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charts/chart2.xml" ContentType="application/vnd.openxmlformats-officedocument.drawingml.chart+xml"/>
  <Override PartName="/xl/drawings/drawing2.xml" ContentType="application/vnd.openxmlformats-officedocument.drawingml.chartshapes+xml"/>
  <Override PartName="/xl/charts/chart3.xml" ContentType="application/vnd.openxmlformats-officedocument.drawingml.chart+xml"/>
  <Override PartName="/xl/charts/chart4.xml" ContentType="application/vnd.openxmlformats-officedocument.drawingml.chart+xml"/>
  <Override PartName="/xl/drawings/drawing3.xml" ContentType="application/vnd.openxmlformats-officedocument.drawing+xml"/>
  <Override PartName="/xl/charts/chart5.xml" ContentType="application/vnd.openxmlformats-officedocument.drawingml.chart+xml"/>
  <Override PartName="/xl/charts/chart6.xml" ContentType="application/vnd.openxmlformats-officedocument.drawingml.chart+xml"/>
  <Override PartName="/xl/charts/chart7.xml" ContentType="application/vnd.openxmlformats-officedocument.drawingml.chart+xml"/>
  <Override PartName="/xl/charts/chart8.xml" ContentType="application/vnd.openxmlformats-officedocument.drawingml.chart+xml"/>
  <Override PartName="/xl/drawings/drawing4.xml" ContentType="application/vnd.openxmlformats-officedocument.drawing+xml"/>
  <Override PartName="/xl/charts/chart9.xml" ContentType="application/vnd.openxmlformats-officedocument.drawingml.chart+xml"/>
  <Override PartName="/xl/charts/chart10.xml" ContentType="application/vnd.openxmlformats-officedocument.drawingml.chart+xml"/>
  <Override PartName="/xl/charts/chart11.xml" ContentType="application/vnd.openxmlformats-officedocument.drawingml.chart+xml"/>
  <Override PartName="/xl/charts/chart12.xml" ContentType="application/vnd.openxmlformats-officedocument.drawingml.chart+xml"/>
  <Override PartName="/xl/drawings/drawing5.xml" ContentType="application/vnd.openxmlformats-officedocument.drawing+xml"/>
  <Override PartName="/xl/charts/chart13.xml" ContentType="application/vnd.openxmlformats-officedocument.drawingml.chart+xml"/>
  <Override PartName="/xl/charts/chart14.xml" ContentType="application/vnd.openxmlformats-officedocument.drawingml.chart+xml"/>
  <Override PartName="/xl/charts/chart15.xml" ContentType="application/vnd.openxmlformats-officedocument.drawingml.chart+xml"/>
  <Override PartName="/xl/charts/chart16.xml" ContentType="application/vnd.openxmlformats-officedocument.drawingml.chart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31"/>
  <workbookPr codeName="ThisWorkbook"/>
  <mc:AlternateContent xmlns:mc="http://schemas.openxmlformats.org/markup-compatibility/2006">
    <mc:Choice Requires="x15">
      <x15ac:absPath xmlns:x15ac="http://schemas.microsoft.com/office/spreadsheetml/2010/11/ac" url="\\Kpf02\cis\OPERATIVNO\Izvestaj o inflaciji\IR radna\2026\Avgust 2026\Excel avgust 2026\"/>
    </mc:Choice>
  </mc:AlternateContent>
  <xr:revisionPtr revIDLastSave="0" documentId="13_ncr:1_{62A43927-9104-453B-8D56-72B70D59A2BF}" xr6:coauthVersionLast="47" xr6:coauthVersionMax="47" xr10:uidLastSave="{00000000-0000-0000-0000-000000000000}"/>
  <bookViews>
    <workbookView xWindow="-120" yWindow="-120" windowWidth="29040" windowHeight="15720" tabRatio="626" xr2:uid="{00000000-000D-0000-FFFF-FFFF00000000}"/>
  </bookViews>
  <sheets>
    <sheet name="G IV.3.1." sheetId="33" r:id="rId1"/>
    <sheet name="T IV.3.1." sheetId="34" r:id="rId2"/>
    <sheet name="T IV.3.2." sheetId="35" r:id="rId3"/>
    <sheet name="G IV.3.2." sheetId="14" r:id="rId4"/>
    <sheet name="G IV.3.3." sheetId="32" r:id="rId5"/>
    <sheet name="G IV.3.4." sheetId="29" r:id="rId6"/>
  </sheets>
  <definedNames>
    <definedName name="_" hidden="1">#REF!</definedName>
    <definedName name="___________cp1" localSheetId="0" hidden="1">{"'előző év december'!$A$2:$CP$214"}</definedName>
    <definedName name="___________cp1" localSheetId="4" hidden="1">{"'előző év december'!$A$2:$CP$214"}</definedName>
    <definedName name="___________cp1" hidden="1">{"'előző év december'!$A$2:$CP$214"}</definedName>
    <definedName name="___________cp10" localSheetId="0" hidden="1">{"'előző év december'!$A$2:$CP$214"}</definedName>
    <definedName name="___________cp10" localSheetId="4" hidden="1">{"'előző év december'!$A$2:$CP$214"}</definedName>
    <definedName name="___________cp10" hidden="1">{"'előző év december'!$A$2:$CP$214"}</definedName>
    <definedName name="___________cp11" localSheetId="0" hidden="1">{"'előző év december'!$A$2:$CP$214"}</definedName>
    <definedName name="___________cp11" localSheetId="4" hidden="1">{"'előző év december'!$A$2:$CP$214"}</definedName>
    <definedName name="___________cp11" hidden="1">{"'előző év december'!$A$2:$CP$214"}</definedName>
    <definedName name="___________cp2" localSheetId="0" hidden="1">{"'előző év december'!$A$2:$CP$214"}</definedName>
    <definedName name="___________cp2" localSheetId="4" hidden="1">{"'előző év december'!$A$2:$CP$214"}</definedName>
    <definedName name="___________cp2" hidden="1">{"'előző év december'!$A$2:$CP$214"}</definedName>
    <definedName name="___________cp3" localSheetId="0" hidden="1">{"'előző év december'!$A$2:$CP$214"}</definedName>
    <definedName name="___________cp3" localSheetId="4" hidden="1">{"'előző év december'!$A$2:$CP$214"}</definedName>
    <definedName name="___________cp3" hidden="1">{"'előző év december'!$A$2:$CP$214"}</definedName>
    <definedName name="___________cp4" localSheetId="0" hidden="1">{"'előző év december'!$A$2:$CP$214"}</definedName>
    <definedName name="___________cp4" localSheetId="4" hidden="1">{"'előző év december'!$A$2:$CP$214"}</definedName>
    <definedName name="___________cp4" hidden="1">{"'előző év december'!$A$2:$CP$214"}</definedName>
    <definedName name="___________cp5" localSheetId="0" hidden="1">{"'előző év december'!$A$2:$CP$214"}</definedName>
    <definedName name="___________cp5" localSheetId="4" hidden="1">{"'előző év december'!$A$2:$CP$214"}</definedName>
    <definedName name="___________cp5" hidden="1">{"'előző év december'!$A$2:$CP$214"}</definedName>
    <definedName name="___________cp6" localSheetId="0" hidden="1">{"'előző év december'!$A$2:$CP$214"}</definedName>
    <definedName name="___________cp6" localSheetId="4" hidden="1">{"'előző év december'!$A$2:$CP$214"}</definedName>
    <definedName name="___________cp6" hidden="1">{"'előző év december'!$A$2:$CP$214"}</definedName>
    <definedName name="___________cp7" localSheetId="0" hidden="1">{"'előző év december'!$A$2:$CP$214"}</definedName>
    <definedName name="___________cp7" localSheetId="4" hidden="1">{"'előző év december'!$A$2:$CP$214"}</definedName>
    <definedName name="___________cp7" hidden="1">{"'előző év december'!$A$2:$CP$214"}</definedName>
    <definedName name="___________cp8" localSheetId="0" hidden="1">{"'előző év december'!$A$2:$CP$214"}</definedName>
    <definedName name="___________cp8" localSheetId="4" hidden="1">{"'előző év december'!$A$2:$CP$214"}</definedName>
    <definedName name="___________cp8" hidden="1">{"'előző év december'!$A$2:$CP$214"}</definedName>
    <definedName name="___________cp9" localSheetId="0" hidden="1">{"'előző év december'!$A$2:$CP$214"}</definedName>
    <definedName name="___________cp9" localSheetId="4" hidden="1">{"'előző év december'!$A$2:$CP$214"}</definedName>
    <definedName name="___________cp9" hidden="1">{"'előző év december'!$A$2:$CP$214"}</definedName>
    <definedName name="___________cpr2" localSheetId="0" hidden="1">{"'előző év december'!$A$2:$CP$214"}</definedName>
    <definedName name="___________cpr2" localSheetId="4" hidden="1">{"'előző év december'!$A$2:$CP$214"}</definedName>
    <definedName name="___________cpr2" hidden="1">{"'előző év december'!$A$2:$CP$214"}</definedName>
    <definedName name="___________cpr3" localSheetId="0" hidden="1">{"'előző év december'!$A$2:$CP$214"}</definedName>
    <definedName name="___________cpr3" localSheetId="4" hidden="1">{"'előző év december'!$A$2:$CP$214"}</definedName>
    <definedName name="___________cpr3" hidden="1">{"'előző év december'!$A$2:$CP$214"}</definedName>
    <definedName name="___________cpr4" localSheetId="0" hidden="1">{"'előző év december'!$A$2:$CP$214"}</definedName>
    <definedName name="___________cpr4" localSheetId="4" hidden="1">{"'előző év december'!$A$2:$CP$214"}</definedName>
    <definedName name="___________cpr4" hidden="1">{"'előző év december'!$A$2:$CP$214"}</definedName>
    <definedName name="__________cp1" localSheetId="0" hidden="1">{"'előző év december'!$A$2:$CP$214"}</definedName>
    <definedName name="__________cp1" localSheetId="4" hidden="1">{"'előző év december'!$A$2:$CP$214"}</definedName>
    <definedName name="__________cp1" hidden="1">{"'előző év december'!$A$2:$CP$214"}</definedName>
    <definedName name="__________cp10" localSheetId="0" hidden="1">{"'előző év december'!$A$2:$CP$214"}</definedName>
    <definedName name="__________cp10" localSheetId="4" hidden="1">{"'előző év december'!$A$2:$CP$214"}</definedName>
    <definedName name="__________cp10" hidden="1">{"'előző év december'!$A$2:$CP$214"}</definedName>
    <definedName name="__________cp11" localSheetId="0" hidden="1">{"'előző év december'!$A$2:$CP$214"}</definedName>
    <definedName name="__________cp11" localSheetId="4" hidden="1">{"'előző év december'!$A$2:$CP$214"}</definedName>
    <definedName name="__________cp11" hidden="1">{"'előző év december'!$A$2:$CP$214"}</definedName>
    <definedName name="__________cp2" localSheetId="0" hidden="1">{"'előző év december'!$A$2:$CP$214"}</definedName>
    <definedName name="__________cp2" localSheetId="4" hidden="1">{"'előző év december'!$A$2:$CP$214"}</definedName>
    <definedName name="__________cp2" hidden="1">{"'előző év december'!$A$2:$CP$214"}</definedName>
    <definedName name="__________cp3" localSheetId="0" hidden="1">{"'előző év december'!$A$2:$CP$214"}</definedName>
    <definedName name="__________cp3" localSheetId="4" hidden="1">{"'előző év december'!$A$2:$CP$214"}</definedName>
    <definedName name="__________cp3" hidden="1">{"'előző év december'!$A$2:$CP$214"}</definedName>
    <definedName name="__________cp4" localSheetId="0" hidden="1">{"'előző év december'!$A$2:$CP$214"}</definedName>
    <definedName name="__________cp4" localSheetId="4" hidden="1">{"'előző év december'!$A$2:$CP$214"}</definedName>
    <definedName name="__________cp4" hidden="1">{"'előző év december'!$A$2:$CP$214"}</definedName>
    <definedName name="__________cp5" localSheetId="0" hidden="1">{"'előző év december'!$A$2:$CP$214"}</definedName>
    <definedName name="__________cp5" localSheetId="4" hidden="1">{"'előző év december'!$A$2:$CP$214"}</definedName>
    <definedName name="__________cp5" hidden="1">{"'előző év december'!$A$2:$CP$214"}</definedName>
    <definedName name="__________cp6" localSheetId="0" hidden="1">{"'előző év december'!$A$2:$CP$214"}</definedName>
    <definedName name="__________cp6" localSheetId="4" hidden="1">{"'előző év december'!$A$2:$CP$214"}</definedName>
    <definedName name="__________cp6" hidden="1">{"'előző év december'!$A$2:$CP$214"}</definedName>
    <definedName name="__________cp7" localSheetId="0" hidden="1">{"'előző év december'!$A$2:$CP$214"}</definedName>
    <definedName name="__________cp7" localSheetId="4" hidden="1">{"'előző év december'!$A$2:$CP$214"}</definedName>
    <definedName name="__________cp7" hidden="1">{"'előző év december'!$A$2:$CP$214"}</definedName>
    <definedName name="__________cp8" localSheetId="0" hidden="1">{"'előző év december'!$A$2:$CP$214"}</definedName>
    <definedName name="__________cp8" localSheetId="4" hidden="1">{"'előző év december'!$A$2:$CP$214"}</definedName>
    <definedName name="__________cp8" hidden="1">{"'előző év december'!$A$2:$CP$214"}</definedName>
    <definedName name="__________cp9" localSheetId="0" hidden="1">{"'előző év december'!$A$2:$CP$214"}</definedName>
    <definedName name="__________cp9" localSheetId="4" hidden="1">{"'előző év december'!$A$2:$CP$214"}</definedName>
    <definedName name="__________cp9" hidden="1">{"'előző év december'!$A$2:$CP$214"}</definedName>
    <definedName name="__________cpr2" localSheetId="0" hidden="1">{"'előző év december'!$A$2:$CP$214"}</definedName>
    <definedName name="__________cpr2" localSheetId="4" hidden="1">{"'előző év december'!$A$2:$CP$214"}</definedName>
    <definedName name="__________cpr2" hidden="1">{"'előző év december'!$A$2:$CP$214"}</definedName>
    <definedName name="__________cpr3" localSheetId="0" hidden="1">{"'előző év december'!$A$2:$CP$214"}</definedName>
    <definedName name="__________cpr3" localSheetId="4" hidden="1">{"'előző év december'!$A$2:$CP$214"}</definedName>
    <definedName name="__________cpr3" hidden="1">{"'előző év december'!$A$2:$CP$214"}</definedName>
    <definedName name="__________cpr4" localSheetId="0" hidden="1">{"'előző év december'!$A$2:$CP$214"}</definedName>
    <definedName name="__________cpr4" localSheetId="4" hidden="1">{"'előző év december'!$A$2:$CP$214"}</definedName>
    <definedName name="__________cpr4" hidden="1">{"'előző év december'!$A$2:$CP$214"}</definedName>
    <definedName name="________cp1" localSheetId="0" hidden="1">{"'előző év december'!$A$2:$CP$214"}</definedName>
    <definedName name="________cp1" localSheetId="4" hidden="1">{"'előző év december'!$A$2:$CP$214"}</definedName>
    <definedName name="________cp1" hidden="1">{"'előző év december'!$A$2:$CP$214"}</definedName>
    <definedName name="________cp10" localSheetId="0" hidden="1">{"'előző év december'!$A$2:$CP$214"}</definedName>
    <definedName name="________cp10" localSheetId="4" hidden="1">{"'előző év december'!$A$2:$CP$214"}</definedName>
    <definedName name="________cp10" hidden="1">{"'előző év december'!$A$2:$CP$214"}</definedName>
    <definedName name="________cp11" localSheetId="0" hidden="1">{"'előző év december'!$A$2:$CP$214"}</definedName>
    <definedName name="________cp11" localSheetId="4" hidden="1">{"'előző év december'!$A$2:$CP$214"}</definedName>
    <definedName name="________cp11" hidden="1">{"'előző év december'!$A$2:$CP$214"}</definedName>
    <definedName name="________cp2" localSheetId="0" hidden="1">{"'előző év december'!$A$2:$CP$214"}</definedName>
    <definedName name="________cp2" localSheetId="4" hidden="1">{"'előző év december'!$A$2:$CP$214"}</definedName>
    <definedName name="________cp2" hidden="1">{"'előző év december'!$A$2:$CP$214"}</definedName>
    <definedName name="________cp3" localSheetId="0" hidden="1">{"'előző év december'!$A$2:$CP$214"}</definedName>
    <definedName name="________cp3" localSheetId="4" hidden="1">{"'előző év december'!$A$2:$CP$214"}</definedName>
    <definedName name="________cp3" hidden="1">{"'előző év december'!$A$2:$CP$214"}</definedName>
    <definedName name="________cp4" localSheetId="0" hidden="1">{"'előző év december'!$A$2:$CP$214"}</definedName>
    <definedName name="________cp4" localSheetId="4" hidden="1">{"'előző év december'!$A$2:$CP$214"}</definedName>
    <definedName name="________cp4" hidden="1">{"'előző év december'!$A$2:$CP$214"}</definedName>
    <definedName name="________cp5" localSheetId="0" hidden="1">{"'előző év december'!$A$2:$CP$214"}</definedName>
    <definedName name="________cp5" localSheetId="4" hidden="1">{"'előző év december'!$A$2:$CP$214"}</definedName>
    <definedName name="________cp5" hidden="1">{"'előző év december'!$A$2:$CP$214"}</definedName>
    <definedName name="________cp6" localSheetId="0" hidden="1">{"'előző év december'!$A$2:$CP$214"}</definedName>
    <definedName name="________cp6" localSheetId="4" hidden="1">{"'előző év december'!$A$2:$CP$214"}</definedName>
    <definedName name="________cp6" hidden="1">{"'előző év december'!$A$2:$CP$214"}</definedName>
    <definedName name="________cp7" localSheetId="0" hidden="1">{"'előző év december'!$A$2:$CP$214"}</definedName>
    <definedName name="________cp7" localSheetId="4" hidden="1">{"'előző év december'!$A$2:$CP$214"}</definedName>
    <definedName name="________cp7" hidden="1">{"'előző év december'!$A$2:$CP$214"}</definedName>
    <definedName name="________cp8" localSheetId="0" hidden="1">{"'előző év december'!$A$2:$CP$214"}</definedName>
    <definedName name="________cp8" localSheetId="4" hidden="1">{"'előző év december'!$A$2:$CP$214"}</definedName>
    <definedName name="________cp8" hidden="1">{"'előző év december'!$A$2:$CP$214"}</definedName>
    <definedName name="________cp9" localSheetId="0" hidden="1">{"'előző év december'!$A$2:$CP$214"}</definedName>
    <definedName name="________cp9" localSheetId="4" hidden="1">{"'előző év december'!$A$2:$CP$214"}</definedName>
    <definedName name="________cp9" hidden="1">{"'előző év december'!$A$2:$CP$214"}</definedName>
    <definedName name="________cpr2" localSheetId="0" hidden="1">{"'előző év december'!$A$2:$CP$214"}</definedName>
    <definedName name="________cpr2" localSheetId="4" hidden="1">{"'előző év december'!$A$2:$CP$214"}</definedName>
    <definedName name="________cpr2" hidden="1">{"'előző év december'!$A$2:$CP$214"}</definedName>
    <definedName name="________cpr3" localSheetId="0" hidden="1">{"'előző év december'!$A$2:$CP$214"}</definedName>
    <definedName name="________cpr3" localSheetId="4" hidden="1">{"'előző év december'!$A$2:$CP$214"}</definedName>
    <definedName name="________cpr3" hidden="1">{"'előző év december'!$A$2:$CP$214"}</definedName>
    <definedName name="________cpr4" localSheetId="0" hidden="1">{"'előző év december'!$A$2:$CP$214"}</definedName>
    <definedName name="________cpr4" localSheetId="4" hidden="1">{"'előző év december'!$A$2:$CP$214"}</definedName>
    <definedName name="________cpr4" hidden="1">{"'előző év december'!$A$2:$CP$214"}</definedName>
    <definedName name="_______cp1" localSheetId="0" hidden="1">{"'előző év december'!$A$2:$CP$214"}</definedName>
    <definedName name="_______cp1" localSheetId="4" hidden="1">{"'előző év december'!$A$2:$CP$214"}</definedName>
    <definedName name="_______cp1" hidden="1">{"'előző év december'!$A$2:$CP$214"}</definedName>
    <definedName name="_______cp10" localSheetId="0" hidden="1">{"'előző év december'!$A$2:$CP$214"}</definedName>
    <definedName name="_______cp10" localSheetId="4" hidden="1">{"'előző év december'!$A$2:$CP$214"}</definedName>
    <definedName name="_______cp10" hidden="1">{"'előző év december'!$A$2:$CP$214"}</definedName>
    <definedName name="_______cp11" localSheetId="0" hidden="1">{"'előző év december'!$A$2:$CP$214"}</definedName>
    <definedName name="_______cp11" localSheetId="4" hidden="1">{"'előző év december'!$A$2:$CP$214"}</definedName>
    <definedName name="_______cp11" hidden="1">{"'előző év december'!$A$2:$CP$214"}</definedName>
    <definedName name="_______cp2" localSheetId="0" hidden="1">{"'előző év december'!$A$2:$CP$214"}</definedName>
    <definedName name="_______cp2" localSheetId="4" hidden="1">{"'előző év december'!$A$2:$CP$214"}</definedName>
    <definedName name="_______cp2" hidden="1">{"'előző év december'!$A$2:$CP$214"}</definedName>
    <definedName name="_______cp3" localSheetId="0" hidden="1">{"'előző év december'!$A$2:$CP$214"}</definedName>
    <definedName name="_______cp3" localSheetId="4" hidden="1">{"'előző év december'!$A$2:$CP$214"}</definedName>
    <definedName name="_______cp3" hidden="1">{"'előző év december'!$A$2:$CP$214"}</definedName>
    <definedName name="_______cp4" localSheetId="0" hidden="1">{"'előző év december'!$A$2:$CP$214"}</definedName>
    <definedName name="_______cp4" localSheetId="4" hidden="1">{"'előző év december'!$A$2:$CP$214"}</definedName>
    <definedName name="_______cp4" hidden="1">{"'előző év december'!$A$2:$CP$214"}</definedName>
    <definedName name="_______cp5" localSheetId="0" hidden="1">{"'előző év december'!$A$2:$CP$214"}</definedName>
    <definedName name="_______cp5" localSheetId="4" hidden="1">{"'előző év december'!$A$2:$CP$214"}</definedName>
    <definedName name="_______cp5" hidden="1">{"'előző év december'!$A$2:$CP$214"}</definedName>
    <definedName name="_______cp6" localSheetId="0" hidden="1">{"'előző év december'!$A$2:$CP$214"}</definedName>
    <definedName name="_______cp6" localSheetId="4" hidden="1">{"'előző év december'!$A$2:$CP$214"}</definedName>
    <definedName name="_______cp6" hidden="1">{"'előző év december'!$A$2:$CP$214"}</definedName>
    <definedName name="_______cp7" localSheetId="0" hidden="1">{"'előző év december'!$A$2:$CP$214"}</definedName>
    <definedName name="_______cp7" localSheetId="4" hidden="1">{"'előző év december'!$A$2:$CP$214"}</definedName>
    <definedName name="_______cp7" hidden="1">{"'előző év december'!$A$2:$CP$214"}</definedName>
    <definedName name="_______cp8" localSheetId="0" hidden="1">{"'előző év december'!$A$2:$CP$214"}</definedName>
    <definedName name="_______cp8" localSheetId="4" hidden="1">{"'előző év december'!$A$2:$CP$214"}</definedName>
    <definedName name="_______cp8" hidden="1">{"'előző év december'!$A$2:$CP$214"}</definedName>
    <definedName name="_______cp9" localSheetId="0" hidden="1">{"'előző év december'!$A$2:$CP$214"}</definedName>
    <definedName name="_______cp9" localSheetId="4" hidden="1">{"'előző év december'!$A$2:$CP$214"}</definedName>
    <definedName name="_______cp9" hidden="1">{"'előző év december'!$A$2:$CP$214"}</definedName>
    <definedName name="_______cpr2" localSheetId="0" hidden="1">{"'előző év december'!$A$2:$CP$214"}</definedName>
    <definedName name="_______cpr2" localSheetId="4" hidden="1">{"'előző év december'!$A$2:$CP$214"}</definedName>
    <definedName name="_______cpr2" hidden="1">{"'előző év december'!$A$2:$CP$214"}</definedName>
    <definedName name="_______cpr3" localSheetId="0" hidden="1">{"'előző év december'!$A$2:$CP$214"}</definedName>
    <definedName name="_______cpr3" localSheetId="4" hidden="1">{"'előző év december'!$A$2:$CP$214"}</definedName>
    <definedName name="_______cpr3" hidden="1">{"'előző év december'!$A$2:$CP$214"}</definedName>
    <definedName name="_______cpr4" localSheetId="0" hidden="1">{"'előző év december'!$A$2:$CP$214"}</definedName>
    <definedName name="_______cpr4" localSheetId="4" hidden="1">{"'előző év december'!$A$2:$CP$214"}</definedName>
    <definedName name="_______cpr4" hidden="1">{"'előző év december'!$A$2:$CP$214"}</definedName>
    <definedName name="______cp1" localSheetId="0" hidden="1">{"'előző év december'!$A$2:$CP$214"}</definedName>
    <definedName name="______cp1" localSheetId="4" hidden="1">{"'előző év december'!$A$2:$CP$214"}</definedName>
    <definedName name="______cp1" hidden="1">{"'előző év december'!$A$2:$CP$214"}</definedName>
    <definedName name="______cp10" localSheetId="0" hidden="1">{"'előző év december'!$A$2:$CP$214"}</definedName>
    <definedName name="______cp10" localSheetId="4" hidden="1">{"'előző év december'!$A$2:$CP$214"}</definedName>
    <definedName name="______cp10" hidden="1">{"'előző év december'!$A$2:$CP$214"}</definedName>
    <definedName name="______cp11" localSheetId="0" hidden="1">{"'előző év december'!$A$2:$CP$214"}</definedName>
    <definedName name="______cp11" localSheetId="4" hidden="1">{"'előző év december'!$A$2:$CP$214"}</definedName>
    <definedName name="______cp11" hidden="1">{"'előző év december'!$A$2:$CP$214"}</definedName>
    <definedName name="______cp2" localSheetId="0" hidden="1">{"'előző év december'!$A$2:$CP$214"}</definedName>
    <definedName name="______cp2" localSheetId="4" hidden="1">{"'előző év december'!$A$2:$CP$214"}</definedName>
    <definedName name="______cp2" hidden="1">{"'előző év december'!$A$2:$CP$214"}</definedName>
    <definedName name="______cp3" localSheetId="0" hidden="1">{"'előző év december'!$A$2:$CP$214"}</definedName>
    <definedName name="______cp3" localSheetId="4" hidden="1">{"'előző év december'!$A$2:$CP$214"}</definedName>
    <definedName name="______cp3" hidden="1">{"'előző év december'!$A$2:$CP$214"}</definedName>
    <definedName name="______cp4" localSheetId="0" hidden="1">{"'előző év december'!$A$2:$CP$214"}</definedName>
    <definedName name="______cp4" localSheetId="4" hidden="1">{"'előző év december'!$A$2:$CP$214"}</definedName>
    <definedName name="______cp4" hidden="1">{"'előző év december'!$A$2:$CP$214"}</definedName>
    <definedName name="______cp5" localSheetId="0" hidden="1">{"'előző év december'!$A$2:$CP$214"}</definedName>
    <definedName name="______cp5" localSheetId="4" hidden="1">{"'előző év december'!$A$2:$CP$214"}</definedName>
    <definedName name="______cp5" hidden="1">{"'előző év december'!$A$2:$CP$214"}</definedName>
    <definedName name="______cp6" localSheetId="0" hidden="1">{"'előző év december'!$A$2:$CP$214"}</definedName>
    <definedName name="______cp6" localSheetId="4" hidden="1">{"'előző év december'!$A$2:$CP$214"}</definedName>
    <definedName name="______cp6" hidden="1">{"'előző év december'!$A$2:$CP$214"}</definedName>
    <definedName name="______cp7" localSheetId="0" hidden="1">{"'előző év december'!$A$2:$CP$214"}</definedName>
    <definedName name="______cp7" localSheetId="4" hidden="1">{"'előző év december'!$A$2:$CP$214"}</definedName>
    <definedName name="______cp7" hidden="1">{"'előző év december'!$A$2:$CP$214"}</definedName>
    <definedName name="______cp8" localSheetId="0" hidden="1">{"'előző év december'!$A$2:$CP$214"}</definedName>
    <definedName name="______cp8" localSheetId="4" hidden="1">{"'előző év december'!$A$2:$CP$214"}</definedName>
    <definedName name="______cp8" hidden="1">{"'előző év december'!$A$2:$CP$214"}</definedName>
    <definedName name="______cp9" localSheetId="0" hidden="1">{"'előző év december'!$A$2:$CP$214"}</definedName>
    <definedName name="______cp9" localSheetId="4" hidden="1">{"'előző év december'!$A$2:$CP$214"}</definedName>
    <definedName name="______cp9" hidden="1">{"'előző év december'!$A$2:$CP$214"}</definedName>
    <definedName name="______cpr2" localSheetId="0" hidden="1">{"'előző év december'!$A$2:$CP$214"}</definedName>
    <definedName name="______cpr2" localSheetId="4" hidden="1">{"'előző év december'!$A$2:$CP$214"}</definedName>
    <definedName name="______cpr2" hidden="1">{"'előző év december'!$A$2:$CP$214"}</definedName>
    <definedName name="______cpr3" localSheetId="0" hidden="1">{"'előző év december'!$A$2:$CP$214"}</definedName>
    <definedName name="______cpr3" localSheetId="4" hidden="1">{"'előző év december'!$A$2:$CP$214"}</definedName>
    <definedName name="______cpr3" hidden="1">{"'előző év december'!$A$2:$CP$214"}</definedName>
    <definedName name="______cpr4" localSheetId="0" hidden="1">{"'előző év december'!$A$2:$CP$214"}</definedName>
    <definedName name="______cpr4" localSheetId="4" hidden="1">{"'előző év december'!$A$2:$CP$214"}</definedName>
    <definedName name="______cpr4" hidden="1">{"'előző év december'!$A$2:$CP$214"}</definedName>
    <definedName name="_____cp1" localSheetId="0" hidden="1">{"'előző év december'!$A$2:$CP$214"}</definedName>
    <definedName name="_____cp1" localSheetId="4" hidden="1">{"'előző év december'!$A$2:$CP$214"}</definedName>
    <definedName name="_____cp1" hidden="1">{"'előző év december'!$A$2:$CP$214"}</definedName>
    <definedName name="_____cp10" localSheetId="0" hidden="1">{"'előző év december'!$A$2:$CP$214"}</definedName>
    <definedName name="_____cp10" localSheetId="4" hidden="1">{"'előző év december'!$A$2:$CP$214"}</definedName>
    <definedName name="_____cp10" hidden="1">{"'előző év december'!$A$2:$CP$214"}</definedName>
    <definedName name="_____cp11" localSheetId="0" hidden="1">{"'előző év december'!$A$2:$CP$214"}</definedName>
    <definedName name="_____cp11" localSheetId="4" hidden="1">{"'előző év december'!$A$2:$CP$214"}</definedName>
    <definedName name="_____cp11" hidden="1">{"'előző év december'!$A$2:$CP$214"}</definedName>
    <definedName name="_____cp2" localSheetId="0" hidden="1">{"'előző év december'!$A$2:$CP$214"}</definedName>
    <definedName name="_____cp2" localSheetId="4" hidden="1">{"'előző év december'!$A$2:$CP$214"}</definedName>
    <definedName name="_____cp2" hidden="1">{"'előző év december'!$A$2:$CP$214"}</definedName>
    <definedName name="_____cp3" localSheetId="0" hidden="1">{"'előző év december'!$A$2:$CP$214"}</definedName>
    <definedName name="_____cp3" localSheetId="4" hidden="1">{"'előző év december'!$A$2:$CP$214"}</definedName>
    <definedName name="_____cp3" hidden="1">{"'előző év december'!$A$2:$CP$214"}</definedName>
    <definedName name="_____cp4" localSheetId="0" hidden="1">{"'előző év december'!$A$2:$CP$214"}</definedName>
    <definedName name="_____cp4" localSheetId="4" hidden="1">{"'előző év december'!$A$2:$CP$214"}</definedName>
    <definedName name="_____cp4" hidden="1">{"'előző év december'!$A$2:$CP$214"}</definedName>
    <definedName name="_____cp5" localSheetId="0" hidden="1">{"'előző év december'!$A$2:$CP$214"}</definedName>
    <definedName name="_____cp5" localSheetId="4" hidden="1">{"'előző év december'!$A$2:$CP$214"}</definedName>
    <definedName name="_____cp5" hidden="1">{"'előző év december'!$A$2:$CP$214"}</definedName>
    <definedName name="_____cp6" localSheetId="0" hidden="1">{"'előző év december'!$A$2:$CP$214"}</definedName>
    <definedName name="_____cp6" localSheetId="4" hidden="1">{"'előző év december'!$A$2:$CP$214"}</definedName>
    <definedName name="_____cp6" hidden="1">{"'előző év december'!$A$2:$CP$214"}</definedName>
    <definedName name="_____cp7" localSheetId="0" hidden="1">{"'előző év december'!$A$2:$CP$214"}</definedName>
    <definedName name="_____cp7" localSheetId="4" hidden="1">{"'előző év december'!$A$2:$CP$214"}</definedName>
    <definedName name="_____cp7" hidden="1">{"'előző év december'!$A$2:$CP$214"}</definedName>
    <definedName name="_____cp8" localSheetId="0" hidden="1">{"'előző év december'!$A$2:$CP$214"}</definedName>
    <definedName name="_____cp8" localSheetId="4" hidden="1">{"'előző év december'!$A$2:$CP$214"}</definedName>
    <definedName name="_____cp8" hidden="1">{"'előző év december'!$A$2:$CP$214"}</definedName>
    <definedName name="_____cp9" localSheetId="0" hidden="1">{"'előző év december'!$A$2:$CP$214"}</definedName>
    <definedName name="_____cp9" localSheetId="4" hidden="1">{"'előző év december'!$A$2:$CP$214"}</definedName>
    <definedName name="_____cp9" hidden="1">{"'előző év december'!$A$2:$CP$214"}</definedName>
    <definedName name="_____cpr2" localSheetId="0" hidden="1">{"'előző év december'!$A$2:$CP$214"}</definedName>
    <definedName name="_____cpr2" localSheetId="4" hidden="1">{"'előző év december'!$A$2:$CP$214"}</definedName>
    <definedName name="_____cpr2" hidden="1">{"'előző év december'!$A$2:$CP$214"}</definedName>
    <definedName name="_____cpr3" localSheetId="0" hidden="1">{"'előző év december'!$A$2:$CP$214"}</definedName>
    <definedName name="_____cpr3" localSheetId="4" hidden="1">{"'előző év december'!$A$2:$CP$214"}</definedName>
    <definedName name="_____cpr3" hidden="1">{"'előző év december'!$A$2:$CP$214"}</definedName>
    <definedName name="_____cpr4" localSheetId="0" hidden="1">{"'előző év december'!$A$2:$CP$214"}</definedName>
    <definedName name="_____cpr4" localSheetId="4" hidden="1">{"'előző év december'!$A$2:$CP$214"}</definedName>
    <definedName name="_____cpr4" hidden="1">{"'előző év december'!$A$2:$CP$214"}</definedName>
    <definedName name="____cp1" localSheetId="0" hidden="1">{"'előző év december'!$A$2:$CP$214"}</definedName>
    <definedName name="____cp1" localSheetId="4" hidden="1">{"'előző év december'!$A$2:$CP$214"}</definedName>
    <definedName name="____cp1" hidden="1">{"'előző év december'!$A$2:$CP$214"}</definedName>
    <definedName name="____cp10" localSheetId="0" hidden="1">{"'előző év december'!$A$2:$CP$214"}</definedName>
    <definedName name="____cp10" localSheetId="4" hidden="1">{"'előző év december'!$A$2:$CP$214"}</definedName>
    <definedName name="____cp10" hidden="1">{"'előző év december'!$A$2:$CP$214"}</definedName>
    <definedName name="____cp11" localSheetId="0" hidden="1">{"'előző év december'!$A$2:$CP$214"}</definedName>
    <definedName name="____cp11" localSheetId="4" hidden="1">{"'előző év december'!$A$2:$CP$214"}</definedName>
    <definedName name="____cp11" hidden="1">{"'előző év december'!$A$2:$CP$214"}</definedName>
    <definedName name="____cp2" localSheetId="0" hidden="1">{"'előző év december'!$A$2:$CP$214"}</definedName>
    <definedName name="____cp2" localSheetId="4" hidden="1">{"'előző év december'!$A$2:$CP$214"}</definedName>
    <definedName name="____cp2" hidden="1">{"'előző év december'!$A$2:$CP$214"}</definedName>
    <definedName name="____cp3" localSheetId="0" hidden="1">{"'előző év december'!$A$2:$CP$214"}</definedName>
    <definedName name="____cp3" localSheetId="4" hidden="1">{"'előző év december'!$A$2:$CP$214"}</definedName>
    <definedName name="____cp3" hidden="1">{"'előző év december'!$A$2:$CP$214"}</definedName>
    <definedName name="____cp4" localSheetId="0" hidden="1">{"'előző év december'!$A$2:$CP$214"}</definedName>
    <definedName name="____cp4" localSheetId="4" hidden="1">{"'előző év december'!$A$2:$CP$214"}</definedName>
    <definedName name="____cp4" hidden="1">{"'előző év december'!$A$2:$CP$214"}</definedName>
    <definedName name="____cp5" localSheetId="0" hidden="1">{"'előző év december'!$A$2:$CP$214"}</definedName>
    <definedName name="____cp5" localSheetId="4" hidden="1">{"'előző év december'!$A$2:$CP$214"}</definedName>
    <definedName name="____cp5" hidden="1">{"'előző év december'!$A$2:$CP$214"}</definedName>
    <definedName name="____cp6" localSheetId="0" hidden="1">{"'előző év december'!$A$2:$CP$214"}</definedName>
    <definedName name="____cp6" localSheetId="4" hidden="1">{"'előző év december'!$A$2:$CP$214"}</definedName>
    <definedName name="____cp6" hidden="1">{"'előző év december'!$A$2:$CP$214"}</definedName>
    <definedName name="____cp7" localSheetId="0" hidden="1">{"'előző év december'!$A$2:$CP$214"}</definedName>
    <definedName name="____cp7" localSheetId="4" hidden="1">{"'előző év december'!$A$2:$CP$214"}</definedName>
    <definedName name="____cp7" hidden="1">{"'előző év december'!$A$2:$CP$214"}</definedName>
    <definedName name="____cp8" localSheetId="0" hidden="1">{"'előző év december'!$A$2:$CP$214"}</definedName>
    <definedName name="____cp8" localSheetId="4" hidden="1">{"'előző év december'!$A$2:$CP$214"}</definedName>
    <definedName name="____cp8" hidden="1">{"'előző év december'!$A$2:$CP$214"}</definedName>
    <definedName name="____cp9" localSheetId="0" hidden="1">{"'előző év december'!$A$2:$CP$214"}</definedName>
    <definedName name="____cp9" localSheetId="4" hidden="1">{"'előző év december'!$A$2:$CP$214"}</definedName>
    <definedName name="____cp9" hidden="1">{"'előző év december'!$A$2:$CP$214"}</definedName>
    <definedName name="____cpr2" localSheetId="0" hidden="1">{"'előző év december'!$A$2:$CP$214"}</definedName>
    <definedName name="____cpr2" localSheetId="4" hidden="1">{"'előző év december'!$A$2:$CP$214"}</definedName>
    <definedName name="____cpr2" hidden="1">{"'előző év december'!$A$2:$CP$214"}</definedName>
    <definedName name="____cpr3" localSheetId="0" hidden="1">{"'előző év december'!$A$2:$CP$214"}</definedName>
    <definedName name="____cpr3" localSheetId="4" hidden="1">{"'előző év december'!$A$2:$CP$214"}</definedName>
    <definedName name="____cpr3" hidden="1">{"'előző év december'!$A$2:$CP$214"}</definedName>
    <definedName name="____cpr4" localSheetId="0" hidden="1">{"'előző év december'!$A$2:$CP$214"}</definedName>
    <definedName name="____cpr4" localSheetId="4" hidden="1">{"'előző év december'!$A$2:$CP$214"}</definedName>
    <definedName name="____cpr4" hidden="1">{"'előző év december'!$A$2:$CP$214"}</definedName>
    <definedName name="___1__123Graph_ACHART_1" hidden="1">#REF!</definedName>
    <definedName name="___2__123Graph_ACHART_10" hidden="1">#REF!</definedName>
    <definedName name="___3__123Graph_ACHART_11" hidden="1">#REF!</definedName>
    <definedName name="___4__123Graph_ACHART_12" hidden="1">#REF!</definedName>
    <definedName name="___5__123Graph_ACHART_13" hidden="1">#REF!</definedName>
    <definedName name="___cp1" localSheetId="0" hidden="1">{"'előző év december'!$A$2:$CP$214"}</definedName>
    <definedName name="___cp1" localSheetId="3" hidden="1">{"'előző év december'!$A$2:$CP$214"}</definedName>
    <definedName name="___cp1" localSheetId="4" hidden="1">{"'előző év december'!$A$2:$CP$214"}</definedName>
    <definedName name="___cp1" localSheetId="5" hidden="1">{"'előző év december'!$A$2:$CP$214"}</definedName>
    <definedName name="___cp1" localSheetId="2" hidden="1">{"'előző év december'!$A$2:$CP$214"}</definedName>
    <definedName name="___cp1" hidden="1">{"'előző év december'!$A$2:$CP$214"}</definedName>
    <definedName name="___cp10" localSheetId="0" hidden="1">{"'előző év december'!$A$2:$CP$214"}</definedName>
    <definedName name="___cp10" localSheetId="3" hidden="1">{"'előző év december'!$A$2:$CP$214"}</definedName>
    <definedName name="___cp10" localSheetId="4" hidden="1">{"'előző év december'!$A$2:$CP$214"}</definedName>
    <definedName name="___cp10" localSheetId="5" hidden="1">{"'előző év december'!$A$2:$CP$214"}</definedName>
    <definedName name="___cp10" localSheetId="2" hidden="1">{"'előző év december'!$A$2:$CP$214"}</definedName>
    <definedName name="___cp10" hidden="1">{"'előző év december'!$A$2:$CP$214"}</definedName>
    <definedName name="___cp11" localSheetId="0" hidden="1">{"'előző év december'!$A$2:$CP$214"}</definedName>
    <definedName name="___cp11" localSheetId="3" hidden="1">{"'előző év december'!$A$2:$CP$214"}</definedName>
    <definedName name="___cp11" localSheetId="4" hidden="1">{"'előző év december'!$A$2:$CP$214"}</definedName>
    <definedName name="___cp11" localSheetId="5" hidden="1">{"'előző év december'!$A$2:$CP$214"}</definedName>
    <definedName name="___cp11" localSheetId="2" hidden="1">{"'előző év december'!$A$2:$CP$214"}</definedName>
    <definedName name="___cp11" hidden="1">{"'előző év december'!$A$2:$CP$214"}</definedName>
    <definedName name="___cp2" localSheetId="0" hidden="1">{"'előző év december'!$A$2:$CP$214"}</definedName>
    <definedName name="___cp2" localSheetId="3" hidden="1">{"'előző év december'!$A$2:$CP$214"}</definedName>
    <definedName name="___cp2" localSheetId="4" hidden="1">{"'előző év december'!$A$2:$CP$214"}</definedName>
    <definedName name="___cp2" localSheetId="5" hidden="1">{"'előző év december'!$A$2:$CP$214"}</definedName>
    <definedName name="___cp2" localSheetId="2" hidden="1">{"'előző év december'!$A$2:$CP$214"}</definedName>
    <definedName name="___cp2" hidden="1">{"'előző év december'!$A$2:$CP$214"}</definedName>
    <definedName name="___cp3" localSheetId="0" hidden="1">{"'előző év december'!$A$2:$CP$214"}</definedName>
    <definedName name="___cp3" localSheetId="3" hidden="1">{"'előző év december'!$A$2:$CP$214"}</definedName>
    <definedName name="___cp3" localSheetId="4" hidden="1">{"'előző év december'!$A$2:$CP$214"}</definedName>
    <definedName name="___cp3" localSheetId="5" hidden="1">{"'előző év december'!$A$2:$CP$214"}</definedName>
    <definedName name="___cp3" localSheetId="2" hidden="1">{"'előző év december'!$A$2:$CP$214"}</definedName>
    <definedName name="___cp3" hidden="1">{"'előző év december'!$A$2:$CP$214"}</definedName>
    <definedName name="___cp4" localSheetId="0" hidden="1">{"'előző év december'!$A$2:$CP$214"}</definedName>
    <definedName name="___cp4" localSheetId="3" hidden="1">{"'előző év december'!$A$2:$CP$214"}</definedName>
    <definedName name="___cp4" localSheetId="4" hidden="1">{"'előző év december'!$A$2:$CP$214"}</definedName>
    <definedName name="___cp4" localSheetId="5" hidden="1">{"'előző év december'!$A$2:$CP$214"}</definedName>
    <definedName name="___cp4" localSheetId="2" hidden="1">{"'előző év december'!$A$2:$CP$214"}</definedName>
    <definedName name="___cp4" hidden="1">{"'előző év december'!$A$2:$CP$214"}</definedName>
    <definedName name="___cp5" localSheetId="0" hidden="1">{"'előző év december'!$A$2:$CP$214"}</definedName>
    <definedName name="___cp5" localSheetId="3" hidden="1">{"'előző év december'!$A$2:$CP$214"}</definedName>
    <definedName name="___cp5" localSheetId="4" hidden="1">{"'előző év december'!$A$2:$CP$214"}</definedName>
    <definedName name="___cp5" localSheetId="5" hidden="1">{"'előző év december'!$A$2:$CP$214"}</definedName>
    <definedName name="___cp5" localSheetId="2" hidden="1">{"'előző év december'!$A$2:$CP$214"}</definedName>
    <definedName name="___cp5" hidden="1">{"'előző év december'!$A$2:$CP$214"}</definedName>
    <definedName name="___cp6" localSheetId="0" hidden="1">{"'előző év december'!$A$2:$CP$214"}</definedName>
    <definedName name="___cp6" localSheetId="3" hidden="1">{"'előző év december'!$A$2:$CP$214"}</definedName>
    <definedName name="___cp6" localSheetId="4" hidden="1">{"'előző év december'!$A$2:$CP$214"}</definedName>
    <definedName name="___cp6" localSheetId="5" hidden="1">{"'előző év december'!$A$2:$CP$214"}</definedName>
    <definedName name="___cp6" localSheetId="2" hidden="1">{"'előző év december'!$A$2:$CP$214"}</definedName>
    <definedName name="___cp6" hidden="1">{"'előző év december'!$A$2:$CP$214"}</definedName>
    <definedName name="___cp7" localSheetId="0" hidden="1">{"'előző év december'!$A$2:$CP$214"}</definedName>
    <definedName name="___cp7" localSheetId="3" hidden="1">{"'előző év december'!$A$2:$CP$214"}</definedName>
    <definedName name="___cp7" localSheetId="4" hidden="1">{"'előző év december'!$A$2:$CP$214"}</definedName>
    <definedName name="___cp7" localSheetId="5" hidden="1">{"'előző év december'!$A$2:$CP$214"}</definedName>
    <definedName name="___cp7" localSheetId="2" hidden="1">{"'előző év december'!$A$2:$CP$214"}</definedName>
    <definedName name="___cp7" hidden="1">{"'előző év december'!$A$2:$CP$214"}</definedName>
    <definedName name="___cp8" localSheetId="0" hidden="1">{"'előző év december'!$A$2:$CP$214"}</definedName>
    <definedName name="___cp8" localSheetId="3" hidden="1">{"'előző év december'!$A$2:$CP$214"}</definedName>
    <definedName name="___cp8" localSheetId="4" hidden="1">{"'előző év december'!$A$2:$CP$214"}</definedName>
    <definedName name="___cp8" localSheetId="5" hidden="1">{"'előző év december'!$A$2:$CP$214"}</definedName>
    <definedName name="___cp8" localSheetId="2" hidden="1">{"'előző év december'!$A$2:$CP$214"}</definedName>
    <definedName name="___cp8" hidden="1">{"'előző év december'!$A$2:$CP$214"}</definedName>
    <definedName name="___cp9" localSheetId="0" hidden="1">{"'előző év december'!$A$2:$CP$214"}</definedName>
    <definedName name="___cp9" localSheetId="3" hidden="1">{"'előző év december'!$A$2:$CP$214"}</definedName>
    <definedName name="___cp9" localSheetId="4" hidden="1">{"'előző év december'!$A$2:$CP$214"}</definedName>
    <definedName name="___cp9" localSheetId="5" hidden="1">{"'előző év december'!$A$2:$CP$214"}</definedName>
    <definedName name="___cp9" localSheetId="2" hidden="1">{"'előző év december'!$A$2:$CP$214"}</definedName>
    <definedName name="___cp9" hidden="1">{"'előző év december'!$A$2:$CP$214"}</definedName>
    <definedName name="___cpr2" localSheetId="0" hidden="1">{"'előző év december'!$A$2:$CP$214"}</definedName>
    <definedName name="___cpr2" localSheetId="3" hidden="1">{"'előző év december'!$A$2:$CP$214"}</definedName>
    <definedName name="___cpr2" localSheetId="4" hidden="1">{"'előző év december'!$A$2:$CP$214"}</definedName>
    <definedName name="___cpr2" localSheetId="5" hidden="1">{"'előző év december'!$A$2:$CP$214"}</definedName>
    <definedName name="___cpr2" localSheetId="2" hidden="1">{"'előző év december'!$A$2:$CP$214"}</definedName>
    <definedName name="___cpr2" hidden="1">{"'előző év december'!$A$2:$CP$214"}</definedName>
    <definedName name="___cpr3" localSheetId="0" hidden="1">{"'előző év december'!$A$2:$CP$214"}</definedName>
    <definedName name="___cpr3" localSheetId="3" hidden="1">{"'előző év december'!$A$2:$CP$214"}</definedName>
    <definedName name="___cpr3" localSheetId="4" hidden="1">{"'előző év december'!$A$2:$CP$214"}</definedName>
    <definedName name="___cpr3" localSheetId="5" hidden="1">{"'előző év december'!$A$2:$CP$214"}</definedName>
    <definedName name="___cpr3" localSheetId="2" hidden="1">{"'előző év december'!$A$2:$CP$214"}</definedName>
    <definedName name="___cpr3" hidden="1">{"'előző év december'!$A$2:$CP$214"}</definedName>
    <definedName name="___cpr4" localSheetId="0" hidden="1">{"'előző év december'!$A$2:$CP$214"}</definedName>
    <definedName name="___cpr4" localSheetId="3" hidden="1">{"'előző év december'!$A$2:$CP$214"}</definedName>
    <definedName name="___cpr4" localSheetId="4" hidden="1">{"'előző év december'!$A$2:$CP$214"}</definedName>
    <definedName name="___cpr4" localSheetId="5" hidden="1">{"'előző év december'!$A$2:$CP$214"}</definedName>
    <definedName name="___cpr4" localSheetId="2" hidden="1">{"'előző év december'!$A$2:$CP$214"}</definedName>
    <definedName name="___cpr4" hidden="1">{"'előző év december'!$A$2:$CP$214"}</definedName>
    <definedName name="___xlfn.BAHTTEXT" hidden="1">#NAME?</definedName>
    <definedName name="__1__123Graph_ACHART_1" hidden="1">#REF!</definedName>
    <definedName name="__123Graph_A" localSheetId="3" hidden="1">#REF!</definedName>
    <definedName name="__123Graph_A" localSheetId="4" hidden="1">#REF!</definedName>
    <definedName name="__123Graph_A" localSheetId="5" hidden="1">#REF!</definedName>
    <definedName name="__123Graph_A" localSheetId="2" hidden="1">#REF!</definedName>
    <definedName name="__123Graph_A" hidden="1">#REF!</definedName>
    <definedName name="__123Graph_ADIFF" localSheetId="3" hidden="1">#REF!</definedName>
    <definedName name="__123Graph_ADIFF" localSheetId="4" hidden="1">#REF!</definedName>
    <definedName name="__123Graph_ADIFF" localSheetId="5" hidden="1">#REF!</definedName>
    <definedName name="__123Graph_ADIFF" localSheetId="2" hidden="1">#REF!</definedName>
    <definedName name="__123Graph_ADIFF" hidden="1">#REF!</definedName>
    <definedName name="__123Graph_ALINES" localSheetId="3" hidden="1">#REF!</definedName>
    <definedName name="__123Graph_ALINES" localSheetId="4" hidden="1">#REF!</definedName>
    <definedName name="__123Graph_ALINES" localSheetId="5" hidden="1">#REF!</definedName>
    <definedName name="__123Graph_ALINES" localSheetId="2" hidden="1">#REF!</definedName>
    <definedName name="__123Graph_ALINES" hidden="1">#REF!</definedName>
    <definedName name="__123Graph_B" localSheetId="3" hidden="1">#REF!</definedName>
    <definedName name="__123Graph_B" localSheetId="4" hidden="1">#REF!</definedName>
    <definedName name="__123Graph_B" localSheetId="5" hidden="1">#REF!</definedName>
    <definedName name="__123Graph_B" localSheetId="2" hidden="1">#REF!</definedName>
    <definedName name="__123Graph_B" hidden="1">#REF!</definedName>
    <definedName name="__123Graph_BDIFF" localSheetId="3" hidden="1">#REF!</definedName>
    <definedName name="__123Graph_BDIFF" localSheetId="4" hidden="1">#REF!</definedName>
    <definedName name="__123Graph_BDIFF" localSheetId="5" hidden="1">#REF!</definedName>
    <definedName name="__123Graph_BDIFF" localSheetId="2" hidden="1">#REF!</definedName>
    <definedName name="__123Graph_BDIFF" hidden="1">#REF!</definedName>
    <definedName name="__123Graph_BLINES" localSheetId="3" hidden="1">#REF!</definedName>
    <definedName name="__123Graph_BLINES" localSheetId="4" hidden="1">#REF!</definedName>
    <definedName name="__123Graph_BLINES" localSheetId="5" hidden="1">#REF!</definedName>
    <definedName name="__123Graph_BLINES" localSheetId="2" hidden="1">#REF!</definedName>
    <definedName name="__123Graph_BLINES" hidden="1">#REF!</definedName>
    <definedName name="__123Graph_C" localSheetId="3" hidden="1">#REF!</definedName>
    <definedName name="__123Graph_C" localSheetId="4" hidden="1">#REF!</definedName>
    <definedName name="__123Graph_C" localSheetId="5" hidden="1">#REF!</definedName>
    <definedName name="__123Graph_C" localSheetId="2" hidden="1">#REF!</definedName>
    <definedName name="__123Graph_C" hidden="1">#REF!</definedName>
    <definedName name="__123Graph_CDIFF" localSheetId="3" hidden="1">#REF!</definedName>
    <definedName name="__123Graph_CDIFF" localSheetId="4" hidden="1">#REF!</definedName>
    <definedName name="__123Graph_CDIFF" localSheetId="5" hidden="1">#REF!</definedName>
    <definedName name="__123Graph_CDIFF" localSheetId="2" hidden="1">#REF!</definedName>
    <definedName name="__123Graph_CDIFF" hidden="1">#REF!</definedName>
    <definedName name="__123Graph_CLINES" localSheetId="3" hidden="1">#REF!</definedName>
    <definedName name="__123Graph_CLINES" localSheetId="4" hidden="1">#REF!</definedName>
    <definedName name="__123Graph_CLINES" localSheetId="5" hidden="1">#REF!</definedName>
    <definedName name="__123Graph_CLINES" localSheetId="2" hidden="1">#REF!</definedName>
    <definedName name="__123Graph_CLINES" hidden="1">#REF!</definedName>
    <definedName name="__123Graph_DLINES" localSheetId="3" hidden="1">#REF!</definedName>
    <definedName name="__123Graph_DLINES" localSheetId="4" hidden="1">#REF!</definedName>
    <definedName name="__123Graph_DLINES" localSheetId="5" hidden="1">#REF!</definedName>
    <definedName name="__123Graph_DLINES" localSheetId="2" hidden="1">#REF!</definedName>
    <definedName name="__123Graph_DLINES" hidden="1">#REF!</definedName>
    <definedName name="__123Graph_X" localSheetId="3" hidden="1">#REF!</definedName>
    <definedName name="__123Graph_X" localSheetId="4" hidden="1">#REF!</definedName>
    <definedName name="__123Graph_X" localSheetId="5" hidden="1">#REF!</definedName>
    <definedName name="__123Graph_X" localSheetId="2" hidden="1">#REF!</definedName>
    <definedName name="__123Graph_X" hidden="1">#REF!</definedName>
    <definedName name="__123Graph_XDIFF" localSheetId="3" hidden="1">#REF!</definedName>
    <definedName name="__123Graph_XDIFF" localSheetId="4" hidden="1">#REF!</definedName>
    <definedName name="__123Graph_XDIFF" localSheetId="5" hidden="1">#REF!</definedName>
    <definedName name="__123Graph_XDIFF" localSheetId="2" hidden="1">#REF!</definedName>
    <definedName name="__123Graph_XDIFF" hidden="1">#REF!</definedName>
    <definedName name="__123Graph_XLINES" localSheetId="3" hidden="1">#REF!</definedName>
    <definedName name="__123Graph_XLINES" localSheetId="4" hidden="1">#REF!</definedName>
    <definedName name="__123Graph_XLINES" localSheetId="5" hidden="1">#REF!</definedName>
    <definedName name="__123Graph_XLINES" localSheetId="2" hidden="1">#REF!</definedName>
    <definedName name="__123Graph_XLINES" hidden="1">#REF!</definedName>
    <definedName name="__2__123Graph_ACHART_10" hidden="1">#REF!</definedName>
    <definedName name="__3__123Graph_ACHART_11" hidden="1">#REF!</definedName>
    <definedName name="__4__123Graph_ACHART_12" hidden="1">#REF!</definedName>
    <definedName name="__44__123Graph_DCHART_6" hidden="1">#REF!</definedName>
    <definedName name="__45__123Graph_DCHART_7" hidden="1">#REF!</definedName>
    <definedName name="__46__123Graph_DCHART_9" hidden="1">#REF!</definedName>
    <definedName name="__47__123Graph_ECHART_1" hidden="1">#REF!</definedName>
    <definedName name="__48__123Graph_ECHART_10" hidden="1">#REF!</definedName>
    <definedName name="__5__123Graph_ACHART_13" hidden="1">#REF!</definedName>
    <definedName name="__cp1" localSheetId="0" hidden="1">{"'előző év december'!$A$2:$CP$214"}</definedName>
    <definedName name="__cp1" localSheetId="3" hidden="1">{"'előző év december'!$A$2:$CP$214"}</definedName>
    <definedName name="__cp1" localSheetId="4" hidden="1">{"'előző év december'!$A$2:$CP$214"}</definedName>
    <definedName name="__cp1" localSheetId="5" hidden="1">{"'előző év december'!$A$2:$CP$214"}</definedName>
    <definedName name="__cp1" localSheetId="2" hidden="1">{"'előző év december'!$A$2:$CP$214"}</definedName>
    <definedName name="__cp1" hidden="1">{"'előző év december'!$A$2:$CP$214"}</definedName>
    <definedName name="__cp10" localSheetId="0" hidden="1">{"'előző év december'!$A$2:$CP$214"}</definedName>
    <definedName name="__cp10" localSheetId="3" hidden="1">{"'előző év december'!$A$2:$CP$214"}</definedName>
    <definedName name="__cp10" localSheetId="4" hidden="1">{"'előző év december'!$A$2:$CP$214"}</definedName>
    <definedName name="__cp10" localSheetId="5" hidden="1">{"'előző év december'!$A$2:$CP$214"}</definedName>
    <definedName name="__cp10" localSheetId="2" hidden="1">{"'előző év december'!$A$2:$CP$214"}</definedName>
    <definedName name="__cp10" hidden="1">{"'előző év december'!$A$2:$CP$214"}</definedName>
    <definedName name="__cp11" localSheetId="0" hidden="1">{"'előző év december'!$A$2:$CP$214"}</definedName>
    <definedName name="__cp11" localSheetId="3" hidden="1">{"'előző év december'!$A$2:$CP$214"}</definedName>
    <definedName name="__cp11" localSheetId="4" hidden="1">{"'előző év december'!$A$2:$CP$214"}</definedName>
    <definedName name="__cp11" localSheetId="5" hidden="1">{"'előző év december'!$A$2:$CP$214"}</definedName>
    <definedName name="__cp11" localSheetId="2" hidden="1">{"'előző év december'!$A$2:$CP$214"}</definedName>
    <definedName name="__cp11" hidden="1">{"'előző év december'!$A$2:$CP$214"}</definedName>
    <definedName name="__cp2" localSheetId="0" hidden="1">{"'előző év december'!$A$2:$CP$214"}</definedName>
    <definedName name="__cp2" localSheetId="3" hidden="1">{"'előző év december'!$A$2:$CP$214"}</definedName>
    <definedName name="__cp2" localSheetId="4" hidden="1">{"'előző év december'!$A$2:$CP$214"}</definedName>
    <definedName name="__cp2" localSheetId="5" hidden="1">{"'előző év december'!$A$2:$CP$214"}</definedName>
    <definedName name="__cp2" localSheetId="2" hidden="1">{"'előző év december'!$A$2:$CP$214"}</definedName>
    <definedName name="__cp2" hidden="1">{"'előző év december'!$A$2:$CP$214"}</definedName>
    <definedName name="__cp3" localSheetId="0" hidden="1">{"'előző év december'!$A$2:$CP$214"}</definedName>
    <definedName name="__cp3" localSheetId="3" hidden="1">{"'előző év december'!$A$2:$CP$214"}</definedName>
    <definedName name="__cp3" localSheetId="4" hidden="1">{"'előző év december'!$A$2:$CP$214"}</definedName>
    <definedName name="__cp3" localSheetId="5" hidden="1">{"'előző év december'!$A$2:$CP$214"}</definedName>
    <definedName name="__cp3" localSheetId="2" hidden="1">{"'előző év december'!$A$2:$CP$214"}</definedName>
    <definedName name="__cp3" hidden="1">{"'előző év december'!$A$2:$CP$214"}</definedName>
    <definedName name="__cp4" localSheetId="0" hidden="1">{"'előző év december'!$A$2:$CP$214"}</definedName>
    <definedName name="__cp4" localSheetId="3" hidden="1">{"'előző év december'!$A$2:$CP$214"}</definedName>
    <definedName name="__cp4" localSheetId="4" hidden="1">{"'előző év december'!$A$2:$CP$214"}</definedName>
    <definedName name="__cp4" localSheetId="5" hidden="1">{"'előző év december'!$A$2:$CP$214"}</definedName>
    <definedName name="__cp4" localSheetId="2" hidden="1">{"'előző év december'!$A$2:$CP$214"}</definedName>
    <definedName name="__cp4" hidden="1">{"'előző év december'!$A$2:$CP$214"}</definedName>
    <definedName name="__cp5" localSheetId="0" hidden="1">{"'előző év december'!$A$2:$CP$214"}</definedName>
    <definedName name="__cp5" localSheetId="3" hidden="1">{"'előző év december'!$A$2:$CP$214"}</definedName>
    <definedName name="__cp5" localSheetId="4" hidden="1">{"'előző év december'!$A$2:$CP$214"}</definedName>
    <definedName name="__cp5" localSheetId="5" hidden="1">{"'előző év december'!$A$2:$CP$214"}</definedName>
    <definedName name="__cp5" localSheetId="2" hidden="1">{"'előző év december'!$A$2:$CP$214"}</definedName>
    <definedName name="__cp5" hidden="1">{"'előző év december'!$A$2:$CP$214"}</definedName>
    <definedName name="__cp6" localSheetId="0" hidden="1">{"'előző év december'!$A$2:$CP$214"}</definedName>
    <definedName name="__cp6" localSheetId="3" hidden="1">{"'előző év december'!$A$2:$CP$214"}</definedName>
    <definedName name="__cp6" localSheetId="4" hidden="1">{"'előző év december'!$A$2:$CP$214"}</definedName>
    <definedName name="__cp6" localSheetId="5" hidden="1">{"'előző év december'!$A$2:$CP$214"}</definedName>
    <definedName name="__cp6" localSheetId="2" hidden="1">{"'előző év december'!$A$2:$CP$214"}</definedName>
    <definedName name="__cp6" hidden="1">{"'előző év december'!$A$2:$CP$214"}</definedName>
    <definedName name="__cp7" localSheetId="0" hidden="1">{"'előző év december'!$A$2:$CP$214"}</definedName>
    <definedName name="__cp7" localSheetId="3" hidden="1">{"'előző év december'!$A$2:$CP$214"}</definedName>
    <definedName name="__cp7" localSheetId="4" hidden="1">{"'előző év december'!$A$2:$CP$214"}</definedName>
    <definedName name="__cp7" localSheetId="5" hidden="1">{"'előző év december'!$A$2:$CP$214"}</definedName>
    <definedName name="__cp7" localSheetId="2" hidden="1">{"'előző év december'!$A$2:$CP$214"}</definedName>
    <definedName name="__cp7" hidden="1">{"'előző év december'!$A$2:$CP$214"}</definedName>
    <definedName name="__cp8" localSheetId="0" hidden="1">{"'előző év december'!$A$2:$CP$214"}</definedName>
    <definedName name="__cp8" localSheetId="3" hidden="1">{"'előző év december'!$A$2:$CP$214"}</definedName>
    <definedName name="__cp8" localSheetId="4" hidden="1">{"'előző év december'!$A$2:$CP$214"}</definedName>
    <definedName name="__cp8" localSheetId="5" hidden="1">{"'előző év december'!$A$2:$CP$214"}</definedName>
    <definedName name="__cp8" localSheetId="2" hidden="1">{"'előző év december'!$A$2:$CP$214"}</definedName>
    <definedName name="__cp8" hidden="1">{"'előző év december'!$A$2:$CP$214"}</definedName>
    <definedName name="__cp9" localSheetId="0" hidden="1">{"'előző év december'!$A$2:$CP$214"}</definedName>
    <definedName name="__cp9" localSheetId="3" hidden="1">{"'előző év december'!$A$2:$CP$214"}</definedName>
    <definedName name="__cp9" localSheetId="4" hidden="1">{"'előző év december'!$A$2:$CP$214"}</definedName>
    <definedName name="__cp9" localSheetId="5" hidden="1">{"'előző év december'!$A$2:$CP$214"}</definedName>
    <definedName name="__cp9" localSheetId="2" hidden="1">{"'előző év december'!$A$2:$CP$214"}</definedName>
    <definedName name="__cp9" hidden="1">{"'előző év december'!$A$2:$CP$214"}</definedName>
    <definedName name="__cpr2" localSheetId="0" hidden="1">{"'előző év december'!$A$2:$CP$214"}</definedName>
    <definedName name="__cpr2" localSheetId="3" hidden="1">{"'előző év december'!$A$2:$CP$214"}</definedName>
    <definedName name="__cpr2" localSheetId="4" hidden="1">{"'előző év december'!$A$2:$CP$214"}</definedName>
    <definedName name="__cpr2" localSheetId="5" hidden="1">{"'előző év december'!$A$2:$CP$214"}</definedName>
    <definedName name="__cpr2" localSheetId="2" hidden="1">{"'előző év december'!$A$2:$CP$214"}</definedName>
    <definedName name="__cpr2" hidden="1">{"'előző év december'!$A$2:$CP$214"}</definedName>
    <definedName name="__cpr3" localSheetId="0" hidden="1">{"'előző év december'!$A$2:$CP$214"}</definedName>
    <definedName name="__cpr3" localSheetId="3" hidden="1">{"'előző év december'!$A$2:$CP$214"}</definedName>
    <definedName name="__cpr3" localSheetId="4" hidden="1">{"'előző év december'!$A$2:$CP$214"}</definedName>
    <definedName name="__cpr3" localSheetId="5" hidden="1">{"'előző év december'!$A$2:$CP$214"}</definedName>
    <definedName name="__cpr3" localSheetId="2" hidden="1">{"'előző év december'!$A$2:$CP$214"}</definedName>
    <definedName name="__cpr3" hidden="1">{"'előző év december'!$A$2:$CP$214"}</definedName>
    <definedName name="__cpr4" localSheetId="0" hidden="1">{"'előző év december'!$A$2:$CP$214"}</definedName>
    <definedName name="__cpr4" localSheetId="3" hidden="1">{"'előző év december'!$A$2:$CP$214"}</definedName>
    <definedName name="__cpr4" localSheetId="4" hidden="1">{"'előző év december'!$A$2:$CP$214"}</definedName>
    <definedName name="__cpr4" localSheetId="5" hidden="1">{"'előző év december'!$A$2:$CP$214"}</definedName>
    <definedName name="__cpr4" localSheetId="2" hidden="1">{"'előző év december'!$A$2:$CP$214"}</definedName>
    <definedName name="__cpr4" hidden="1">{"'előző év december'!$A$2:$CP$214"}</definedName>
    <definedName name="__xlfn.BAHTTEXT" hidden="1">#NAME?</definedName>
    <definedName name="_1__123Graph_ACHART_1" hidden="1">#REF!</definedName>
    <definedName name="_10__123Graph_ACHART_2" localSheetId="5" hidden="1">#REF!</definedName>
    <definedName name="_10__123Graph_ACHART_4" hidden="1">#REF!</definedName>
    <definedName name="_10__123Graph_ACHART_6" localSheetId="3" hidden="1">#REF!</definedName>
    <definedName name="_10__123Graph_ACHART_6" localSheetId="4" hidden="1">#REF!</definedName>
    <definedName name="_10__123Graph_ACHART_6" localSheetId="5" hidden="1">#REF!</definedName>
    <definedName name="_10__123Graph_ACHART_6" localSheetId="2" hidden="1">#REF!</definedName>
    <definedName name="_10__123Graph_ACHART_6" hidden="1">#REF!</definedName>
    <definedName name="_10__123Graph_BCHART_10" hidden="1">#REF!</definedName>
    <definedName name="_100__123Graph_DCHART_6" localSheetId="4" hidden="1">#REF!</definedName>
    <definedName name="_100__123Graph_DCHART_6" hidden="1">#REF!</definedName>
    <definedName name="_101__123Graph_DCHART_7" hidden="1">#REF!</definedName>
    <definedName name="_102__123Graph_DCHART_9" hidden="1">#REF!</definedName>
    <definedName name="_103__123Graph_ECHART_1" hidden="1">#REF!</definedName>
    <definedName name="_103__123Graph_ECHART_2" hidden="1">#REF!</definedName>
    <definedName name="_104__123Graph_ECHART_10" hidden="1">#REF!</definedName>
    <definedName name="_104__123Graph_ECHART_5" hidden="1">#REF!</definedName>
    <definedName name="_104__123Graph_FCHART_2" hidden="1">#REF!</definedName>
    <definedName name="_105__123Graph_CCHART_4" hidden="1">#REF!</definedName>
    <definedName name="_105__123Graph_ECHART_7" hidden="1">#REF!</definedName>
    <definedName name="_105__123Graph_FCHART_7" hidden="1">#REF!</definedName>
    <definedName name="_106__123Graph_CCHART_5" hidden="1">#REF!</definedName>
    <definedName name="_106__123Graph_ECHART_2" localSheetId="3" hidden="1">#REF!</definedName>
    <definedName name="_106__123Graph_ECHART_9" hidden="1">#REF!</definedName>
    <definedName name="_106__123Graph_XCHART_1" hidden="1">#REF!</definedName>
    <definedName name="_107__123Graph_ECHART_2" localSheetId="4" hidden="1">#REF!</definedName>
    <definedName name="_107__123Graph_FCHART_10" hidden="1">#REF!</definedName>
    <definedName name="_107__123Graph_XCHART_10" hidden="1">#REF!</definedName>
    <definedName name="_108__123Graph_XCHART_11" hidden="1">#REF!</definedName>
    <definedName name="_109__123Graph_ECHART_2" localSheetId="5" hidden="1">#REF!</definedName>
    <definedName name="_109__123Graph_XCHART_13" hidden="1">#REF!</definedName>
    <definedName name="_11" hidden="1">#REF!</definedName>
    <definedName name="_11__123Graph_ACHART_2" hidden="1">#REF!</definedName>
    <definedName name="_11__123Graph_ACHART_5" hidden="1">#REF!</definedName>
    <definedName name="_11__123Graph_ACHART_7" hidden="1">#REF!</definedName>
    <definedName name="_11__123Graph_BCHART_11" hidden="1">#REF!</definedName>
    <definedName name="_110__123Graph_XCHART_2" hidden="1">#REF!</definedName>
    <definedName name="_111__123Graph_ECHART_2" localSheetId="2" hidden="1">#REF!</definedName>
    <definedName name="_111__123Graph_XCHART_3" hidden="1">#REF!</definedName>
    <definedName name="_112__123Graph_ECHART_2" localSheetId="4" hidden="1">#REF!</definedName>
    <definedName name="_112__123Graph_ECHART_2" hidden="1">#REF!</definedName>
    <definedName name="_112__123Graph_XCHART_4" hidden="1">#REF!</definedName>
    <definedName name="_113__123Graph_ECHART_5" hidden="1">#REF!</definedName>
    <definedName name="_113__123Graph_XCHART_5" hidden="1">#REF!</definedName>
    <definedName name="_114__123Graph_ECHART_7" hidden="1">#REF!</definedName>
    <definedName name="_114__123Graph_FCHART_2" hidden="1">#REF!</definedName>
    <definedName name="_114__123Graph_XCHART_6" hidden="1">#REF!</definedName>
    <definedName name="_115__123Graph_ECHART_9" hidden="1">#REF!</definedName>
    <definedName name="_115__123Graph_FCHART_7" hidden="1">#REF!</definedName>
    <definedName name="_115__123Graph_XCHART_7" hidden="1">#REF!</definedName>
    <definedName name="_116__123Graph_FCHART_10" hidden="1">#REF!</definedName>
    <definedName name="_116__123Graph_XCHART_1" hidden="1">#REF!</definedName>
    <definedName name="_116__123Graph_XCHART_9" hidden="1">#REF!</definedName>
    <definedName name="_117__123Graph_XCHART_10" hidden="1">#REF!</definedName>
    <definedName name="_118__123Graph_FCHART_2" localSheetId="3" hidden="1">#REF!</definedName>
    <definedName name="_118__123Graph_XCHART_11" hidden="1">#REF!</definedName>
    <definedName name="_119__123Graph_CCHART_6" hidden="1">#REF!</definedName>
    <definedName name="_119__123Graph_FCHART_2" localSheetId="4" hidden="1">#REF!</definedName>
    <definedName name="_119__123Graph_XCHART_13" hidden="1">#REF!</definedName>
    <definedName name="_12" hidden="1">#REF!</definedName>
    <definedName name="_12__123Graph_ACHART_2" localSheetId="4" hidden="1">#REF!</definedName>
    <definedName name="_12__123Graph_ACHART_2" localSheetId="2" hidden="1">#REF!</definedName>
    <definedName name="_12__123Graph_ACHART_2" hidden="1">#REF!</definedName>
    <definedName name="_12__123Graph_ACHART_3" hidden="1">#REF!</definedName>
    <definedName name="_12__123Graph_ACHART_4" hidden="1">#REF!</definedName>
    <definedName name="_12__123Graph_ACHART_8" hidden="1">#REF!</definedName>
    <definedName name="_12__123Graph_BCHART_12" hidden="1">#REF!</definedName>
    <definedName name="_120__123Graph_CCHART_7" hidden="1">#REF!</definedName>
    <definedName name="_120__123Graph_XCHART_2" hidden="1">#REF!</definedName>
    <definedName name="_121__123Graph_CCHART_9" hidden="1">#REF!</definedName>
    <definedName name="_121__123Graph_FCHART_2" localSheetId="5" hidden="1">#REF!</definedName>
    <definedName name="_121__123Graph_XCHART_3" hidden="1">#REF!</definedName>
    <definedName name="_122__123Graph_DCHART_1" hidden="1">#REF!</definedName>
    <definedName name="_122__123Graph_XCHART_4" hidden="1">#REF!</definedName>
    <definedName name="_123__123Graph_DCHART_10" hidden="1">#REF!</definedName>
    <definedName name="_123__123Graph_FCHART_2" localSheetId="2" hidden="1">#REF!</definedName>
    <definedName name="_123__123Graph_XCHART_5" hidden="1">#REF!</definedName>
    <definedName name="_124__123Graph_DCHART_13" hidden="1">#REF!</definedName>
    <definedName name="_124__123Graph_FCHART_2" localSheetId="4" hidden="1">#REF!</definedName>
    <definedName name="_124__123Graph_FCHART_2" hidden="1">#REF!</definedName>
    <definedName name="_124__123Graph_XCHART_6" hidden="1">#REF!</definedName>
    <definedName name="_125__123Graph_DCHART_2" hidden="1">#REF!</definedName>
    <definedName name="_125__123Graph_FCHART_7" hidden="1">#REF!</definedName>
    <definedName name="_125__123Graph_XCHART_7" hidden="1">#REF!</definedName>
    <definedName name="_126__123Graph_DCHART_3" hidden="1">#REF!</definedName>
    <definedName name="_126__123Graph_XCHART_1" hidden="1">#REF!</definedName>
    <definedName name="_126__123Graph_XCHART_9" hidden="1">#REF!</definedName>
    <definedName name="_127__123Graph_DCHART_4" hidden="1">#REF!</definedName>
    <definedName name="_127__123Graph_XCHART_10" hidden="1">#REF!</definedName>
    <definedName name="_128__123Graph_XCHART_11" hidden="1">#REF!</definedName>
    <definedName name="_129__123Graph_XCHART_13" hidden="1">#REF!</definedName>
    <definedName name="_13" hidden="1">#REF!</definedName>
    <definedName name="_13__123Graph_ACHART_2" localSheetId="4" hidden="1">#REF!</definedName>
    <definedName name="_13__123Graph_ACHART_2" hidden="1">#REF!</definedName>
    <definedName name="_13__123Graph_ACHART_3" hidden="1">#REF!</definedName>
    <definedName name="_13__123Graph_ACHART_5" hidden="1">#REF!</definedName>
    <definedName name="_13__123Graph_ACHART_6" hidden="1">#REF!</definedName>
    <definedName name="_13__123Graph_ACHART_9" hidden="1">#REF!</definedName>
    <definedName name="_13__123Graph_BCHART_13" hidden="1">#REF!</definedName>
    <definedName name="_130__123Graph_XCHART_2" hidden="1">#REF!</definedName>
    <definedName name="_131__123Graph_XCHART_3" hidden="1">#REF!</definedName>
    <definedName name="_132__123Graph_XCHART_4" localSheetId="4" hidden="1">#REF!</definedName>
    <definedName name="_132__123Graph_XCHART_4" hidden="1">#REF!</definedName>
    <definedName name="_133__123Graph_XCHART_5" hidden="1">#REF!</definedName>
    <definedName name="_134__123Graph_XCHART_6" hidden="1">#REF!</definedName>
    <definedName name="_135__123Graph_XCHART_7" hidden="1">#REF!</definedName>
    <definedName name="_136__123Graph_XCHART_9" hidden="1">#REF!</definedName>
    <definedName name="_14__123Graph_ACHART_3" hidden="1">#REF!</definedName>
    <definedName name="_14__123Graph_ACHART_7" hidden="1">#REF!</definedName>
    <definedName name="_14__123Graph_BCHART_1" hidden="1">#REF!</definedName>
    <definedName name="_140__123Graph_DCHART_6" hidden="1">#REF!</definedName>
    <definedName name="_141__123Graph_DCHART_7" hidden="1">#REF!</definedName>
    <definedName name="_142__123Graph_DCHART_9" hidden="1">#REF!</definedName>
    <definedName name="_143__123Graph_ECHART_1" hidden="1">#REF!</definedName>
    <definedName name="_144__123Graph_ECHART_10" hidden="1">#REF!</definedName>
    <definedName name="_15__123Graph_ACHART_8" hidden="1">#REF!</definedName>
    <definedName name="_15__123Graph_BCHART_10" hidden="1">#REF!</definedName>
    <definedName name="_15__123Graph_BCHART_2" hidden="1">#REF!</definedName>
    <definedName name="_157__123Graph_ECHART_2" hidden="1">#REF!</definedName>
    <definedName name="_158__123Graph_ECHART_5" hidden="1">#REF!</definedName>
    <definedName name="_159__123Graph_ECHART_7" hidden="1">#REF!</definedName>
    <definedName name="_16__123Graph_ACHART_4" localSheetId="3" hidden="1">#REF!</definedName>
    <definedName name="_16__123Graph_ACHART_6" hidden="1">#REF!</definedName>
    <definedName name="_16__123Graph_ACHART_9" hidden="1">#REF!</definedName>
    <definedName name="_16__123Graph_BCHART_11" hidden="1">#REF!</definedName>
    <definedName name="_16__123Graph_BCHART_3" hidden="1">#REF!</definedName>
    <definedName name="_160__123Graph_ECHART_9" hidden="1">#REF!</definedName>
    <definedName name="_161__123Graph_FCHART_10" hidden="1">#REF!</definedName>
    <definedName name="_17__123Graph_ACHART_4" localSheetId="4" hidden="1">#REF!</definedName>
    <definedName name="_17__123Graph_ACHART_7" hidden="1">#REF!</definedName>
    <definedName name="_17__123Graph_BCHART_1" hidden="1">#REF!</definedName>
    <definedName name="_17__123Graph_BCHART_12" hidden="1">#REF!</definedName>
    <definedName name="_17__123Graph_BCHART_4" hidden="1">#REF!</definedName>
    <definedName name="_174__123Graph_FCHART_2" hidden="1">#REF!</definedName>
    <definedName name="_175__123Graph_FCHART_7" hidden="1">#REF!</definedName>
    <definedName name="_176__123Graph_XCHART_1" hidden="1">#REF!</definedName>
    <definedName name="_177__123Graph_XCHART_10" hidden="1">#REF!</definedName>
    <definedName name="_178__123Graph_XCHART_11" hidden="1">#REF!</definedName>
    <definedName name="_179__123Graph_XCHART_13" hidden="1">#REF!</definedName>
    <definedName name="_18__123Graph_ACHART_2" hidden="1">#REF!</definedName>
    <definedName name="_18__123Graph_ACHART_4" hidden="1">#REF!</definedName>
    <definedName name="_18__123Graph_ACHART_8" hidden="1">#REF!</definedName>
    <definedName name="_18__123Graph_BCHART_10" hidden="1">#REF!</definedName>
    <definedName name="_18__123Graph_BCHART_13" hidden="1">#REF!</definedName>
    <definedName name="_18__123Graph_BCHART_5" hidden="1">#REF!</definedName>
    <definedName name="_180__123Graph_XCHART_2" hidden="1">#REF!</definedName>
    <definedName name="_181__123Graph_XCHART_3" hidden="1">#REF!</definedName>
    <definedName name="_182__123Graph_XCHART_4" hidden="1">#REF!</definedName>
    <definedName name="_183__123Graph_XCHART_5" hidden="1">#REF!</definedName>
    <definedName name="_184__123Graph_XCHART_6" hidden="1">#REF!</definedName>
    <definedName name="_185__123Graph_XCHART_7" hidden="1">#REF!</definedName>
    <definedName name="_186__123Graph_XCHART_9" hidden="1">#REF!</definedName>
    <definedName name="_19__123Graph_ACHART_3" hidden="1">#REF!</definedName>
    <definedName name="_19__123Graph_ACHART_4" localSheetId="5" hidden="1">#REF!</definedName>
    <definedName name="_19__123Graph_ACHART_5" hidden="1">#REF!</definedName>
    <definedName name="_19__123Graph_ACHART_9" hidden="1">#REF!</definedName>
    <definedName name="_19__123Graph_BCHART_11" hidden="1">#REF!</definedName>
    <definedName name="_19__123Graph_BCHART_2" localSheetId="3" hidden="1">#REF!</definedName>
    <definedName name="_19__123Graph_BCHART_2" localSheetId="4" hidden="1">#REF!</definedName>
    <definedName name="_19__123Graph_BCHART_2" localSheetId="5" hidden="1">#REF!</definedName>
    <definedName name="_19__123Graph_BCHART_2" localSheetId="2" hidden="1">#REF!</definedName>
    <definedName name="_19__123Graph_BCHART_2" hidden="1">#REF!</definedName>
    <definedName name="_2__123Graph_ACHART_10" hidden="1">#REF!</definedName>
    <definedName name="_2__123Graph_ACHART_4" hidden="1">#REF!</definedName>
    <definedName name="_20__123Graph_ACHART_4" hidden="1">#REF!</definedName>
    <definedName name="_20__123Graph_BCHART_1" hidden="1">#REF!</definedName>
    <definedName name="_20__123Graph_BCHART_12" hidden="1">#REF!</definedName>
    <definedName name="_20__123Graph_BCHART_3" hidden="1">#REF!</definedName>
    <definedName name="_20__123Graph_BCHART_6" hidden="1">#REF!</definedName>
    <definedName name="_21__123Graph_ACHART_4" localSheetId="2" hidden="1">#REF!</definedName>
    <definedName name="_21__123Graph_ACHART_5" hidden="1">#REF!</definedName>
    <definedName name="_21__123Graph_BCHART_10" hidden="1">#REF!</definedName>
    <definedName name="_21__123Graph_BCHART_13" hidden="1">#REF!</definedName>
    <definedName name="_21__123Graph_BCHART_4" hidden="1">#REF!</definedName>
    <definedName name="_21__123Graph_BCHART_7" hidden="1">#REF!</definedName>
    <definedName name="_22__123Graph_ACHART_4" localSheetId="4" hidden="1">#REF!</definedName>
    <definedName name="_22__123Graph_ACHART_4" hidden="1">#REF!</definedName>
    <definedName name="_22__123Graph_BCHART_11" hidden="1">#REF!</definedName>
    <definedName name="_22__123Graph_BCHART_5" hidden="1">#REF!</definedName>
    <definedName name="_22__123Graph_BCHART_8" hidden="1">#REF!</definedName>
    <definedName name="_23__123Graph_ACHART_5" hidden="1">#REF!</definedName>
    <definedName name="_23__123Graph_BCHART_12" hidden="1">#REF!</definedName>
    <definedName name="_23__123Graph_BCHART_2" hidden="1">#REF!</definedName>
    <definedName name="_23__123Graph_BCHART_6" localSheetId="3" hidden="1">#REF!</definedName>
    <definedName name="_23__123Graph_BCHART_6" localSheetId="4" hidden="1">#REF!</definedName>
    <definedName name="_23__123Graph_BCHART_6" localSheetId="5" hidden="1">#REF!</definedName>
    <definedName name="_23__123Graph_BCHART_6" localSheetId="2" hidden="1">#REF!</definedName>
    <definedName name="_23__123Graph_BCHART_6" hidden="1">#REF!</definedName>
    <definedName name="_23__123Graph_BCHART_9" hidden="1">#REF!</definedName>
    <definedName name="_24__123Graph_BCHART_13" hidden="1">#REF!</definedName>
    <definedName name="_24__123Graph_BCHART_3" hidden="1">#REF!</definedName>
    <definedName name="_24__123Graph_BCHART_7" hidden="1">#REF!</definedName>
    <definedName name="_24__123Graph_CCHART_1" hidden="1">#REF!</definedName>
    <definedName name="_25__123Graph_ACHART_6" localSheetId="3" hidden="1">#REF!</definedName>
    <definedName name="_25__123Graph_ACHART_6" hidden="1">#REF!</definedName>
    <definedName name="_25__123Graph_BCHART_4" hidden="1">#REF!</definedName>
    <definedName name="_25__123Graph_BCHART_8" hidden="1">#REF!</definedName>
    <definedName name="_25__123Graph_CCHART_10" hidden="1">#REF!</definedName>
    <definedName name="_26__123Graph_ACHART_6" localSheetId="4" hidden="1">#REF!</definedName>
    <definedName name="_26__123Graph_ACHART_7" hidden="1">#REF!</definedName>
    <definedName name="_26__123Graph_BCHART_5" hidden="1">#REF!</definedName>
    <definedName name="_26__123Graph_BCHART_9" hidden="1">#REF!</definedName>
    <definedName name="_26__123Graph_CCHART_11" hidden="1">#REF!</definedName>
    <definedName name="_27__123Graph_ACHART_8" hidden="1">#REF!</definedName>
    <definedName name="_27__123Graph_BCHART_2" hidden="1">#REF!</definedName>
    <definedName name="_27__123Graph_CCHART_1" hidden="1">#REF!</definedName>
    <definedName name="_27__123Graph_CCHART_13" hidden="1">#REF!</definedName>
    <definedName name="_28__123Graph_ACHART_6" localSheetId="5" hidden="1">#REF!</definedName>
    <definedName name="_28__123Graph_ACHART_6" hidden="1">#REF!</definedName>
    <definedName name="_28__123Graph_ACHART_9" hidden="1">#REF!</definedName>
    <definedName name="_28__123Graph_BCHART_3" hidden="1">#REF!</definedName>
    <definedName name="_28__123Graph_BCHART_6" hidden="1">#REF!</definedName>
    <definedName name="_28__123Graph_CCHART_10" hidden="1">#REF!</definedName>
    <definedName name="_28__123Graph_CCHART_2" hidden="1">#REF!</definedName>
    <definedName name="_29__123Graph_ACHART_7" hidden="1">#REF!</definedName>
    <definedName name="_29__123Graph_BCHART_1" hidden="1">#REF!</definedName>
    <definedName name="_29__123Graph_BCHART_4" hidden="1">#REF!</definedName>
    <definedName name="_29__123Graph_BCHART_7" hidden="1">#REF!</definedName>
    <definedName name="_29__123Graph_CCHART_11" hidden="1">#REF!</definedName>
    <definedName name="_29__123Graph_CCHART_3" hidden="1">#REF!</definedName>
    <definedName name="_3__123Graph_ACHART_11" hidden="1">#REF!</definedName>
    <definedName name="_3__123Graph_ACHART_5" hidden="1">#REF!</definedName>
    <definedName name="_30__123Graph_ACHART_6" localSheetId="2" hidden="1">#REF!</definedName>
    <definedName name="_30__123Graph_ACHART_8" hidden="1">#REF!</definedName>
    <definedName name="_30__123Graph_BCHART_10" hidden="1">#REF!</definedName>
    <definedName name="_30__123Graph_BCHART_5" hidden="1">#REF!</definedName>
    <definedName name="_30__123Graph_BCHART_8" hidden="1">#REF!</definedName>
    <definedName name="_30__123Graph_CCHART_13" hidden="1">#REF!</definedName>
    <definedName name="_31__123Graph_ACHART_6" localSheetId="4" hidden="1">#REF!</definedName>
    <definedName name="_31__123Graph_ACHART_6" hidden="1">#REF!</definedName>
    <definedName name="_31__123Graph_ACHART_9" hidden="1">#REF!</definedName>
    <definedName name="_31__123Graph_BCHART_11" hidden="1">#REF!</definedName>
    <definedName name="_31__123Graph_BCHART_9" hidden="1">#REF!</definedName>
    <definedName name="_31__123Graph_CCHART_2" hidden="1">#REF!</definedName>
    <definedName name="_31__123Graph_CCHART_4" hidden="1">#REF!</definedName>
    <definedName name="_32__123Graph_ACHART_4" hidden="1">#REF!</definedName>
    <definedName name="_32__123Graph_ACHART_7" hidden="1">#REF!</definedName>
    <definedName name="_32__123Graph_BCHART_1" hidden="1">#REF!</definedName>
    <definedName name="_32__123Graph_BCHART_12" hidden="1">#REF!</definedName>
    <definedName name="_32__123Graph_CCHART_1" hidden="1">#REF!</definedName>
    <definedName name="_32__123Graph_CCHART_3" hidden="1">#REF!</definedName>
    <definedName name="_32__123Graph_CCHART_5" hidden="1">#REF!</definedName>
    <definedName name="_33__123Graph_ACHART_5" hidden="1">#REF!</definedName>
    <definedName name="_33__123Graph_ACHART_8" hidden="1">#REF!</definedName>
    <definedName name="_33__123Graph_BCHART_10" hidden="1">#REF!</definedName>
    <definedName name="_33__123Graph_BCHART_13" hidden="1">#REF!</definedName>
    <definedName name="_33__123Graph_BCHART_6" hidden="1">#REF!</definedName>
    <definedName name="_33__123Graph_CCHART_10" hidden="1">#REF!</definedName>
    <definedName name="_33__123Graph_CCHART_4" localSheetId="3" hidden="1">#REF!</definedName>
    <definedName name="_33__123Graph_CCHART_4" localSheetId="4" hidden="1">#REF!</definedName>
    <definedName name="_33__123Graph_CCHART_4" localSheetId="5" hidden="1">#REF!</definedName>
    <definedName name="_33__123Graph_CCHART_4" localSheetId="2" hidden="1">#REF!</definedName>
    <definedName name="_33__123Graph_CCHART_4" hidden="1">#REF!</definedName>
    <definedName name="_34__123Graph_ACHART_9" hidden="1">#REF!</definedName>
    <definedName name="_34__123Graph_BCHART_11" hidden="1">#REF!</definedName>
    <definedName name="_34__123Graph_BCHART_7" hidden="1">#REF!</definedName>
    <definedName name="_34__123Graph_CCHART_11" hidden="1">#REF!</definedName>
    <definedName name="_34__123Graph_CCHART_5" hidden="1">#REF!</definedName>
    <definedName name="_34__123Graph_CCHART_6" hidden="1">#REF!</definedName>
    <definedName name="_35__123Graph_BCHART_1" hidden="1">#REF!</definedName>
    <definedName name="_35__123Graph_BCHART_12" hidden="1">#REF!</definedName>
    <definedName name="_35__123Graph_BCHART_8" hidden="1">#REF!</definedName>
    <definedName name="_35__123Graph_CCHART_13" hidden="1">#REF!</definedName>
    <definedName name="_35__123Graph_CCHART_6" localSheetId="3" hidden="1">#REF!</definedName>
    <definedName name="_35__123Graph_CCHART_6" localSheetId="4" hidden="1">#REF!</definedName>
    <definedName name="_35__123Graph_CCHART_6" localSheetId="5" hidden="1">#REF!</definedName>
    <definedName name="_35__123Graph_CCHART_6" localSheetId="2" hidden="1">#REF!</definedName>
    <definedName name="_35__123Graph_CCHART_6" hidden="1">#REF!</definedName>
    <definedName name="_35__123Graph_CCHART_7" hidden="1">#REF!</definedName>
    <definedName name="_36__123Graph_BCHART_10" hidden="1">#REF!</definedName>
    <definedName name="_36__123Graph_BCHART_13" hidden="1">#REF!</definedName>
    <definedName name="_36__123Graph_BCHART_9" hidden="1">#REF!</definedName>
    <definedName name="_36__123Graph_CCHART_2" hidden="1">#REF!</definedName>
    <definedName name="_36__123Graph_CCHART_7" hidden="1">#REF!</definedName>
    <definedName name="_36__123Graph_CCHART_9" hidden="1">#REF!</definedName>
    <definedName name="_37__123Graph_BCHART_11" hidden="1">#REF!</definedName>
    <definedName name="_37__123Graph_CCHART_1" hidden="1">#REF!</definedName>
    <definedName name="_37__123Graph_CCHART_3" hidden="1">#REF!</definedName>
    <definedName name="_37__123Graph_CCHART_9" hidden="1">#REF!</definedName>
    <definedName name="_37__123Graph_DCHART_1" hidden="1">#REF!</definedName>
    <definedName name="_38__123Graph_BCHART_12" hidden="1">#REF!</definedName>
    <definedName name="_38__123Graph_CCHART_10" hidden="1">#REF!</definedName>
    <definedName name="_38__123Graph_DCHART_1" hidden="1">#REF!</definedName>
    <definedName name="_38__123Graph_DCHART_10" hidden="1">#REF!</definedName>
    <definedName name="_39__123Graph_BCHART_13" hidden="1">#REF!</definedName>
    <definedName name="_39__123Graph_BCHART_2" hidden="1">#REF!</definedName>
    <definedName name="_39__123Graph_CCHART_11" hidden="1">#REF!</definedName>
    <definedName name="_39__123Graph_CCHART_4" hidden="1">#REF!</definedName>
    <definedName name="_39__123Graph_DCHART_10" hidden="1">#REF!</definedName>
    <definedName name="_39__123Graph_DCHART_13" hidden="1">#REF!</definedName>
    <definedName name="_4__123Graph_ACHART_12" hidden="1">#REF!</definedName>
    <definedName name="_40__123Graph_BCHART_3" hidden="1">#REF!</definedName>
    <definedName name="_40__123Graph_CCHART_13" hidden="1">#REF!</definedName>
    <definedName name="_40__123Graph_CCHART_5" hidden="1">#REF!</definedName>
    <definedName name="_40__123Graph_DCHART_13" hidden="1">#REF!</definedName>
    <definedName name="_40__123Graph_DCHART_2" hidden="1">#REF!</definedName>
    <definedName name="_41__123Graph_BCHART_2" localSheetId="3" hidden="1">#REF!</definedName>
    <definedName name="_41__123Graph_BCHART_4" hidden="1">#REF!</definedName>
    <definedName name="_41__123Graph_CCHART_2" hidden="1">#REF!</definedName>
    <definedName name="_41__123Graph_DCHART_2" hidden="1">#REF!</definedName>
    <definedName name="_41__123Graph_DCHART_3" hidden="1">#REF!</definedName>
    <definedName name="_42__123Graph_BCHART_2" localSheetId="4" hidden="1">#REF!</definedName>
    <definedName name="_42__123Graph_BCHART_5" hidden="1">#REF!</definedName>
    <definedName name="_42__123Graph_CCHART_3" hidden="1">#REF!</definedName>
    <definedName name="_42__123Graph_CCHART_6" hidden="1">#REF!</definedName>
    <definedName name="_42__123Graph_DCHART_3" hidden="1">#REF!</definedName>
    <definedName name="_42__123Graph_DCHART_4" hidden="1">#REF!</definedName>
    <definedName name="_43__123Graph_BCHART_2" hidden="1">#REF!</definedName>
    <definedName name="_43__123Graph_CCHART_7" hidden="1">#REF!</definedName>
    <definedName name="_43__123Graph_DCHART_4" hidden="1">#REF!</definedName>
    <definedName name="_44__123Graph_BCHART_2" localSheetId="5" hidden="1">#REF!</definedName>
    <definedName name="_44__123Graph_BCHART_3" hidden="1">#REF!</definedName>
    <definedName name="_44__123Graph_CCHART_9" hidden="1">#REF!</definedName>
    <definedName name="_44__123Graph_DCHART_6" localSheetId="3" hidden="1">#REF!</definedName>
    <definedName name="_44__123Graph_DCHART_6" localSheetId="4" hidden="1">#REF!</definedName>
    <definedName name="_44__123Graph_DCHART_6" localSheetId="5" hidden="1">#REF!</definedName>
    <definedName name="_44__123Graph_DCHART_6" localSheetId="2" hidden="1">#REF!</definedName>
    <definedName name="_44__123Graph_DCHART_6" hidden="1">#REF!</definedName>
    <definedName name="_45__123Graph_BCHART_4" hidden="1">#REF!</definedName>
    <definedName name="_45__123Graph_CCHART_4" hidden="1">#REF!</definedName>
    <definedName name="_45__123Graph_DCHART_1" hidden="1">#REF!</definedName>
    <definedName name="_45__123Graph_DCHART_7" hidden="1">#REF!</definedName>
    <definedName name="_46__123Graph_ACHART_6" hidden="1">#REF!</definedName>
    <definedName name="_46__123Graph_BCHART_2" localSheetId="2" hidden="1">#REF!</definedName>
    <definedName name="_46__123Graph_BCHART_5" hidden="1">#REF!</definedName>
    <definedName name="_46__123Graph_CCHART_5" hidden="1">#REF!</definedName>
    <definedName name="_46__123Graph_DCHART_10" hidden="1">#REF!</definedName>
    <definedName name="_46__123Graph_DCHART_9" hidden="1">#REF!</definedName>
    <definedName name="_47__123Graph_ACHART_7" hidden="1">#REF!</definedName>
    <definedName name="_47__123Graph_BCHART_2" localSheetId="4" hidden="1">#REF!</definedName>
    <definedName name="_47__123Graph_BCHART_2" hidden="1">#REF!</definedName>
    <definedName name="_47__123Graph_DCHART_13" hidden="1">#REF!</definedName>
    <definedName name="_47__123Graph_ECHART_1" hidden="1">#REF!</definedName>
    <definedName name="_48__123Graph_ACHART_8" hidden="1">#REF!</definedName>
    <definedName name="_48__123Graph_BCHART_3" hidden="1">#REF!</definedName>
    <definedName name="_48__123Graph_BCHART_6" hidden="1">#REF!</definedName>
    <definedName name="_48__123Graph_DCHART_2" hidden="1">#REF!</definedName>
    <definedName name="_48__123Graph_ECHART_10" hidden="1">#REF!</definedName>
    <definedName name="_49__123Graph_ACHART_9" hidden="1">#REF!</definedName>
    <definedName name="_49__123Graph_BCHART_4" hidden="1">#REF!</definedName>
    <definedName name="_49__123Graph_BCHART_7" hidden="1">#REF!</definedName>
    <definedName name="_49__123Graph_CCHART_6" hidden="1">#REF!</definedName>
    <definedName name="_49__123Graph_DCHART_3" hidden="1">#REF!</definedName>
    <definedName name="_49__123Graph_ECHART_2" localSheetId="3" hidden="1">#REF!</definedName>
    <definedName name="_49__123Graph_ECHART_2" localSheetId="4" hidden="1">#REF!</definedName>
    <definedName name="_49__123Graph_ECHART_2" localSheetId="5" hidden="1">#REF!</definedName>
    <definedName name="_49__123Graph_ECHART_2" localSheetId="2" hidden="1">#REF!</definedName>
    <definedName name="_49__123Graph_ECHART_2" hidden="1">#REF!</definedName>
    <definedName name="_5__123Graph_ACHART_13" hidden="1">#REF!</definedName>
    <definedName name="_5__123Graph_ACHART_6" hidden="1">#REF!</definedName>
    <definedName name="_50__123Graph_BCHART_1" hidden="1">#REF!</definedName>
    <definedName name="_50__123Graph_BCHART_5" hidden="1">#REF!</definedName>
    <definedName name="_50__123Graph_BCHART_8" hidden="1">#REF!</definedName>
    <definedName name="_50__123Graph_CCHART_7" hidden="1">#REF!</definedName>
    <definedName name="_50__123Graph_DCHART_4" hidden="1">#REF!</definedName>
    <definedName name="_50__123Graph_ECHART_2" hidden="1">#REF!</definedName>
    <definedName name="_50__123Graph_ECHART_5" hidden="1">#REF!</definedName>
    <definedName name="_51__123Graph_BCHART_10" hidden="1">#REF!</definedName>
    <definedName name="_51__123Graph_BCHART_9" hidden="1">#REF!</definedName>
    <definedName name="_51__123Graph_CCHART_9" hidden="1">#REF!</definedName>
    <definedName name="_51__123Graph_ECHART_5" hidden="1">#REF!</definedName>
    <definedName name="_51__123Graph_ECHART_7" hidden="1">#REF!</definedName>
    <definedName name="_52__123Graph_BCHART_11" hidden="1">#REF!</definedName>
    <definedName name="_52__123Graph_BCHART_6" localSheetId="3" hidden="1">#REF!</definedName>
    <definedName name="_52__123Graph_CCHART_1" hidden="1">#REF!</definedName>
    <definedName name="_52__123Graph_DCHART_1" hidden="1">#REF!</definedName>
    <definedName name="_52__123Graph_DCHART_6" hidden="1">#REF!</definedName>
    <definedName name="_52__123Graph_ECHART_7" hidden="1">#REF!</definedName>
    <definedName name="_52__123Graph_ECHART_9" hidden="1">#REF!</definedName>
    <definedName name="_53__123Graph_BCHART_12" hidden="1">#REF!</definedName>
    <definedName name="_53__123Graph_BCHART_6" localSheetId="4" hidden="1">#REF!</definedName>
    <definedName name="_53__123Graph_BCHART_6" hidden="1">#REF!</definedName>
    <definedName name="_53__123Graph_CCHART_10" hidden="1">#REF!</definedName>
    <definedName name="_53__123Graph_DCHART_10" hidden="1">#REF!</definedName>
    <definedName name="_53__123Graph_DCHART_7" hidden="1">#REF!</definedName>
    <definedName name="_53__123Graph_ECHART_9" hidden="1">#REF!</definedName>
    <definedName name="_53__123Graph_FCHART_10" hidden="1">#REF!</definedName>
    <definedName name="_54__123Graph_BCHART_13" hidden="1">#REF!</definedName>
    <definedName name="_54__123Graph_BCHART_7" hidden="1">#REF!</definedName>
    <definedName name="_54__123Graph_CCHART_11" hidden="1">#REF!</definedName>
    <definedName name="_54__123Graph_DCHART_13" hidden="1">#REF!</definedName>
    <definedName name="_54__123Graph_DCHART_9" hidden="1">#REF!</definedName>
    <definedName name="_54__123Graph_FCHART_10" hidden="1">#REF!</definedName>
    <definedName name="_54__123Graph_FCHART_2" localSheetId="3" hidden="1">#REF!</definedName>
    <definedName name="_54__123Graph_FCHART_2" localSheetId="4" hidden="1">#REF!</definedName>
    <definedName name="_54__123Graph_FCHART_2" localSheetId="5" hidden="1">#REF!</definedName>
    <definedName name="_54__123Graph_FCHART_2" localSheetId="2" hidden="1">#REF!</definedName>
    <definedName name="_54__123Graph_FCHART_2" hidden="1">#REF!</definedName>
    <definedName name="_55__123Graph_BCHART_6" localSheetId="5" hidden="1">#REF!</definedName>
    <definedName name="_55__123Graph_BCHART_8" hidden="1">#REF!</definedName>
    <definedName name="_55__123Graph_CCHART_13" hidden="1">#REF!</definedName>
    <definedName name="_55__123Graph_DCHART_2" hidden="1">#REF!</definedName>
    <definedName name="_55__123Graph_ECHART_1" hidden="1">#REF!</definedName>
    <definedName name="_55__123Graph_FCHART_7" hidden="1">#REF!</definedName>
    <definedName name="_56__123Graph_BCHART_9" hidden="1">#REF!</definedName>
    <definedName name="_56__123Graph_CCHART_2" hidden="1">#REF!</definedName>
    <definedName name="_56__123Graph_DCHART_3" hidden="1">#REF!</definedName>
    <definedName name="_56__123Graph_ECHART_10" hidden="1">#REF!</definedName>
    <definedName name="_56__123Graph_FCHART_2" hidden="1">#REF!</definedName>
    <definedName name="_56__123Graph_XCHART_1" hidden="1">#REF!</definedName>
    <definedName name="_57__123Graph_BCHART_6" localSheetId="2" hidden="1">#REF!</definedName>
    <definedName name="_57__123Graph_CCHART_1" hidden="1">#REF!</definedName>
    <definedName name="_57__123Graph_CCHART_3" hidden="1">#REF!</definedName>
    <definedName name="_57__123Graph_DCHART_4" hidden="1">#REF!</definedName>
    <definedName name="_57__123Graph_FCHART_7" hidden="1">#REF!</definedName>
    <definedName name="_57__123Graph_XCHART_10" hidden="1">#REF!</definedName>
    <definedName name="_58__123Graph_BCHART_6" localSheetId="4" hidden="1">#REF!</definedName>
    <definedName name="_58__123Graph_BCHART_6" hidden="1">#REF!</definedName>
    <definedName name="_58__123Graph_CCHART_10" hidden="1">#REF!</definedName>
    <definedName name="_58__123Graph_ECHART_2" hidden="1">#REF!</definedName>
    <definedName name="_58__123Graph_XCHART_1" hidden="1">#REF!</definedName>
    <definedName name="_58__123Graph_XCHART_11" hidden="1">#REF!</definedName>
    <definedName name="_59__123Graph_BCHART_7" hidden="1">#REF!</definedName>
    <definedName name="_59__123Graph_CCHART_11" hidden="1">#REF!</definedName>
    <definedName name="_59__123Graph_ECHART_5" hidden="1">#REF!</definedName>
    <definedName name="_59__123Graph_XCHART_10" hidden="1">#REF!</definedName>
    <definedName name="_59__123Graph_XCHART_13" hidden="1">#REF!</definedName>
    <definedName name="_6__123Graph_ACHART_2" localSheetId="3" hidden="1">#REF!</definedName>
    <definedName name="_6__123Graph_ACHART_2" localSheetId="4" hidden="1">#REF!</definedName>
    <definedName name="_6__123Graph_ACHART_2" localSheetId="5" hidden="1">#REF!</definedName>
    <definedName name="_6__123Graph_ACHART_2" localSheetId="2" hidden="1">#REF!</definedName>
    <definedName name="_6__123Graph_ACHART_2" hidden="1">#REF!</definedName>
    <definedName name="_6__123Graph_ACHART_7" hidden="1">#REF!</definedName>
    <definedName name="_60__123Graph_BCHART_8" hidden="1">#REF!</definedName>
    <definedName name="_60__123Graph_CCHART_13" hidden="1">#REF!</definedName>
    <definedName name="_60__123Graph_DCHART_6" hidden="1">#REF!</definedName>
    <definedName name="_60__123Graph_ECHART_7" hidden="1">#REF!</definedName>
    <definedName name="_60__123Graph_XCHART_11" hidden="1">#REF!</definedName>
    <definedName name="_60__123Graph_XCHART_2" hidden="1">#REF!</definedName>
    <definedName name="_61__123Graph_BCHART_9" hidden="1">#REF!</definedName>
    <definedName name="_61__123Graph_CCHART_2" hidden="1">#REF!</definedName>
    <definedName name="_61__123Graph_DCHART_7" hidden="1">#REF!</definedName>
    <definedName name="_61__123Graph_ECHART_9" hidden="1">#REF!</definedName>
    <definedName name="_61__123Graph_XCHART_13" hidden="1">#REF!</definedName>
    <definedName name="_61__123Graph_XCHART_3" hidden="1">#REF!</definedName>
    <definedName name="_62__123Graph_CCHART_1" hidden="1">#REF!</definedName>
    <definedName name="_62__123Graph_CCHART_3" hidden="1">#REF!</definedName>
    <definedName name="_62__123Graph_DCHART_9" hidden="1">#REF!</definedName>
    <definedName name="_62__123Graph_FCHART_10" hidden="1">#REF!</definedName>
    <definedName name="_62__123Graph_XCHART_2" hidden="1">#REF!</definedName>
    <definedName name="_62__123Graph_XCHART_4" localSheetId="3" hidden="1">#REF!</definedName>
    <definedName name="_62__123Graph_XCHART_4" localSheetId="4" hidden="1">#REF!</definedName>
    <definedName name="_62__123Graph_XCHART_4" localSheetId="5" hidden="1">#REF!</definedName>
    <definedName name="_62__123Graph_XCHART_4" localSheetId="2" hidden="1">#REF!</definedName>
    <definedName name="_62__123Graph_XCHART_4" hidden="1">#REF!</definedName>
    <definedName name="_63__123Graph_CCHART_10" hidden="1">#REF!</definedName>
    <definedName name="_63__123Graph_CCHART_4" hidden="1">#REF!</definedName>
    <definedName name="_63__123Graph_ECHART_1" hidden="1">#REF!</definedName>
    <definedName name="_63__123Graph_XCHART_3" hidden="1">#REF!</definedName>
    <definedName name="_63__123Graph_XCHART_5" hidden="1">#REF!</definedName>
    <definedName name="_64__123Graph_CCHART_11" hidden="1">#REF!</definedName>
    <definedName name="_64__123Graph_CCHART_5" hidden="1">#REF!</definedName>
    <definedName name="_64__123Graph_ECHART_10" hidden="1">#REF!</definedName>
    <definedName name="_64__123Graph_FCHART_2" hidden="1">#REF!</definedName>
    <definedName name="_64__123Graph_XCHART_4" hidden="1">#REF!</definedName>
    <definedName name="_64__123Graph_XCHART_6" hidden="1">#REF!</definedName>
    <definedName name="_65__123Graph_CCHART_13" hidden="1">#REF!</definedName>
    <definedName name="_65__123Graph_FCHART_7" hidden="1">#REF!</definedName>
    <definedName name="_65__123Graph_XCHART_5" hidden="1">#REF!</definedName>
    <definedName name="_65__123Graph_XCHART_7" hidden="1">#REF!</definedName>
    <definedName name="_66__123Graph_CCHART_2" hidden="1">#REF!</definedName>
    <definedName name="_66__123Graph_XCHART_1" hidden="1">#REF!</definedName>
    <definedName name="_66__123Graph_XCHART_6" hidden="1">#REF!</definedName>
    <definedName name="_66__123Graph_XCHART_9" hidden="1">#REF!</definedName>
    <definedName name="_67__123Graph_BCHART_2" hidden="1">#REF!</definedName>
    <definedName name="_67__123Graph_CCHART_3" hidden="1">#REF!</definedName>
    <definedName name="_67__123Graph_ECHART_2" hidden="1">#REF!</definedName>
    <definedName name="_67__123Graph_XCHART_10" hidden="1">#REF!</definedName>
    <definedName name="_67__123Graph_XCHART_7" hidden="1">#REF!</definedName>
    <definedName name="_68__123Graph_BCHART_3" hidden="1">#REF!</definedName>
    <definedName name="_68__123Graph_ECHART_5" hidden="1">#REF!</definedName>
    <definedName name="_68__123Graph_XCHART_11" hidden="1">#REF!</definedName>
    <definedName name="_68__123Graph_XCHART_9" hidden="1">#REF!</definedName>
    <definedName name="_69__123Graph_BCHART_4" hidden="1">#REF!</definedName>
    <definedName name="_69__123Graph_CCHART_4" localSheetId="3" hidden="1">#REF!</definedName>
    <definedName name="_69__123Graph_CCHART_4" hidden="1">#REF!</definedName>
    <definedName name="_69__123Graph_ECHART_7" hidden="1">#REF!</definedName>
    <definedName name="_69__123Graph_XCHART_13" hidden="1">#REF!</definedName>
    <definedName name="_7__123Graph_ACHART_2" localSheetId="3" hidden="1">#REF!</definedName>
    <definedName name="_7__123Graph_ACHART_2" hidden="1">#REF!</definedName>
    <definedName name="_7__123Graph_ACHART_3" hidden="1">#REF!</definedName>
    <definedName name="_7__123Graph_ACHART_8" hidden="1">#REF!</definedName>
    <definedName name="_70__123Graph_BCHART_5" hidden="1">#REF!</definedName>
    <definedName name="_70__123Graph_CCHART_4" localSheetId="4" hidden="1">#REF!</definedName>
    <definedName name="_70__123Graph_CCHART_5" hidden="1">#REF!</definedName>
    <definedName name="_70__123Graph_CCHART_6" hidden="1">#REF!</definedName>
    <definedName name="_70__123Graph_ECHART_9" hidden="1">#REF!</definedName>
    <definedName name="_70__123Graph_XCHART_2" hidden="1">#REF!</definedName>
    <definedName name="_71__123Graph_CCHART_7" hidden="1">#REF!</definedName>
    <definedName name="_71__123Graph_FCHART_10" hidden="1">#REF!</definedName>
    <definedName name="_71__123Graph_XCHART_3" hidden="1">#REF!</definedName>
    <definedName name="_72__123Graph_CCHART_4" localSheetId="5" hidden="1">#REF!</definedName>
    <definedName name="_72__123Graph_CCHART_9" hidden="1">#REF!</definedName>
    <definedName name="_72__123Graph_XCHART_4" hidden="1">#REF!</definedName>
    <definedName name="_73__123Graph_DCHART_1" hidden="1">#REF!</definedName>
    <definedName name="_73__123Graph_XCHART_5" hidden="1">#REF!</definedName>
    <definedName name="_74__123Graph_CCHART_4" localSheetId="2" hidden="1">#REF!</definedName>
    <definedName name="_74__123Graph_DCHART_10" hidden="1">#REF!</definedName>
    <definedName name="_74__123Graph_FCHART_2" hidden="1">#REF!</definedName>
    <definedName name="_74__123Graph_XCHART_6" hidden="1">#REF!</definedName>
    <definedName name="_75__123Graph_CCHART_4" localSheetId="4" hidden="1">#REF!</definedName>
    <definedName name="_75__123Graph_CCHART_4" hidden="1">#REF!</definedName>
    <definedName name="_75__123Graph_DCHART_13" hidden="1">#REF!</definedName>
    <definedName name="_75__123Graph_FCHART_7" hidden="1">#REF!</definedName>
    <definedName name="_75__123Graph_XCHART_7" hidden="1">#REF!</definedName>
    <definedName name="_76__123Graph_CCHART_5" hidden="1">#REF!</definedName>
    <definedName name="_76__123Graph_DCHART_2" hidden="1">#REF!</definedName>
    <definedName name="_76__123Graph_XCHART_1" hidden="1">#REF!</definedName>
    <definedName name="_76__123Graph_XCHART_9" hidden="1">#REF!</definedName>
    <definedName name="_77__123Graph_CCHART_6" localSheetId="4" hidden="1">#REF!</definedName>
    <definedName name="_77__123Graph_CCHART_6" hidden="1">#REF!</definedName>
    <definedName name="_77__123Graph_DCHART_3" hidden="1">#REF!</definedName>
    <definedName name="_77__123Graph_XCHART_10" hidden="1">#REF!</definedName>
    <definedName name="_78__123Graph_CCHART_6" localSheetId="3" hidden="1">#REF!</definedName>
    <definedName name="_78__123Graph_CCHART_7" hidden="1">#REF!</definedName>
    <definedName name="_78__123Graph_DCHART_4" hidden="1">#REF!</definedName>
    <definedName name="_78__123Graph_XCHART_11" hidden="1">#REF!</definedName>
    <definedName name="_79__123Graph_CCHART_6" localSheetId="4" hidden="1">#REF!</definedName>
    <definedName name="_79__123Graph_CCHART_9" hidden="1">#REF!</definedName>
    <definedName name="_79__123Graph_XCHART_13" hidden="1">#REF!</definedName>
    <definedName name="_8__123Graph_ACHART_2" localSheetId="4" hidden="1">#REF!</definedName>
    <definedName name="_8__123Graph_ACHART_2" hidden="1">#REF!</definedName>
    <definedName name="_8__123Graph_ACHART_3" hidden="1">#REF!</definedName>
    <definedName name="_8__123Graph_ACHART_4" localSheetId="3" hidden="1">#REF!</definedName>
    <definedName name="_8__123Graph_ACHART_4" localSheetId="4" hidden="1">#REF!</definedName>
    <definedName name="_8__123Graph_ACHART_4" localSheetId="5" hidden="1">#REF!</definedName>
    <definedName name="_8__123Graph_ACHART_4" localSheetId="2" hidden="1">#REF!</definedName>
    <definedName name="_8__123Graph_ACHART_4" hidden="1">#REF!</definedName>
    <definedName name="_8__123Graph_ACHART_9" hidden="1">#REF!</definedName>
    <definedName name="_80__123Graph_DCHART_1" hidden="1">#REF!</definedName>
    <definedName name="_80__123Graph_XCHART_2" hidden="1">#REF!</definedName>
    <definedName name="_81__123Graph_CCHART_6" localSheetId="5" hidden="1">#REF!</definedName>
    <definedName name="_81__123Graph_DCHART_10" hidden="1">#REF!</definedName>
    <definedName name="_81__123Graph_XCHART_3" hidden="1">#REF!</definedName>
    <definedName name="_82__123Graph_DCHART_13" hidden="1">#REF!</definedName>
    <definedName name="_82__123Graph_XCHART_4" hidden="1">#REF!</definedName>
    <definedName name="_83__123Graph_BCHART_6" hidden="1">#REF!</definedName>
    <definedName name="_83__123Graph_CCHART_6" localSheetId="2" hidden="1">#REF!</definedName>
    <definedName name="_83__123Graph_DCHART_2" hidden="1">#REF!</definedName>
    <definedName name="_83__123Graph_XCHART_5" hidden="1">#REF!</definedName>
    <definedName name="_84__123Graph_BCHART_7" hidden="1">#REF!</definedName>
    <definedName name="_84__123Graph_CCHART_6" localSheetId="4" hidden="1">#REF!</definedName>
    <definedName name="_84__123Graph_CCHART_6" hidden="1">#REF!</definedName>
    <definedName name="_84__123Graph_DCHART_3" hidden="1">#REF!</definedName>
    <definedName name="_84__123Graph_DCHART_6" hidden="1">#REF!</definedName>
    <definedName name="_84__123Graph_XCHART_6" hidden="1">#REF!</definedName>
    <definedName name="_85__123Graph_BCHART_8" hidden="1">#REF!</definedName>
    <definedName name="_85__123Graph_CCHART_7" hidden="1">#REF!</definedName>
    <definedName name="_85__123Graph_DCHART_4" hidden="1">#REF!</definedName>
    <definedName name="_85__123Graph_DCHART_7" hidden="1">#REF!</definedName>
    <definedName name="_85__123Graph_XCHART_7" hidden="1">#REF!</definedName>
    <definedName name="_86__123Graph_BCHART_9" hidden="1">#REF!</definedName>
    <definedName name="_86__123Graph_CCHART_9" hidden="1">#REF!</definedName>
    <definedName name="_86__123Graph_DCHART_9" hidden="1">#REF!</definedName>
    <definedName name="_86__123Graph_XCHART_9" hidden="1">#REF!</definedName>
    <definedName name="_87__123Graph_CCHART_1" hidden="1">#REF!</definedName>
    <definedName name="_87__123Graph_DCHART_1" hidden="1">#REF!</definedName>
    <definedName name="_87__123Graph_ECHART_1" hidden="1">#REF!</definedName>
    <definedName name="_88__123Graph_CCHART_10" hidden="1">#REF!</definedName>
    <definedName name="_88__123Graph_DCHART_10" hidden="1">#REF!</definedName>
    <definedName name="_88__123Graph_ECHART_10" hidden="1">#REF!</definedName>
    <definedName name="_89__123Graph_CCHART_11" hidden="1">#REF!</definedName>
    <definedName name="_89__123Graph_DCHART_13" hidden="1">#REF!</definedName>
    <definedName name="_9__123Graph_ACHART_3" hidden="1">#REF!</definedName>
    <definedName name="_9__123Graph_ACHART_5" hidden="1">#REF!</definedName>
    <definedName name="_9__123Graph_BCHART_1" hidden="1">#REF!</definedName>
    <definedName name="_90__123Graph_CCHART_13" hidden="1">#REF!</definedName>
    <definedName name="_90__123Graph_DCHART_2" hidden="1">#REF!</definedName>
    <definedName name="_91__123Graph_CCHART_2" hidden="1">#REF!</definedName>
    <definedName name="_91__123Graph_DCHART_3" hidden="1">#REF!</definedName>
    <definedName name="_92__123Graph_CCHART_3" hidden="1">#REF!</definedName>
    <definedName name="_92__123Graph_DCHART_4" hidden="1">#REF!</definedName>
    <definedName name="_92__123Graph_DCHART_6" hidden="1">#REF!</definedName>
    <definedName name="_93__123Graph_DCHART_7" hidden="1">#REF!</definedName>
    <definedName name="_94__123Graph_DCHART_6" localSheetId="3" hidden="1">#REF!</definedName>
    <definedName name="_94__123Graph_DCHART_9" hidden="1">#REF!</definedName>
    <definedName name="_94__123Graph_ECHART_2" hidden="1">#REF!</definedName>
    <definedName name="_95__123Graph_DCHART_6" localSheetId="4" hidden="1">#REF!</definedName>
    <definedName name="_95__123Graph_ECHART_1" hidden="1">#REF!</definedName>
    <definedName name="_95__123Graph_ECHART_5" hidden="1">#REF!</definedName>
    <definedName name="_96__123Graph_ECHART_10" hidden="1">#REF!</definedName>
    <definedName name="_96__123Graph_ECHART_7" hidden="1">#REF!</definedName>
    <definedName name="_97__123Graph_DCHART_6" localSheetId="5" hidden="1">#REF!</definedName>
    <definedName name="_97__123Graph_ECHART_9" hidden="1">#REF!</definedName>
    <definedName name="_98__123Graph_FCHART_10" hidden="1">#REF!</definedName>
    <definedName name="_99__123Graph_DCHART_6" localSheetId="2" hidden="1">#REF!</definedName>
    <definedName name="_cp1" localSheetId="0" hidden="1">{"'előző év december'!$A$2:$CP$214"}</definedName>
    <definedName name="_cp1" localSheetId="3" hidden="1">{"'előző év december'!$A$2:$CP$214"}</definedName>
    <definedName name="_cp1" localSheetId="4" hidden="1">{"'előző év december'!$A$2:$CP$214"}</definedName>
    <definedName name="_cp1" localSheetId="5" hidden="1">{"'előző év december'!$A$2:$CP$214"}</definedName>
    <definedName name="_cp1" localSheetId="2" hidden="1">{"'előző év december'!$A$2:$CP$214"}</definedName>
    <definedName name="_cp1" hidden="1">{"'előző év december'!$A$2:$CP$214"}</definedName>
    <definedName name="_cp10" localSheetId="0" hidden="1">{"'előző év december'!$A$2:$CP$214"}</definedName>
    <definedName name="_cp10" localSheetId="3" hidden="1">{"'előző év december'!$A$2:$CP$214"}</definedName>
    <definedName name="_cp10" localSheetId="4" hidden="1">{"'előző év december'!$A$2:$CP$214"}</definedName>
    <definedName name="_cp10" localSheetId="5" hidden="1">{"'előző év december'!$A$2:$CP$214"}</definedName>
    <definedName name="_cp10" localSheetId="2" hidden="1">{"'előző év december'!$A$2:$CP$214"}</definedName>
    <definedName name="_cp10" hidden="1">{"'előző év december'!$A$2:$CP$214"}</definedName>
    <definedName name="_cp11" localSheetId="0" hidden="1">{"'előző év december'!$A$2:$CP$214"}</definedName>
    <definedName name="_cp11" localSheetId="3" hidden="1">{"'előző év december'!$A$2:$CP$214"}</definedName>
    <definedName name="_cp11" localSheetId="4" hidden="1">{"'előző év december'!$A$2:$CP$214"}</definedName>
    <definedName name="_cp11" localSheetId="5" hidden="1">{"'előző év december'!$A$2:$CP$214"}</definedName>
    <definedName name="_cp11" localSheetId="2" hidden="1">{"'előző év december'!$A$2:$CP$214"}</definedName>
    <definedName name="_cp11" hidden="1">{"'előző év december'!$A$2:$CP$214"}</definedName>
    <definedName name="_cp2" localSheetId="0" hidden="1">{"'előző év december'!$A$2:$CP$214"}</definedName>
    <definedName name="_cp2" localSheetId="3" hidden="1">{"'előző év december'!$A$2:$CP$214"}</definedName>
    <definedName name="_cp2" localSheetId="4" hidden="1">{"'előző év december'!$A$2:$CP$214"}</definedName>
    <definedName name="_cp2" localSheetId="5" hidden="1">{"'előző év december'!$A$2:$CP$214"}</definedName>
    <definedName name="_cp2" localSheetId="2" hidden="1">{"'előző év december'!$A$2:$CP$214"}</definedName>
    <definedName name="_cp2" hidden="1">{"'előző év december'!$A$2:$CP$214"}</definedName>
    <definedName name="_cp3" localSheetId="0" hidden="1">{"'előző év december'!$A$2:$CP$214"}</definedName>
    <definedName name="_cp3" localSheetId="3" hidden="1">{"'előző év december'!$A$2:$CP$214"}</definedName>
    <definedName name="_cp3" localSheetId="4" hidden="1">{"'előző év december'!$A$2:$CP$214"}</definedName>
    <definedName name="_cp3" localSheetId="5" hidden="1">{"'előző év december'!$A$2:$CP$214"}</definedName>
    <definedName name="_cp3" localSheetId="2" hidden="1">{"'előző év december'!$A$2:$CP$214"}</definedName>
    <definedName name="_cp3" hidden="1">{"'előző év december'!$A$2:$CP$214"}</definedName>
    <definedName name="_cp4" localSheetId="0" hidden="1">{"'előző év december'!$A$2:$CP$214"}</definedName>
    <definedName name="_cp4" localSheetId="3" hidden="1">{"'előző év december'!$A$2:$CP$214"}</definedName>
    <definedName name="_cp4" localSheetId="4" hidden="1">{"'előző év december'!$A$2:$CP$214"}</definedName>
    <definedName name="_cp4" localSheetId="5" hidden="1">{"'előző év december'!$A$2:$CP$214"}</definedName>
    <definedName name="_cp4" localSheetId="2" hidden="1">{"'előző év december'!$A$2:$CP$214"}</definedName>
    <definedName name="_cp4" hidden="1">{"'előző év december'!$A$2:$CP$214"}</definedName>
    <definedName name="_cp5" localSheetId="0" hidden="1">{"'előző év december'!$A$2:$CP$214"}</definedName>
    <definedName name="_cp5" localSheetId="3" hidden="1">{"'előző év december'!$A$2:$CP$214"}</definedName>
    <definedName name="_cp5" localSheetId="4" hidden="1">{"'előző év december'!$A$2:$CP$214"}</definedName>
    <definedName name="_cp5" localSheetId="5" hidden="1">{"'előző év december'!$A$2:$CP$214"}</definedName>
    <definedName name="_cp5" localSheetId="2" hidden="1">{"'előző év december'!$A$2:$CP$214"}</definedName>
    <definedName name="_cp5" hidden="1">{"'előző év december'!$A$2:$CP$214"}</definedName>
    <definedName name="_cp6" localSheetId="0" hidden="1">{"'előző év december'!$A$2:$CP$214"}</definedName>
    <definedName name="_cp6" localSheetId="3" hidden="1">{"'előző év december'!$A$2:$CP$214"}</definedName>
    <definedName name="_cp6" localSheetId="4" hidden="1">{"'előző év december'!$A$2:$CP$214"}</definedName>
    <definedName name="_cp6" localSheetId="5" hidden="1">{"'előző év december'!$A$2:$CP$214"}</definedName>
    <definedName name="_cp6" localSheetId="2" hidden="1">{"'előző év december'!$A$2:$CP$214"}</definedName>
    <definedName name="_cp6" hidden="1">{"'előző év december'!$A$2:$CP$214"}</definedName>
    <definedName name="_cp7" localSheetId="0" hidden="1">{"'előző év december'!$A$2:$CP$214"}</definedName>
    <definedName name="_cp7" localSheetId="3" hidden="1">{"'előző év december'!$A$2:$CP$214"}</definedName>
    <definedName name="_cp7" localSheetId="4" hidden="1">{"'előző év december'!$A$2:$CP$214"}</definedName>
    <definedName name="_cp7" localSheetId="5" hidden="1">{"'előző év december'!$A$2:$CP$214"}</definedName>
    <definedName name="_cp7" localSheetId="2" hidden="1">{"'előző év december'!$A$2:$CP$214"}</definedName>
    <definedName name="_cp7" hidden="1">{"'előző év december'!$A$2:$CP$214"}</definedName>
    <definedName name="_cp8" localSheetId="0" hidden="1">{"'előző év december'!$A$2:$CP$214"}</definedName>
    <definedName name="_cp8" localSheetId="3" hidden="1">{"'előző év december'!$A$2:$CP$214"}</definedName>
    <definedName name="_cp8" localSheetId="4" hidden="1">{"'előző év december'!$A$2:$CP$214"}</definedName>
    <definedName name="_cp8" localSheetId="5" hidden="1">{"'előző év december'!$A$2:$CP$214"}</definedName>
    <definedName name="_cp8" localSheetId="2" hidden="1">{"'előző év december'!$A$2:$CP$214"}</definedName>
    <definedName name="_cp8" hidden="1">{"'előző év december'!$A$2:$CP$214"}</definedName>
    <definedName name="_cp9" localSheetId="0" hidden="1">{"'előző év december'!$A$2:$CP$214"}</definedName>
    <definedName name="_cp9" localSheetId="3" hidden="1">{"'előző év december'!$A$2:$CP$214"}</definedName>
    <definedName name="_cp9" localSheetId="4" hidden="1">{"'előző év december'!$A$2:$CP$214"}</definedName>
    <definedName name="_cp9" localSheetId="5" hidden="1">{"'előző év december'!$A$2:$CP$214"}</definedName>
    <definedName name="_cp9" localSheetId="2" hidden="1">{"'előző év december'!$A$2:$CP$214"}</definedName>
    <definedName name="_cp9" hidden="1">{"'előző év december'!$A$2:$CP$214"}</definedName>
    <definedName name="_cpr2" localSheetId="0" hidden="1">{"'előző év december'!$A$2:$CP$214"}</definedName>
    <definedName name="_cpr2" localSheetId="3" hidden="1">{"'előző év december'!$A$2:$CP$214"}</definedName>
    <definedName name="_cpr2" localSheetId="4" hidden="1">{"'előző év december'!$A$2:$CP$214"}</definedName>
    <definedName name="_cpr2" localSheetId="5" hidden="1">{"'előző év december'!$A$2:$CP$214"}</definedName>
    <definedName name="_cpr2" localSheetId="2" hidden="1">{"'előző év december'!$A$2:$CP$214"}</definedName>
    <definedName name="_cpr2" hidden="1">{"'előző év december'!$A$2:$CP$214"}</definedName>
    <definedName name="_cpr3" localSheetId="0" hidden="1">{"'előző év december'!$A$2:$CP$214"}</definedName>
    <definedName name="_cpr3" localSheetId="3" hidden="1">{"'előző év december'!$A$2:$CP$214"}</definedName>
    <definedName name="_cpr3" localSheetId="4" hidden="1">{"'előző év december'!$A$2:$CP$214"}</definedName>
    <definedName name="_cpr3" localSheetId="5" hidden="1">{"'előző év december'!$A$2:$CP$214"}</definedName>
    <definedName name="_cpr3" localSheetId="2" hidden="1">{"'előző év december'!$A$2:$CP$214"}</definedName>
    <definedName name="_cpr3" hidden="1">{"'előző év december'!$A$2:$CP$214"}</definedName>
    <definedName name="_cpr4" localSheetId="0" hidden="1">{"'előző év december'!$A$2:$CP$214"}</definedName>
    <definedName name="_cpr4" localSheetId="3" hidden="1">{"'előző év december'!$A$2:$CP$214"}</definedName>
    <definedName name="_cpr4" localSheetId="4" hidden="1">{"'előző év december'!$A$2:$CP$214"}</definedName>
    <definedName name="_cpr4" localSheetId="5" hidden="1">{"'előző év december'!$A$2:$CP$214"}</definedName>
    <definedName name="_cpr4" localSheetId="2" hidden="1">{"'előző év december'!$A$2:$CP$214"}</definedName>
    <definedName name="_cpr4" hidden="1">{"'előző év december'!$A$2:$CP$214"}</definedName>
    <definedName name="_n1" hidden="1">#REF!</definedName>
    <definedName name="_n3" hidden="1">#REF!</definedName>
    <definedName name="_Regression_Out" localSheetId="5" hidden="1">#REF!</definedName>
    <definedName name="_Regression_Out" hidden="1">#REF!</definedName>
    <definedName name="_Regression_X" localSheetId="5" hidden="1">#REF!</definedName>
    <definedName name="_Regression_X" hidden="1">#REF!</definedName>
    <definedName name="_Regression_Y" localSheetId="5" hidden="1">#REF!</definedName>
    <definedName name="_Regression_Y" hidden="1">#REF!</definedName>
    <definedName name="a" localSheetId="0" hidden="1">{"'előző év december'!$A$2:$CP$214"}</definedName>
    <definedName name="a" localSheetId="3" hidden="1">{"'előző év december'!$A$2:$CP$214"}</definedName>
    <definedName name="a" localSheetId="4" hidden="1">{"'előző év december'!$A$2:$CP$214"}</definedName>
    <definedName name="a" localSheetId="5" hidden="1">{"'előző év december'!$A$2:$CP$214"}</definedName>
    <definedName name="a" localSheetId="2" hidden="1">{"'előző év december'!$A$2:$CP$214"}</definedName>
    <definedName name="a" hidden="1">{"'előző év december'!$A$2:$CP$214"}</definedName>
    <definedName name="aa" localSheetId="0" hidden="1">{"'előző év december'!$A$2:$CP$214"}</definedName>
    <definedName name="aa" localSheetId="3" hidden="1">{"'előző év december'!$A$2:$CP$214"}</definedName>
    <definedName name="aa" localSheetId="4" hidden="1">{"'előző év december'!$A$2:$CP$214"}</definedName>
    <definedName name="aa" localSheetId="5" hidden="1">{"'előző év december'!$A$2:$CP$214"}</definedName>
    <definedName name="aa" localSheetId="2" hidden="1">{"'előző év december'!$A$2:$CP$214"}</definedName>
    <definedName name="aa" hidden="1">{"'előző év december'!$A$2:$CP$214"}</definedName>
    <definedName name="asd" hidden="1">#REF!</definedName>
    <definedName name="asdf" localSheetId="0" hidden="1">{"'előző év december'!$A$2:$CP$214"}</definedName>
    <definedName name="asdf" localSheetId="3" hidden="1">{"'előző év december'!$A$2:$CP$214"}</definedName>
    <definedName name="asdf" localSheetId="4" hidden="1">{"'előző év december'!$A$2:$CP$214"}</definedName>
    <definedName name="asdf" localSheetId="5" hidden="1">{"'előző év december'!$A$2:$CP$214"}</definedName>
    <definedName name="asdf" localSheetId="2" hidden="1">{"'előző év december'!$A$2:$CP$214"}</definedName>
    <definedName name="asdf" hidden="1">{"'előző év december'!$A$2:$CP$214"}</definedName>
    <definedName name="asdfasd" localSheetId="0" hidden="1">{"'előző év december'!$A$2:$CP$214"}</definedName>
    <definedName name="asdfasd" localSheetId="3" hidden="1">{"'előző év december'!$A$2:$CP$214"}</definedName>
    <definedName name="asdfasd" localSheetId="4" hidden="1">{"'előző év december'!$A$2:$CP$214"}</definedName>
    <definedName name="asdfasd" localSheetId="5" hidden="1">{"'előző év december'!$A$2:$CP$214"}</definedName>
    <definedName name="asdfasd" localSheetId="2" hidden="1">{"'előző év december'!$A$2:$CP$214"}</definedName>
    <definedName name="asdfasd" hidden="1">{"'előző év december'!$A$2:$CP$214"}</definedName>
    <definedName name="b" hidden="1">#REF!</definedName>
    <definedName name="bn" localSheetId="0" hidden="1">{"'előző év december'!$A$2:$CP$214"}</definedName>
    <definedName name="bn" localSheetId="3" hidden="1">{"'előző év december'!$A$2:$CP$214"}</definedName>
    <definedName name="bn" localSheetId="4" hidden="1">{"'előző év december'!$A$2:$CP$214"}</definedName>
    <definedName name="bn" localSheetId="5" hidden="1">{"'előző év december'!$A$2:$CP$214"}</definedName>
    <definedName name="bn" localSheetId="2" hidden="1">{"'előző év december'!$A$2:$CP$214"}</definedName>
    <definedName name="bn" hidden="1">{"'előző év december'!$A$2:$CP$214"}</definedName>
    <definedName name="bnn" localSheetId="0" hidden="1">{"'előző év december'!$A$2:$CP$214"}</definedName>
    <definedName name="bnn" localSheetId="3" hidden="1">{"'előző év december'!$A$2:$CP$214"}</definedName>
    <definedName name="bnn" localSheetId="4" hidden="1">{"'előző év december'!$A$2:$CP$214"}</definedName>
    <definedName name="bnn" localSheetId="5" hidden="1">{"'előző év december'!$A$2:$CP$214"}</definedName>
    <definedName name="bnn" localSheetId="2" hidden="1">{"'előző év december'!$A$2:$CP$214"}</definedName>
    <definedName name="bnn" hidden="1">{"'előző év december'!$A$2:$CP$214"}</definedName>
    <definedName name="cp" localSheetId="0" hidden="1">{"'előző év december'!$A$2:$CP$214"}</definedName>
    <definedName name="cp" localSheetId="3" hidden="1">{"'előző év december'!$A$2:$CP$214"}</definedName>
    <definedName name="cp" localSheetId="4" hidden="1">{"'előző év december'!$A$2:$CP$214"}</definedName>
    <definedName name="cp" localSheetId="5" hidden="1">{"'előző év december'!$A$2:$CP$214"}</definedName>
    <definedName name="cp" localSheetId="2" hidden="1">{"'előző év december'!$A$2:$CP$214"}</definedName>
    <definedName name="cp" hidden="1">{"'előző év december'!$A$2:$CP$214"}</definedName>
    <definedName name="cppp" localSheetId="0" hidden="1">{"'előző év december'!$A$2:$CP$214"}</definedName>
    <definedName name="cppp" localSheetId="3" hidden="1">{"'előző év december'!$A$2:$CP$214"}</definedName>
    <definedName name="cppp" localSheetId="4" hidden="1">{"'előző év december'!$A$2:$CP$214"}</definedName>
    <definedName name="cppp" localSheetId="5" hidden="1">{"'előző év december'!$A$2:$CP$214"}</definedName>
    <definedName name="cppp" localSheetId="2" hidden="1">{"'előző év december'!$A$2:$CP$214"}</definedName>
    <definedName name="cppp" hidden="1">{"'előző év december'!$A$2:$CP$214"}</definedName>
    <definedName name="cpr" localSheetId="0" hidden="1">{"'előző év december'!$A$2:$CP$214"}</definedName>
    <definedName name="cpr" localSheetId="3" hidden="1">{"'előző év december'!$A$2:$CP$214"}</definedName>
    <definedName name="cpr" localSheetId="4" hidden="1">{"'előző év december'!$A$2:$CP$214"}</definedName>
    <definedName name="cpr" localSheetId="5" hidden="1">{"'előző év december'!$A$2:$CP$214"}</definedName>
    <definedName name="cpr" localSheetId="2" hidden="1">{"'előző év december'!$A$2:$CP$214"}</definedName>
    <definedName name="cpr" hidden="1">{"'előző év december'!$A$2:$CP$214"}</definedName>
    <definedName name="cprsa" localSheetId="0" hidden="1">{"'előző év december'!$A$2:$CP$214"}</definedName>
    <definedName name="cprsa" localSheetId="3" hidden="1">{"'előző év december'!$A$2:$CP$214"}</definedName>
    <definedName name="cprsa" localSheetId="4" hidden="1">{"'előző év december'!$A$2:$CP$214"}</definedName>
    <definedName name="cprsa" localSheetId="5" hidden="1">{"'előző év december'!$A$2:$CP$214"}</definedName>
    <definedName name="cprsa" localSheetId="2" hidden="1">{"'előző év december'!$A$2:$CP$214"}</definedName>
    <definedName name="cprsa" hidden="1">{"'előző év december'!$A$2:$CP$214"}</definedName>
    <definedName name="cx" localSheetId="0" hidden="1">{"'előző év december'!$A$2:$CP$214"}</definedName>
    <definedName name="cx" localSheetId="3" hidden="1">{"'előző év december'!$A$2:$CP$214"}</definedName>
    <definedName name="cx" localSheetId="4" hidden="1">{"'előző év december'!$A$2:$CP$214"}</definedName>
    <definedName name="cx" localSheetId="5" hidden="1">{"'előző év december'!$A$2:$CP$214"}</definedName>
    <definedName name="cx" localSheetId="2" hidden="1">{"'előző év december'!$A$2:$CP$214"}</definedName>
    <definedName name="cx" hidden="1">{"'előző év december'!$A$2:$CP$214"}</definedName>
    <definedName name="d" localSheetId="0" hidden="1">{"'előző év december'!$A$2:$CP$214"}</definedName>
    <definedName name="d" localSheetId="3" hidden="1">{"'előző év december'!$A$2:$CP$214"}</definedName>
    <definedName name="d" localSheetId="4" hidden="1">{"'előző év december'!$A$2:$CP$214"}</definedName>
    <definedName name="d" localSheetId="5" hidden="1">{"'előző év december'!$A$2:$CP$214"}</definedName>
    <definedName name="d" localSheetId="2" hidden="1">{"'előző év december'!$A$2:$CP$214"}</definedName>
    <definedName name="d" hidden="1">{"'előző év december'!$A$2:$CP$214"}</definedName>
    <definedName name="ds" localSheetId="0" hidden="1">{"'előző év december'!$A$2:$CP$214"}</definedName>
    <definedName name="ds" localSheetId="3" hidden="1">{"'előző év december'!$A$2:$CP$214"}</definedName>
    <definedName name="ds" localSheetId="4" hidden="1">{"'előző év december'!$A$2:$CP$214"}</definedName>
    <definedName name="ds" localSheetId="5" hidden="1">{"'előző év december'!$A$2:$CP$214"}</definedName>
    <definedName name="ds" localSheetId="2" hidden="1">{"'előző év december'!$A$2:$CP$214"}</definedName>
    <definedName name="ds" hidden="1">{"'előző év december'!$A$2:$CP$214"}</definedName>
    <definedName name="edr" localSheetId="0" hidden="1">{"'előző év december'!$A$2:$CP$214"}</definedName>
    <definedName name="edr" localSheetId="3" hidden="1">{"'előző év december'!$A$2:$CP$214"}</definedName>
    <definedName name="edr" localSheetId="4" hidden="1">{"'előző év december'!$A$2:$CP$214"}</definedName>
    <definedName name="edr" localSheetId="5" hidden="1">{"'előző év december'!$A$2:$CP$214"}</definedName>
    <definedName name="edr" localSheetId="2" hidden="1">{"'előző év december'!$A$2:$CP$214"}</definedName>
    <definedName name="edr" hidden="1">{"'előző év december'!$A$2:$CP$214"}</definedName>
    <definedName name="ert" localSheetId="0" hidden="1">{"'előző év december'!$A$2:$CP$214"}</definedName>
    <definedName name="ert" localSheetId="3" hidden="1">{"'előző év december'!$A$2:$CP$214"}</definedName>
    <definedName name="ert" localSheetId="4" hidden="1">{"'előző év december'!$A$2:$CP$214"}</definedName>
    <definedName name="ert" localSheetId="5" hidden="1">{"'előző év december'!$A$2:$CP$214"}</definedName>
    <definedName name="ert" localSheetId="2" hidden="1">{"'előző év december'!$A$2:$CP$214"}</definedName>
    <definedName name="ert" hidden="1">{"'előző év december'!$A$2:$CP$214"}</definedName>
    <definedName name="ertertwertwert" localSheetId="0" hidden="1">{"'előző év december'!$A$2:$CP$214"}</definedName>
    <definedName name="ertertwertwert" localSheetId="3" hidden="1">{"'előző év december'!$A$2:$CP$214"}</definedName>
    <definedName name="ertertwertwert" localSheetId="4" hidden="1">{"'előző év december'!$A$2:$CP$214"}</definedName>
    <definedName name="ertertwertwert" localSheetId="5" hidden="1">{"'előző év december'!$A$2:$CP$214"}</definedName>
    <definedName name="ertertwertwert" localSheetId="2" hidden="1">{"'előző év december'!$A$2:$CP$214"}</definedName>
    <definedName name="ertertwertwert" hidden="1">{"'előző év december'!$A$2:$CP$214"}</definedName>
    <definedName name="f" localSheetId="0" hidden="1">{"'előző év december'!$A$2:$CP$214"}</definedName>
    <definedName name="f" localSheetId="3" hidden="1">{"'előző év december'!$A$2:$CP$214"}</definedName>
    <definedName name="f" localSheetId="4" hidden="1">{"'előző év december'!$A$2:$CP$214"}</definedName>
    <definedName name="f" localSheetId="5" hidden="1">{"'előző év december'!$A$2:$CP$214"}</definedName>
    <definedName name="f" localSheetId="2" hidden="1">{"'előző év december'!$A$2:$CP$214"}</definedName>
    <definedName name="f" hidden="1">{"'előző év december'!$A$2:$CP$214"}</definedName>
    <definedName name="fan" hidden="1">#REF!</definedName>
    <definedName name="ff" localSheetId="0" hidden="1">{"'előző év december'!$A$2:$CP$214"}</definedName>
    <definedName name="ff" localSheetId="3" hidden="1">{"'előző év december'!$A$2:$CP$214"}</definedName>
    <definedName name="ff" localSheetId="4" hidden="1">{"'előző év december'!$A$2:$CP$214"}</definedName>
    <definedName name="ff" localSheetId="5" hidden="1">{"'előző év december'!$A$2:$CP$214"}</definedName>
    <definedName name="ff" localSheetId="2" hidden="1">{"'előző év december'!$A$2:$CP$214"}</definedName>
    <definedName name="ff" hidden="1">{"'előző év december'!$A$2:$CP$214"}</definedName>
    <definedName name="fff" localSheetId="5" hidden="1">#REF!</definedName>
    <definedName name="fff" hidden="1">#REF!</definedName>
    <definedName name="ffg" localSheetId="0" hidden="1">{"'előző év december'!$A$2:$CP$214"}</definedName>
    <definedName name="ffg" localSheetId="3" hidden="1">{"'előző év december'!$A$2:$CP$214"}</definedName>
    <definedName name="ffg" localSheetId="4" hidden="1">{"'előző év december'!$A$2:$CP$214"}</definedName>
    <definedName name="ffg" localSheetId="5" hidden="1">{"'előző év december'!$A$2:$CP$214"}</definedName>
    <definedName name="ffg" localSheetId="2" hidden="1">{"'előző év december'!$A$2:$CP$214"}</definedName>
    <definedName name="ffg" hidden="1">{"'előző év december'!$A$2:$CP$214"}</definedName>
    <definedName name="fg" localSheetId="0" hidden="1">{"'előző év december'!$A$2:$CP$214"}</definedName>
    <definedName name="fg" localSheetId="3" hidden="1">{"'előző év december'!$A$2:$CP$214"}</definedName>
    <definedName name="fg" localSheetId="4" hidden="1">{"'előző év december'!$A$2:$CP$214"}</definedName>
    <definedName name="fg" localSheetId="5" hidden="1">{"'előző év december'!$A$2:$CP$214"}</definedName>
    <definedName name="fg" localSheetId="2" hidden="1">{"'előző év december'!$A$2:$CP$214"}</definedName>
    <definedName name="fg" hidden="1">{"'előző év december'!$A$2:$CP$214"}</definedName>
    <definedName name="frt" localSheetId="0" hidden="1">{"'előző év december'!$A$2:$CP$214"}</definedName>
    <definedName name="frt" localSheetId="3" hidden="1">{"'előző év december'!$A$2:$CP$214"}</definedName>
    <definedName name="frt" localSheetId="4" hidden="1">{"'előző év december'!$A$2:$CP$214"}</definedName>
    <definedName name="frt" localSheetId="5" hidden="1">{"'előző év december'!$A$2:$CP$214"}</definedName>
    <definedName name="frt" localSheetId="2" hidden="1">{"'előző év december'!$A$2:$CP$214"}</definedName>
    <definedName name="frt" hidden="1">{"'előző év december'!$A$2:$CP$214"}</definedName>
    <definedName name="gh" localSheetId="0" hidden="1">{"'előző év december'!$A$2:$CP$214"}</definedName>
    <definedName name="gh" localSheetId="3" hidden="1">{"'előző év december'!$A$2:$CP$214"}</definedName>
    <definedName name="gh" localSheetId="4" hidden="1">{"'előző év december'!$A$2:$CP$214"}</definedName>
    <definedName name="gh" localSheetId="5" hidden="1">{"'előző év december'!$A$2:$CP$214"}</definedName>
    <definedName name="gh" localSheetId="2" hidden="1">{"'előző év december'!$A$2:$CP$214"}</definedName>
    <definedName name="gh" hidden="1">{"'előző év december'!$A$2:$CP$214"}</definedName>
    <definedName name="ghj" localSheetId="0" hidden="1">{"'előző év december'!$A$2:$CP$214"}</definedName>
    <definedName name="ghj" localSheetId="3" hidden="1">{"'előző év december'!$A$2:$CP$214"}</definedName>
    <definedName name="ghj" localSheetId="4" hidden="1">{"'előző év december'!$A$2:$CP$214"}</definedName>
    <definedName name="ghj" localSheetId="5" hidden="1">{"'előző év december'!$A$2:$CP$214"}</definedName>
    <definedName name="ghj" localSheetId="2" hidden="1">{"'előző év december'!$A$2:$CP$214"}</definedName>
    <definedName name="ghj" hidden="1">{"'előző év december'!$A$2:$CP$214"}</definedName>
    <definedName name="GraphX" hidden="1">#REF!</definedName>
    <definedName name="hgf" localSheetId="0" hidden="1">{"'előző év december'!$A$2:$CP$214"}</definedName>
    <definedName name="hgf" localSheetId="3" hidden="1">{"'előző év december'!$A$2:$CP$214"}</definedName>
    <definedName name="hgf" localSheetId="4" hidden="1">{"'előző év december'!$A$2:$CP$214"}</definedName>
    <definedName name="hgf" localSheetId="5" hidden="1">{"'előző év december'!$A$2:$CP$214"}</definedName>
    <definedName name="hgf" localSheetId="2" hidden="1">{"'előző év december'!$A$2:$CP$214"}</definedName>
    <definedName name="hgf" hidden="1">{"'előző év december'!$A$2:$CP$214"}</definedName>
    <definedName name="ht" localSheetId="0" hidden="1">{"'előző év december'!$A$2:$CP$214"}</definedName>
    <definedName name="ht" localSheetId="3" hidden="1">{"'előző év december'!$A$2:$CP$214"}</definedName>
    <definedName name="ht" localSheetId="4" hidden="1">{"'előző év december'!$A$2:$CP$214"}</definedName>
    <definedName name="ht" localSheetId="5" hidden="1">{"'előző év december'!$A$2:$CP$214"}</definedName>
    <definedName name="ht" localSheetId="2" hidden="1">{"'előző év december'!$A$2:$CP$214"}</definedName>
    <definedName name="ht" hidden="1">{"'előző év december'!$A$2:$CP$214"}</definedName>
    <definedName name="HTML_CodePage" hidden="1">1250</definedName>
    <definedName name="HTML_Control" localSheetId="0" hidden="1">{"'előző év december'!$A$2:$CP$214"}</definedName>
    <definedName name="HTML_Control" localSheetId="3" hidden="1">{"'előző év december'!$A$2:$CP$214"}</definedName>
    <definedName name="HTML_Control" localSheetId="4" hidden="1">{"'előző év december'!$A$2:$CP$214"}</definedName>
    <definedName name="HTML_Control" localSheetId="5" hidden="1">{"'előző év december'!$A$2:$CP$214"}</definedName>
    <definedName name="HTML_Control" localSheetId="2" hidden="1">{"'előző év december'!$A$2:$CP$214"}</definedName>
    <definedName name="HTML_Control" hidden="1">{"'előző év december'!$A$2:$CP$214"}</definedName>
    <definedName name="HTML_Controll2" localSheetId="0" hidden="1">{"'előző év december'!$A$2:$CP$214"}</definedName>
    <definedName name="HTML_Controll2" localSheetId="3" hidden="1">{"'előző év december'!$A$2:$CP$214"}</definedName>
    <definedName name="HTML_Controll2" localSheetId="4" hidden="1">{"'előző év december'!$A$2:$CP$214"}</definedName>
    <definedName name="HTML_Controll2" localSheetId="5" hidden="1">{"'előző év december'!$A$2:$CP$214"}</definedName>
    <definedName name="HTML_Controll2" localSheetId="2" hidden="1">{"'előző év december'!$A$2:$CP$214"}</definedName>
    <definedName name="HTML_Controll2" hidden="1">{"'előző év december'!$A$2:$CP$214"}</definedName>
    <definedName name="HTML_Description" hidden="1">""</definedName>
    <definedName name="HTML_Email" hidden="1">""</definedName>
    <definedName name="html_f" localSheetId="0" hidden="1">{"'előző év december'!$A$2:$CP$214"}</definedName>
    <definedName name="html_f" localSheetId="3" hidden="1">{"'előző év december'!$A$2:$CP$214"}</definedName>
    <definedName name="html_f" localSheetId="4" hidden="1">{"'előző év december'!$A$2:$CP$214"}</definedName>
    <definedName name="html_f" localSheetId="5" hidden="1">{"'előző év december'!$A$2:$CP$214"}</definedName>
    <definedName name="html_f" localSheetId="2" hidden="1">{"'előző év december'!$A$2:$CP$214"}</definedName>
    <definedName name="html_f" hidden="1">{"'előző év december'!$A$2:$CP$214"}</definedName>
    <definedName name="HTML_Header" hidden="1">"előző év december"</definedName>
    <definedName name="HTML_LastUpdate" hidden="1">"9/16/99"</definedName>
    <definedName name="HTML_LineAfter" hidden="1">FALSE</definedName>
    <definedName name="HTML_LineBefore" hidden="1">FALSE</definedName>
    <definedName name="HTML_Name" hidden="1">"gasparj"</definedName>
    <definedName name="HTML_OBDlg2" hidden="1">TRUE</definedName>
    <definedName name="HTML_OBDlg4" hidden="1">TRUE</definedName>
    <definedName name="HTML_OS" hidden="1">0</definedName>
    <definedName name="HTML_PathFile" hidden="1">"I:\Fogyar\CpiCSO\MyHTML.htm"</definedName>
    <definedName name="HTML_Title" hidden="1">"CPI160total"</definedName>
    <definedName name="Kamil" hidden="1">#REF!</definedName>
    <definedName name="kulker" localSheetId="0" hidden="1">{"'előző év december'!$A$2:$CP$214"}</definedName>
    <definedName name="kulker" localSheetId="3" hidden="1">{"'előző év december'!$A$2:$CP$214"}</definedName>
    <definedName name="kulker" localSheetId="4" hidden="1">{"'előző év december'!$A$2:$CP$214"}</definedName>
    <definedName name="kulker" localSheetId="5" hidden="1">{"'előző év december'!$A$2:$CP$214"}</definedName>
    <definedName name="kulker" localSheetId="2" hidden="1">{"'előző év december'!$A$2:$CP$214"}</definedName>
    <definedName name="kulker" hidden="1">{"'előző év december'!$A$2:$CP$214"}</definedName>
    <definedName name="m" localSheetId="0" hidden="1">{"'előző év december'!$A$2:$CP$214"}</definedName>
    <definedName name="m" localSheetId="3" hidden="1">{"'előző év december'!$A$2:$CP$214"}</definedName>
    <definedName name="m" localSheetId="4" hidden="1">{"'előző év december'!$A$2:$CP$214"}</definedName>
    <definedName name="m" localSheetId="5" hidden="1">{"'előző év december'!$A$2:$CP$214"}</definedName>
    <definedName name="m" localSheetId="2" hidden="1">{"'előző év december'!$A$2:$CP$214"}</definedName>
    <definedName name="m" hidden="1">{"'előző év december'!$A$2:$CP$214"}</definedName>
    <definedName name="mh" localSheetId="0" hidden="1">{"'előző év december'!$A$2:$CP$214"}</definedName>
    <definedName name="mh" localSheetId="3" hidden="1">{"'előző év december'!$A$2:$CP$214"}</definedName>
    <definedName name="mh" localSheetId="4" hidden="1">{"'előző év december'!$A$2:$CP$214"}</definedName>
    <definedName name="mh" localSheetId="5" hidden="1">{"'előző év december'!$A$2:$CP$214"}</definedName>
    <definedName name="mh" localSheetId="2" hidden="1">{"'előző év december'!$A$2:$CP$214"}</definedName>
    <definedName name="mh" hidden="1">{"'előző év december'!$A$2:$CP$214"}</definedName>
    <definedName name="mhz" localSheetId="0" hidden="1">{"'előző év december'!$A$2:$CP$214"}</definedName>
    <definedName name="mhz" localSheetId="3" hidden="1">{"'előző év december'!$A$2:$CP$214"}</definedName>
    <definedName name="mhz" localSheetId="4" hidden="1">{"'előző év december'!$A$2:$CP$214"}</definedName>
    <definedName name="mhz" localSheetId="5" hidden="1">{"'előző év december'!$A$2:$CP$214"}</definedName>
    <definedName name="mhz" localSheetId="2" hidden="1">{"'előző év december'!$A$2:$CP$214"}</definedName>
    <definedName name="mhz" hidden="1">{"'előző év december'!$A$2:$CP$214"}</definedName>
    <definedName name="n" hidden="1">#REF!</definedName>
    <definedName name="nm" localSheetId="0" hidden="1">{"'előző év december'!$A$2:$CP$214"}</definedName>
    <definedName name="nm" localSheetId="3" hidden="1">{"'előző év december'!$A$2:$CP$214"}</definedName>
    <definedName name="nm" localSheetId="4" hidden="1">{"'előző év december'!$A$2:$CP$214"}</definedName>
    <definedName name="nm" localSheetId="5" hidden="1">{"'előző év december'!$A$2:$CP$214"}</definedName>
    <definedName name="nm" localSheetId="2" hidden="1">{"'előző év december'!$A$2:$CP$214"}</definedName>
    <definedName name="nm" hidden="1">{"'előző év december'!$A$2:$CP$214"}</definedName>
    <definedName name="_xlnm.Print_Area" localSheetId="1">'T IV.3.1.'!$B$4:$F$20</definedName>
    <definedName name="_xlnm.Print_Area" localSheetId="2">'T IV.3.2.'!$B$4:$F$16</definedName>
    <definedName name="qwerw" localSheetId="0" hidden="1">{"'előző év december'!$A$2:$CP$214"}</definedName>
    <definedName name="qwerw" localSheetId="3" hidden="1">{"'előző év december'!$A$2:$CP$214"}</definedName>
    <definedName name="qwerw" localSheetId="4" hidden="1">{"'előző év december'!$A$2:$CP$214"}</definedName>
    <definedName name="qwerw" localSheetId="5" hidden="1">{"'előző év december'!$A$2:$CP$214"}</definedName>
    <definedName name="qwerw" localSheetId="2" hidden="1">{"'előző év december'!$A$2:$CP$214"}</definedName>
    <definedName name="qwerw" hidden="1">{"'előző év december'!$A$2:$CP$214"}</definedName>
    <definedName name="Regression_Out" hidden="1">#REF!</definedName>
    <definedName name="rt" localSheetId="0" hidden="1">{"'előző év december'!$A$2:$CP$214"}</definedName>
    <definedName name="rt" localSheetId="3" hidden="1">{"'előző év december'!$A$2:$CP$214"}</definedName>
    <definedName name="rt" localSheetId="4" hidden="1">{"'előző év december'!$A$2:$CP$214"}</definedName>
    <definedName name="rt" localSheetId="5" hidden="1">{"'előző év december'!$A$2:$CP$214"}</definedName>
    <definedName name="rt" localSheetId="2" hidden="1">{"'előző év december'!$A$2:$CP$214"}</definedName>
    <definedName name="rt" hidden="1">{"'előző év december'!$A$2:$CP$214"}</definedName>
    <definedName name="rte" localSheetId="0" hidden="1">{"'előző év december'!$A$2:$CP$214"}</definedName>
    <definedName name="rte" localSheetId="3" hidden="1">{"'előző év december'!$A$2:$CP$214"}</definedName>
    <definedName name="rte" localSheetId="4" hidden="1">{"'előző év december'!$A$2:$CP$214"}</definedName>
    <definedName name="rte" localSheetId="5" hidden="1">{"'előző év december'!$A$2:$CP$214"}</definedName>
    <definedName name="rte" localSheetId="2" hidden="1">{"'előző év december'!$A$2:$CP$214"}</definedName>
    <definedName name="rte" hidden="1">{"'előző év december'!$A$2:$CP$214"}</definedName>
    <definedName name="rtew" localSheetId="0" hidden="1">{"'előző év december'!$A$2:$CP$214"}</definedName>
    <definedName name="rtew" localSheetId="3" hidden="1">{"'előző év december'!$A$2:$CP$214"}</definedName>
    <definedName name="rtew" localSheetId="4" hidden="1">{"'előző év december'!$A$2:$CP$214"}</definedName>
    <definedName name="rtew" localSheetId="5" hidden="1">{"'előző év december'!$A$2:$CP$214"}</definedName>
    <definedName name="rtew" localSheetId="2" hidden="1">{"'előző év december'!$A$2:$CP$214"}</definedName>
    <definedName name="rtew" hidden="1">{"'előző év december'!$A$2:$CP$214"}</definedName>
    <definedName name="rtn" localSheetId="0" hidden="1">{"'előző év december'!$A$2:$CP$214"}</definedName>
    <definedName name="rtn" localSheetId="3" hidden="1">{"'előző év december'!$A$2:$CP$214"}</definedName>
    <definedName name="rtn" localSheetId="4" hidden="1">{"'előző év december'!$A$2:$CP$214"}</definedName>
    <definedName name="rtn" localSheetId="5" hidden="1">{"'előző év december'!$A$2:$CP$214"}</definedName>
    <definedName name="rtn" localSheetId="2" hidden="1">{"'előző év december'!$A$2:$CP$214"}</definedName>
    <definedName name="rtn" hidden="1">{"'előző év december'!$A$2:$CP$214"}</definedName>
    <definedName name="rtz" localSheetId="0" hidden="1">{"'előző év december'!$A$2:$CP$214"}</definedName>
    <definedName name="rtz" localSheetId="3" hidden="1">{"'előző év december'!$A$2:$CP$214"}</definedName>
    <definedName name="rtz" localSheetId="4" hidden="1">{"'előző év december'!$A$2:$CP$214"}</definedName>
    <definedName name="rtz" localSheetId="5" hidden="1">{"'előző év december'!$A$2:$CP$214"}</definedName>
    <definedName name="rtz" localSheetId="2" hidden="1">{"'előző év december'!$A$2:$CP$214"}</definedName>
    <definedName name="rtz" hidden="1">{"'előző év december'!$A$2:$CP$214"}</definedName>
    <definedName name="sdf" localSheetId="0" hidden="1">{"'előző év december'!$A$2:$CP$214"}</definedName>
    <definedName name="sdf" localSheetId="3" hidden="1">{"'előző év december'!$A$2:$CP$214"}</definedName>
    <definedName name="sdf" localSheetId="4" hidden="1">{"'előző év december'!$A$2:$CP$214"}</definedName>
    <definedName name="sdf" localSheetId="5" hidden="1">{"'előző év december'!$A$2:$CP$214"}</definedName>
    <definedName name="sdf" localSheetId="2" hidden="1">{"'előző év december'!$A$2:$CP$214"}</definedName>
    <definedName name="sdf" hidden="1">{"'előző év december'!$A$2:$CP$214"}</definedName>
    <definedName name="sz" hidden="1">#REF!</definedName>
    <definedName name="Tabulky" hidden="1">#REF!</definedName>
    <definedName name="test" localSheetId="0" hidden="1">{"'előző év december'!$A$2:$CP$214"}</definedName>
    <definedName name="test" localSheetId="3" hidden="1">{"'előző év december'!$A$2:$CP$214"}</definedName>
    <definedName name="test" localSheetId="4" hidden="1">{"'előző év december'!$A$2:$CP$214"}</definedName>
    <definedName name="test" localSheetId="5" hidden="1">{"'előző év december'!$A$2:$CP$214"}</definedName>
    <definedName name="test" localSheetId="2" hidden="1">{"'előző év december'!$A$2:$CP$214"}</definedName>
    <definedName name="test" hidden="1">{"'előző év december'!$A$2:$CP$214"}</definedName>
    <definedName name="tgz" localSheetId="0" hidden="1">{"'előző év december'!$A$2:$CP$214"}</definedName>
    <definedName name="tgz" localSheetId="3" hidden="1">{"'előző év december'!$A$2:$CP$214"}</definedName>
    <definedName name="tgz" localSheetId="4" hidden="1">{"'előző év december'!$A$2:$CP$214"}</definedName>
    <definedName name="tgz" localSheetId="5" hidden="1">{"'előző év december'!$A$2:$CP$214"}</definedName>
    <definedName name="tgz" localSheetId="2" hidden="1">{"'előző év december'!$A$2:$CP$214"}</definedName>
    <definedName name="tgz" hidden="1">{"'előző év december'!$A$2:$CP$214"}</definedName>
    <definedName name="tre" localSheetId="0" hidden="1">{"'előző év december'!$A$2:$CP$214"}</definedName>
    <definedName name="tre" localSheetId="3" hidden="1">{"'előző év december'!$A$2:$CP$214"}</definedName>
    <definedName name="tre" localSheetId="4" hidden="1">{"'előző év december'!$A$2:$CP$214"}</definedName>
    <definedName name="tre" localSheetId="5" hidden="1">{"'előző év december'!$A$2:$CP$214"}</definedName>
    <definedName name="tre" localSheetId="2" hidden="1">{"'előző év december'!$A$2:$CP$214"}</definedName>
    <definedName name="tre" hidden="1">{"'előző év december'!$A$2:$CP$214"}</definedName>
    <definedName name="vb" localSheetId="0" hidden="1">{"'előző év december'!$A$2:$CP$214"}</definedName>
    <definedName name="vb" localSheetId="3" hidden="1">{"'előző év december'!$A$2:$CP$214"}</definedName>
    <definedName name="vb" localSheetId="4" hidden="1">{"'előző év december'!$A$2:$CP$214"}</definedName>
    <definedName name="vb" localSheetId="5" hidden="1">{"'előző év december'!$A$2:$CP$214"}</definedName>
    <definedName name="vb" localSheetId="2" hidden="1">{"'előző év december'!$A$2:$CP$214"}</definedName>
    <definedName name="vb" hidden="1">{"'előző év december'!$A$2:$CP$214"}</definedName>
    <definedName name="vc" localSheetId="0" hidden="1">{"'előző év december'!$A$2:$CP$214"}</definedName>
    <definedName name="vc" localSheetId="3" hidden="1">{"'előző év december'!$A$2:$CP$214"}</definedName>
    <definedName name="vc" localSheetId="4" hidden="1">{"'előző év december'!$A$2:$CP$214"}</definedName>
    <definedName name="vc" localSheetId="5" hidden="1">{"'előző év december'!$A$2:$CP$214"}</definedName>
    <definedName name="vc" localSheetId="2" hidden="1">{"'előző év december'!$A$2:$CP$214"}</definedName>
    <definedName name="vc" hidden="1">{"'előző év december'!$A$2:$CP$214"}</definedName>
    <definedName name="we" localSheetId="0" hidden="1">{"'előző év december'!$A$2:$CP$214"}</definedName>
    <definedName name="we" localSheetId="3" hidden="1">{"'előző év december'!$A$2:$CP$214"}</definedName>
    <definedName name="we" localSheetId="4" hidden="1">{"'előző év december'!$A$2:$CP$214"}</definedName>
    <definedName name="we" localSheetId="5" hidden="1">{"'előző év december'!$A$2:$CP$214"}</definedName>
    <definedName name="we" localSheetId="2" hidden="1">{"'előző év december'!$A$2:$CP$214"}</definedName>
    <definedName name="we" hidden="1">{"'előző év december'!$A$2:$CP$214"}</definedName>
    <definedName name="wee" localSheetId="0" hidden="1">{"'előző év december'!$A$2:$CP$214"}</definedName>
    <definedName name="wee" localSheetId="3" hidden="1">{"'előző év december'!$A$2:$CP$214"}</definedName>
    <definedName name="wee" localSheetId="4" hidden="1">{"'előző év december'!$A$2:$CP$214"}</definedName>
    <definedName name="wee" localSheetId="5" hidden="1">{"'előző év december'!$A$2:$CP$214"}</definedName>
    <definedName name="wee" localSheetId="2" hidden="1">{"'előző év december'!$A$2:$CP$214"}</definedName>
    <definedName name="wee" hidden="1">{"'előző év december'!$A$2:$CP$214"}</definedName>
    <definedName name="werwe" localSheetId="0" hidden="1">{"'előző év december'!$A$2:$CP$214"}</definedName>
    <definedName name="werwe" localSheetId="3" hidden="1">{"'előző év december'!$A$2:$CP$214"}</definedName>
    <definedName name="werwe" localSheetId="4" hidden="1">{"'előző év december'!$A$2:$CP$214"}</definedName>
    <definedName name="werwe" localSheetId="5" hidden="1">{"'előző év december'!$A$2:$CP$214"}</definedName>
    <definedName name="werwe" localSheetId="2" hidden="1">{"'előző év december'!$A$2:$CP$214"}</definedName>
    <definedName name="werwe" hidden="1">{"'előző év december'!$A$2:$CP$214"}</definedName>
    <definedName name="werwer" localSheetId="0" hidden="1">{"'előző év december'!$A$2:$CP$214"}</definedName>
    <definedName name="werwer" localSheetId="3" hidden="1">{"'előző év december'!$A$2:$CP$214"}</definedName>
    <definedName name="werwer" localSheetId="4" hidden="1">{"'előző év december'!$A$2:$CP$214"}</definedName>
    <definedName name="werwer" localSheetId="5" hidden="1">{"'előző év december'!$A$2:$CP$214"}</definedName>
    <definedName name="werwer" localSheetId="2" hidden="1">{"'előző év december'!$A$2:$CP$214"}</definedName>
    <definedName name="werwer" hidden="1">{"'előző év december'!$A$2:$CP$214"}</definedName>
    <definedName name="www" localSheetId="0" hidden="1">{"'előző év december'!$A$2:$CP$214"}</definedName>
    <definedName name="www" localSheetId="3" hidden="1">{"'előző év december'!$A$2:$CP$214"}</definedName>
    <definedName name="www" localSheetId="4" hidden="1">{"'előző év december'!$A$2:$CP$214"}</definedName>
    <definedName name="www" localSheetId="5" hidden="1">{"'előző év december'!$A$2:$CP$214"}</definedName>
    <definedName name="www" localSheetId="2" hidden="1">{"'előző év december'!$A$2:$CP$214"}</definedName>
    <definedName name="www" hidden="1">{"'előző év december'!$A$2:$CP$214"}</definedName>
    <definedName name="xxx" localSheetId="0" hidden="1">{"'előző év december'!$A$2:$CP$214"}</definedName>
    <definedName name="xxx" localSheetId="3" hidden="1">{"'előző év december'!$A$2:$CP$214"}</definedName>
    <definedName name="xxx" localSheetId="4" hidden="1">{"'előző év december'!$A$2:$CP$214"}</definedName>
    <definedName name="xxx" localSheetId="5" hidden="1">{"'előző év december'!$A$2:$CP$214"}</definedName>
    <definedName name="xxx" localSheetId="2" hidden="1">{"'előző év december'!$A$2:$CP$214"}</definedName>
    <definedName name="xxx" hidden="1">{"'előző év december'!$A$2:$CP$214"}</definedName>
    <definedName name="yyy" localSheetId="0" hidden="1">{"'előző év december'!$A$2:$CP$214"}</definedName>
    <definedName name="yyy" localSheetId="3" hidden="1">{"'előző év december'!$A$2:$CP$214"}</definedName>
    <definedName name="yyy" localSheetId="4" hidden="1">{"'előző év december'!$A$2:$CP$214"}</definedName>
    <definedName name="yyy" localSheetId="5" hidden="1">{"'előző év december'!$A$2:$CP$214"}</definedName>
    <definedName name="yyy" localSheetId="2" hidden="1">{"'előző év december'!$A$2:$CP$214"}</definedName>
    <definedName name="yyy" hidden="1">{"'előző év december'!$A$2:$CP$214"}</definedName>
    <definedName name="zamezam" localSheetId="3" hidden="1">#REF!</definedName>
    <definedName name="zamezam" localSheetId="4" hidden="1">#REF!</definedName>
    <definedName name="zamezam" localSheetId="5" hidden="1">#REF!</definedName>
    <definedName name="zamezam" localSheetId="2" hidden="1">#REF!</definedName>
    <definedName name="zamezam" hidden="1">#REF!</definedName>
    <definedName name="ztr" localSheetId="0" hidden="1">{"'előző év december'!$A$2:$CP$214"}</definedName>
    <definedName name="ztr" localSheetId="3" hidden="1">{"'előző év december'!$A$2:$CP$214"}</definedName>
    <definedName name="ztr" localSheetId="4" hidden="1">{"'előző év december'!$A$2:$CP$214"}</definedName>
    <definedName name="ztr" localSheetId="5" hidden="1">{"'előző év december'!$A$2:$CP$214"}</definedName>
    <definedName name="ztr" localSheetId="2" hidden="1">{"'előző év december'!$A$2:$CP$214"}</definedName>
    <definedName name="ztr" hidden="1">{"'előző év december'!$A$2:$CP$214"}</definedName>
    <definedName name="zzz" localSheetId="0" hidden="1">{"'előző év december'!$A$2:$CP$214"}</definedName>
    <definedName name="zzz" localSheetId="3" hidden="1">{"'előző év december'!$A$2:$CP$214"}</definedName>
    <definedName name="zzz" localSheetId="4" hidden="1">{"'előző év december'!$A$2:$CP$214"}</definedName>
    <definedName name="zzz" localSheetId="5" hidden="1">{"'előző év december'!$A$2:$CP$214"}</definedName>
    <definedName name="zzz" localSheetId="2" hidden="1">{"'előző év december'!$A$2:$CP$214"}</definedName>
    <definedName name="zzz" hidden="1">{"'előző év december'!$A$2:$CP$214"}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sharedStrings.xml><?xml version="1.0" encoding="utf-8"?>
<sst xmlns="http://schemas.openxmlformats.org/spreadsheetml/2006/main" count="375" uniqueCount="131">
  <si>
    <t>Dozvoljeno je preuzimanje i korišćenje baza podataka, ali NBS iz tehničkih razloga ne garantuje za njihovu verodostojnost i potpunost.</t>
  </si>
  <si>
    <t>Data download and use permitted. Due to technical reasons, the NBS makes no warranties as to the authenticity or completeness of  information.</t>
  </si>
  <si>
    <t>II</t>
  </si>
  <si>
    <t>III</t>
  </si>
  <si>
    <t>IV</t>
  </si>
  <si>
    <t>Exports (LHS)</t>
  </si>
  <si>
    <t>Imports (LHS)</t>
  </si>
  <si>
    <t>Data download and use permitted. Due to technical reasons, the NBS makes no warranties as to the authenticity or completeness of information.</t>
  </si>
  <si>
    <t>Извоз (л.с.)</t>
  </si>
  <si>
    <t>Увоз (л.с.)</t>
  </si>
  <si>
    <t>Извор: РЗС и прерачун НБС.</t>
  </si>
  <si>
    <t>2017.</t>
  </si>
  <si>
    <t>2017</t>
  </si>
  <si>
    <t>Потрошња домаћинстава</t>
  </si>
  <si>
    <t>Промет у трговини на мало</t>
  </si>
  <si>
    <t>Промет у угоститељству</t>
  </si>
  <si>
    <t>Број домаћих туриста</t>
  </si>
  <si>
    <t>Број ноћења домаћих туриста</t>
  </si>
  <si>
    <t>Извори</t>
  </si>
  <si>
    <t>Household consumption</t>
  </si>
  <si>
    <t>* Процена НБС.</t>
  </si>
  <si>
    <t>Маса укупних зарада, номинално</t>
  </si>
  <si>
    <t>Показатељи</t>
  </si>
  <si>
    <t>* NBS estimate.</t>
  </si>
  <si>
    <t>2018.</t>
  </si>
  <si>
    <t>2018</t>
  </si>
  <si>
    <t>2011.</t>
  </si>
  <si>
    <t>2012.</t>
  </si>
  <si>
    <t>2013.</t>
  </si>
  <si>
    <t>2014.</t>
  </si>
  <si>
    <t>2015.</t>
  </si>
  <si>
    <t>2016.</t>
  </si>
  <si>
    <t>Опрема</t>
  </si>
  <si>
    <t>Вредност изведених радова</t>
  </si>
  <si>
    <t>Увоз (у %)</t>
  </si>
  <si>
    <t>Репроматеријал</t>
  </si>
  <si>
    <t>Потрошна роба</t>
  </si>
  <si>
    <t>Остало</t>
  </si>
  <si>
    <t>БДП (у %)</t>
  </si>
  <si>
    <t xml:space="preserve">Нето извоз </t>
  </si>
  <si>
    <t>2013</t>
  </si>
  <si>
    <t>2014</t>
  </si>
  <si>
    <t>2015</t>
  </si>
  <si>
    <t>2016</t>
  </si>
  <si>
    <t>Value of works performed</t>
  </si>
  <si>
    <t>Оther</t>
  </si>
  <si>
    <t>Consumer goods</t>
  </si>
  <si>
    <t>Intermediate goods</t>
  </si>
  <si>
    <t xml:space="preserve">Equipment </t>
  </si>
  <si>
    <t>Imports (in %)</t>
  </si>
  <si>
    <t>2019.</t>
  </si>
  <si>
    <t>Број издатих грађевинских дозвола</t>
  </si>
  <si>
    <t>Производња грађевинског материјала</t>
  </si>
  <si>
    <t>Увоз опреме, номинално</t>
  </si>
  <si>
    <t>Производња домаћих машина и опреме</t>
  </si>
  <si>
    <t>Стање кредита намењених потрошњи, номинално</t>
  </si>
  <si>
    <t>Production of construction material</t>
  </si>
  <si>
    <t xml:space="preserve">Потрошња државе </t>
  </si>
  <si>
    <t>Government spending</t>
  </si>
  <si>
    <t>External demand from the euro area (RHS)</t>
  </si>
  <si>
    <t>Екстерна тражња из зоне евра (д.с.)</t>
  </si>
  <si>
    <t>Екстерна тражња из земаља средње и југоисточне Европе (д.с.)</t>
  </si>
  <si>
    <t>Допринос нето извоза мг. стопи раста БДП-а (д.с.)</t>
  </si>
  <si>
    <t>Net exports contribution to y-o-y GDP growth rate (RHS)</t>
  </si>
  <si>
    <t>2020.</t>
  </si>
  <si>
    <r>
      <rPr>
        <sz val="8"/>
        <color rgb="FF000000"/>
        <rFont val="Arial"/>
        <family val="2"/>
      </rPr>
      <t xml:space="preserve">Табела IV.3.2. </t>
    </r>
    <r>
      <rPr>
        <b/>
        <sz val="8"/>
        <color rgb="FF000000"/>
        <rFont val="Arial"/>
        <family val="2"/>
      </rPr>
      <t xml:space="preserve">Показатељи кретања инвестиција </t>
    </r>
    <r>
      <rPr>
        <sz val="9"/>
        <color indexed="8"/>
        <rFont val="Arial"/>
        <family val="2"/>
        <charset val="238"/>
      </rPr>
      <t xml:space="preserve">                                                                                                                                                                                                </t>
    </r>
  </si>
  <si>
    <r>
      <t xml:space="preserve">Table IV.3.2 </t>
    </r>
    <r>
      <rPr>
        <b/>
        <sz val="8"/>
        <color rgb="FF000000"/>
        <rFont val="Arial"/>
        <family val="2"/>
      </rPr>
      <t>Investment indicators</t>
    </r>
    <r>
      <rPr>
        <sz val="8"/>
        <color indexed="8"/>
        <rFont val="Arial"/>
        <family val="2"/>
        <charset val="238"/>
      </rPr>
      <t xml:space="preserve"> </t>
    </r>
  </si>
  <si>
    <t xml:space="preserve">Net exports </t>
  </si>
  <si>
    <r>
      <rPr>
        <sz val="8"/>
        <color indexed="8"/>
        <rFont val="Arial"/>
        <family val="2"/>
        <charset val="238"/>
      </rPr>
      <t>Table IV.3.1</t>
    </r>
    <r>
      <rPr>
        <b/>
        <sz val="7"/>
        <color indexed="8"/>
        <rFont val="Arial"/>
        <family val="2"/>
        <charset val="238"/>
      </rPr>
      <t xml:space="preserve"> </t>
    </r>
    <r>
      <rPr>
        <b/>
        <sz val="8"/>
        <color indexed="8"/>
        <rFont val="Arial"/>
        <family val="2"/>
        <charset val="238"/>
      </rPr>
      <t xml:space="preserve">Movement in key indicators and sources of household consumption </t>
    </r>
    <r>
      <rPr>
        <b/>
        <sz val="7"/>
        <color indexed="8"/>
        <rFont val="Arial"/>
        <family val="2"/>
        <charset val="238"/>
      </rPr>
      <t xml:space="preserve">
</t>
    </r>
    <r>
      <rPr>
        <sz val="7"/>
        <color indexed="8"/>
        <rFont val="Arial"/>
        <family val="2"/>
        <charset val="238"/>
      </rPr>
      <t>(real y-o-y growth rates, in %)</t>
    </r>
  </si>
  <si>
    <t>Core exports* (LHS)</t>
  </si>
  <si>
    <t>Извоз робе (л.с.)</t>
  </si>
  <si>
    <t>Базни извоз* (л.с.)</t>
  </si>
  <si>
    <t>Грађевинарство (нац. рачуни)</t>
  </si>
  <si>
    <t>Construction (national accounts)</t>
  </si>
  <si>
    <t>Production of domestic machinery 
and equipment</t>
  </si>
  <si>
    <t>2021.</t>
  </si>
  <si>
    <t>T4</t>
  </si>
  <si>
    <t>2022.</t>
  </si>
  <si>
    <t>T1</t>
  </si>
  <si>
    <t>T2</t>
  </si>
  <si>
    <t>T3</t>
  </si>
  <si>
    <t>2023.</t>
  </si>
  <si>
    <t>Реалне мг. стопе раста (у %)</t>
  </si>
  <si>
    <t>Number of issued construction permits</t>
  </si>
  <si>
    <t>Gross fixed capital formation</t>
  </si>
  <si>
    <t xml:space="preserve">Change in inventories </t>
  </si>
  <si>
    <t>Инвестиције у фиксне фондове</t>
  </si>
  <si>
    <t>Промене у залихама</t>
  </si>
  <si>
    <r>
      <t>Увоз потрошне робе (</t>
    </r>
    <r>
      <rPr>
        <i/>
        <sz val="7"/>
        <rFont val="Arial"/>
        <family val="2"/>
      </rPr>
      <t>BEC</t>
    </r>
    <r>
      <rPr>
        <sz val="7"/>
        <rFont val="Arial"/>
        <family val="2"/>
      </rPr>
      <t xml:space="preserve"> класификација), номинално</t>
    </r>
  </si>
  <si>
    <t>Goods exports (LHS)</t>
  </si>
  <si>
    <t>Equipment imports, nominal</t>
  </si>
  <si>
    <t>2024.</t>
  </si>
  <si>
    <t>2025.</t>
  </si>
  <si>
    <t>GDP (in %)</t>
  </si>
  <si>
    <t>External demand from CESEE (RHS)</t>
  </si>
  <si>
    <t>Real y-o-y growth rates (in %)</t>
  </si>
  <si>
    <t>Прилив дознака, номинално</t>
  </si>
  <si>
    <t>Капитални расходи државе, номинално</t>
  </si>
  <si>
    <r>
      <rPr>
        <sz val="8"/>
        <rFont val="Arial"/>
        <family val="2"/>
      </rPr>
      <t>Табела IV.3.1.</t>
    </r>
    <r>
      <rPr>
        <b/>
        <sz val="8"/>
        <rFont val="Arial"/>
        <family val="2"/>
      </rPr>
      <t xml:space="preserve"> Кретање главних показатеља и извора потрошње домаћинстава 
</t>
    </r>
    <r>
      <rPr>
        <sz val="7"/>
        <rFont val="Arial"/>
        <family val="2"/>
      </rPr>
      <t>(реалне мг. стопе раста, у %)</t>
    </r>
  </si>
  <si>
    <t>Total investment (national accounts)</t>
  </si>
  <si>
    <t>Government investment, nominal</t>
  </si>
  <si>
    <t>2026.</t>
  </si>
  <si>
    <t>Бруто инвестиције у основне фондове (нац. рачуни)</t>
  </si>
  <si>
    <t>Q2</t>
  </si>
  <si>
    <t>Q3</t>
  </si>
  <si>
    <t>Q4</t>
  </si>
  <si>
    <t>Q1</t>
  </si>
  <si>
    <t>Sources: SORS and NBS calculations.</t>
  </si>
  <si>
    <t>Indicators</t>
  </si>
  <si>
    <t>Retail trade turnover</t>
  </si>
  <si>
    <t>Catering turnover</t>
  </si>
  <si>
    <t>Number of domestic tourists</t>
  </si>
  <si>
    <t>Number of domestic tourist overnight stays</t>
  </si>
  <si>
    <t>Sources</t>
  </si>
  <si>
    <t>Total wage bill, nominal</t>
  </si>
  <si>
    <t>Remittances inflow, nominal</t>
  </si>
  <si>
    <t>Consumer goods imports (BEC classification), nominal</t>
  </si>
  <si>
    <t>Stock of loans intended for consumption, nominal</t>
  </si>
  <si>
    <t>T2 2026.*</t>
  </si>
  <si>
    <t>Q2 
2026*</t>
  </si>
  <si>
    <t>T1 2026.</t>
  </si>
  <si>
    <t>Q1 
2026</t>
  </si>
  <si>
    <t>4,5*</t>
  </si>
  <si>
    <t>7,5***</t>
  </si>
  <si>
    <t>9,8**</t>
  </si>
  <si>
    <t>4,5**</t>
  </si>
  <si>
    <t>** Април–мај. ***Април.</t>
  </si>
  <si>
    <t>** Април-мај.</t>
  </si>
  <si>
    <t>4,8*</t>
  </si>
  <si>
    <t>** April–May. ***April.</t>
  </si>
  <si>
    <t>** April-May.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7">
    <numFmt numFmtId="164" formatCode="0.0"/>
    <numFmt numFmtId="165" formatCode="_-* #,##0\ _K_č_s_-;\-* #,##0\ _K_č_s_-;_-* &quot;-&quot;\ _K_č_s_-;_-@_-"/>
    <numFmt numFmtId="166" formatCode="mmm\ dd\,\ yyyy"/>
    <numFmt numFmtId="167" formatCode="#,##0.0"/>
    <numFmt numFmtId="168" formatCode="m/yyyy"/>
    <numFmt numFmtId="169" formatCode="0.000"/>
    <numFmt numFmtId="170" formatCode="0.0000"/>
  </numFmts>
  <fonts count="79">
    <font>
      <sz val="11"/>
      <color theme="1"/>
      <name val="Calibri"/>
      <family val="2"/>
      <charset val="238"/>
      <scheme val="minor"/>
    </font>
    <font>
      <sz val="11"/>
      <color indexed="8"/>
      <name val="Calibri"/>
      <family val="2"/>
      <charset val="238"/>
    </font>
    <font>
      <sz val="10"/>
      <name val="YuCiril Times"/>
    </font>
    <font>
      <sz val="7"/>
      <name val="Arial"/>
      <family val="2"/>
    </font>
    <font>
      <sz val="10"/>
      <name val="Arial"/>
      <family val="2"/>
    </font>
    <font>
      <sz val="8"/>
      <name val="Arial"/>
      <family val="2"/>
    </font>
    <font>
      <sz val="10"/>
      <name val="Times New Roman"/>
      <family val="1"/>
    </font>
    <font>
      <sz val="11"/>
      <color indexed="8"/>
      <name val="Calibri"/>
      <family val="2"/>
      <charset val="238"/>
    </font>
    <font>
      <sz val="11"/>
      <color indexed="9"/>
      <name val="Calibri"/>
      <family val="2"/>
      <charset val="238"/>
    </font>
    <font>
      <b/>
      <sz val="11"/>
      <color indexed="8"/>
      <name val="Calibri"/>
      <family val="2"/>
      <charset val="238"/>
    </font>
    <font>
      <sz val="11"/>
      <color indexed="20"/>
      <name val="Calibri"/>
      <family val="2"/>
      <charset val="238"/>
    </font>
    <font>
      <sz val="10"/>
      <name val="Arial CE"/>
    </font>
    <font>
      <b/>
      <sz val="11"/>
      <color indexed="9"/>
      <name val="Calibri"/>
      <family val="2"/>
      <charset val="238"/>
    </font>
    <font>
      <b/>
      <sz val="15"/>
      <color indexed="56"/>
      <name val="Calibri"/>
      <family val="2"/>
      <charset val="238"/>
    </font>
    <font>
      <b/>
      <sz val="13"/>
      <color indexed="56"/>
      <name val="Calibri"/>
      <family val="2"/>
      <charset val="238"/>
    </font>
    <font>
      <b/>
      <sz val="11"/>
      <color indexed="56"/>
      <name val="Calibri"/>
      <family val="2"/>
      <charset val="238"/>
    </font>
    <font>
      <b/>
      <sz val="18"/>
      <color indexed="56"/>
      <name val="Cambria"/>
      <family val="2"/>
      <charset val="238"/>
    </font>
    <font>
      <sz val="11"/>
      <color indexed="60"/>
      <name val="Calibri"/>
      <family val="2"/>
      <charset val="238"/>
    </font>
    <font>
      <sz val="10"/>
      <name val="YuCiril Times"/>
      <family val="1"/>
    </font>
    <font>
      <sz val="9"/>
      <name val="Arial"/>
      <family val="2"/>
    </font>
    <font>
      <sz val="10"/>
      <name val="Arial"/>
      <family val="2"/>
      <charset val="238"/>
    </font>
    <font>
      <sz val="10"/>
      <name val="Arial CE"/>
      <charset val="238"/>
    </font>
    <font>
      <sz val="11"/>
      <color indexed="52"/>
      <name val="Calibri"/>
      <family val="2"/>
      <charset val="238"/>
    </font>
    <font>
      <sz val="11"/>
      <color indexed="17"/>
      <name val="Calibri"/>
      <family val="2"/>
      <charset val="238"/>
    </font>
    <font>
      <sz val="10"/>
      <color indexed="8"/>
      <name val="Arial"/>
      <family val="2"/>
    </font>
    <font>
      <sz val="11"/>
      <color indexed="10"/>
      <name val="Calibri"/>
      <family val="2"/>
      <charset val="238"/>
    </font>
    <font>
      <sz val="11"/>
      <color indexed="62"/>
      <name val="Calibri"/>
      <family val="2"/>
      <charset val="238"/>
    </font>
    <font>
      <b/>
      <sz val="11"/>
      <color indexed="52"/>
      <name val="Calibri"/>
      <family val="2"/>
      <charset val="238"/>
    </font>
    <font>
      <b/>
      <sz val="11"/>
      <color indexed="63"/>
      <name val="Calibri"/>
      <family val="2"/>
      <charset val="238"/>
    </font>
    <font>
      <i/>
      <sz val="11"/>
      <color indexed="23"/>
      <name val="Calibri"/>
      <family val="2"/>
      <charset val="238"/>
    </font>
    <font>
      <sz val="10"/>
      <color indexed="12"/>
      <name val="Arial"/>
      <family val="2"/>
    </font>
    <font>
      <sz val="8"/>
      <color indexed="8"/>
      <name val="Arial"/>
      <family val="2"/>
    </font>
    <font>
      <b/>
      <sz val="8"/>
      <color indexed="8"/>
      <name val="Arial"/>
      <family val="2"/>
    </font>
    <font>
      <sz val="8"/>
      <name val="Arial"/>
      <family val="2"/>
      <charset val="238"/>
    </font>
    <font>
      <sz val="10"/>
      <name val="YuCiril Helvetica"/>
      <family val="2"/>
    </font>
    <font>
      <sz val="7"/>
      <color indexed="8"/>
      <name val="Arial"/>
      <family val="2"/>
    </font>
    <font>
      <b/>
      <sz val="7"/>
      <color indexed="8"/>
      <name val="Arial"/>
      <family val="2"/>
    </font>
    <font>
      <sz val="7"/>
      <color indexed="8"/>
      <name val="Arial"/>
      <family val="2"/>
      <charset val="238"/>
    </font>
    <font>
      <sz val="6"/>
      <name val="Arial"/>
      <family val="2"/>
    </font>
    <font>
      <sz val="8"/>
      <name val="Calibri"/>
      <family val="2"/>
      <charset val="238"/>
    </font>
    <font>
      <sz val="10"/>
      <name val="Arial"/>
      <family val="2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20"/>
      <name val="Calibri"/>
      <family val="2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i/>
      <sz val="11"/>
      <color indexed="23"/>
      <name val="Calibri"/>
      <family val="2"/>
    </font>
    <font>
      <sz val="11"/>
      <color indexed="17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1"/>
      <color indexed="52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b/>
      <sz val="18"/>
      <color indexed="56"/>
      <name val="Cambria"/>
      <family val="2"/>
    </font>
    <font>
      <b/>
      <sz val="11"/>
      <color indexed="8"/>
      <name val="Calibri"/>
      <family val="2"/>
    </font>
    <font>
      <sz val="11"/>
      <color indexed="10"/>
      <name val="Calibri"/>
      <family val="2"/>
    </font>
    <font>
      <b/>
      <sz val="7"/>
      <color indexed="8"/>
      <name val="Arial"/>
      <family val="2"/>
      <charset val="238"/>
    </font>
    <font>
      <sz val="8"/>
      <color indexed="8"/>
      <name val="Arial"/>
      <family val="2"/>
      <charset val="238"/>
    </font>
    <font>
      <b/>
      <sz val="8"/>
      <color indexed="8"/>
      <name val="Arial"/>
      <family val="2"/>
      <charset val="238"/>
    </font>
    <font>
      <sz val="9"/>
      <color indexed="8"/>
      <name val="Arial"/>
      <family val="2"/>
      <charset val="238"/>
    </font>
    <font>
      <sz val="6"/>
      <name val="Arial"/>
      <family val="2"/>
      <charset val="238"/>
    </font>
    <font>
      <sz val="11"/>
      <color theme="1"/>
      <name val="Calibri"/>
      <family val="2"/>
      <charset val="238"/>
      <scheme val="minor"/>
    </font>
    <font>
      <sz val="12"/>
      <color theme="1"/>
      <name val="Arial"/>
      <family val="2"/>
      <charset val="238"/>
    </font>
    <font>
      <sz val="8"/>
      <color rgb="FFFF0000"/>
      <name val="Arial"/>
      <family val="2"/>
    </font>
    <font>
      <sz val="7"/>
      <color theme="1"/>
      <name val="Arial"/>
      <family val="2"/>
      <charset val="238"/>
    </font>
    <font>
      <b/>
      <sz val="7"/>
      <color theme="1"/>
      <name val="Arial"/>
      <family val="2"/>
      <charset val="238"/>
    </font>
    <font>
      <sz val="6"/>
      <color theme="1"/>
      <name val="Arial"/>
      <family val="2"/>
      <charset val="238"/>
    </font>
    <font>
      <sz val="8"/>
      <color rgb="FF000000"/>
      <name val="Arial"/>
      <family val="2"/>
    </font>
    <font>
      <b/>
      <sz val="8"/>
      <color rgb="FF000000"/>
      <name val="Arial"/>
      <family val="2"/>
    </font>
    <font>
      <sz val="9"/>
      <color indexed="8"/>
      <name val="Arial"/>
      <family val="2"/>
    </font>
    <font>
      <b/>
      <sz val="10"/>
      <color rgb="FFFF0000"/>
      <name val="Arial"/>
      <family val="2"/>
    </font>
    <font>
      <sz val="10"/>
      <color rgb="FFFF0000"/>
      <name val="Arial"/>
      <family val="2"/>
    </font>
    <font>
      <b/>
      <sz val="7"/>
      <name val="Arial"/>
      <family val="2"/>
    </font>
    <font>
      <i/>
      <sz val="7"/>
      <name val="Arial"/>
      <family val="2"/>
    </font>
    <font>
      <sz val="22"/>
      <color rgb="FFFF0000"/>
      <name val="YuCiril Times"/>
    </font>
    <font>
      <b/>
      <sz val="8"/>
      <name val="Arial"/>
      <family val="2"/>
    </font>
    <font>
      <sz val="7"/>
      <color rgb="FFFF0000"/>
      <name val="Arial"/>
      <family val="2"/>
    </font>
  </fonts>
  <fills count="24">
    <fill>
      <patternFill patternType="none"/>
    </fill>
    <fill>
      <patternFill patternType="gray125"/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24">
    <border>
      <left/>
      <right/>
      <top/>
      <bottom/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/>
      <bottom style="dotted">
        <color indexed="64"/>
      </bottom>
      <diagonal/>
    </border>
    <border>
      <left/>
      <right/>
      <top style="dotted">
        <color indexed="64"/>
      </top>
      <bottom style="dotted">
        <color indexed="64"/>
      </bottom>
      <diagonal/>
    </border>
    <border>
      <left/>
      <right/>
      <top style="thin">
        <color rgb="FFC0C0C0"/>
      </top>
      <bottom style="thin">
        <color rgb="FFC0C0C0"/>
      </bottom>
      <diagonal/>
    </border>
    <border>
      <left/>
      <right/>
      <top style="thin">
        <color rgb="FFC0C0C0"/>
      </top>
      <bottom/>
      <diagonal/>
    </border>
    <border>
      <left/>
      <right/>
      <top style="thin">
        <color theme="0"/>
      </top>
      <bottom/>
      <diagonal/>
    </border>
    <border>
      <left/>
      <right/>
      <top/>
      <bottom style="thin">
        <color rgb="FFC0C0C0"/>
      </bottom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/>
      <right/>
      <top style="thin">
        <color theme="0" tint="-0.34998626667073579"/>
      </top>
      <bottom style="thin">
        <color rgb="FFC0C0C0"/>
      </bottom>
      <diagonal/>
    </border>
    <border>
      <left/>
      <right/>
      <top/>
      <bottom style="thin">
        <color theme="0" tint="-0.24994659260841701"/>
      </bottom>
      <diagonal/>
    </border>
    <border>
      <left/>
      <right/>
      <top style="thin">
        <color theme="0" tint="-0.24994659260841701"/>
      </top>
      <bottom/>
      <diagonal/>
    </border>
    <border>
      <left/>
      <right/>
      <top style="thin">
        <color theme="0" tint="-0.24994659260841701"/>
      </top>
      <bottom style="thin">
        <color rgb="FFC0C0C0"/>
      </bottom>
      <diagonal/>
    </border>
    <border>
      <left/>
      <right/>
      <top/>
      <bottom style="thin">
        <color theme="0" tint="-0.34998626667073579"/>
      </bottom>
      <diagonal/>
    </border>
    <border>
      <left/>
      <right/>
      <top/>
      <bottom style="thin">
        <color indexed="64"/>
      </bottom>
      <diagonal/>
    </border>
  </borders>
  <cellStyleXfs count="120">
    <xf numFmtId="0" fontId="0" fillId="0" borderId="0"/>
    <xf numFmtId="0" fontId="7" fillId="2" borderId="0" applyNumberFormat="0" applyBorder="0" applyAlignment="0" applyProtection="0"/>
    <xf numFmtId="0" fontId="1" fillId="2" borderId="0" applyNumberFormat="0" applyBorder="0" applyAlignment="0" applyProtection="0"/>
    <xf numFmtId="0" fontId="7" fillId="3" borderId="0" applyNumberFormat="0" applyBorder="0" applyAlignment="0" applyProtection="0"/>
    <xf numFmtId="0" fontId="1" fillId="3" borderId="0" applyNumberFormat="0" applyBorder="0" applyAlignment="0" applyProtection="0"/>
    <xf numFmtId="0" fontId="7" fillId="4" borderId="0" applyNumberFormat="0" applyBorder="0" applyAlignment="0" applyProtection="0"/>
    <xf numFmtId="0" fontId="1" fillId="4" borderId="0" applyNumberFormat="0" applyBorder="0" applyAlignment="0" applyProtection="0"/>
    <xf numFmtId="0" fontId="7" fillId="5" borderId="0" applyNumberFormat="0" applyBorder="0" applyAlignment="0" applyProtection="0"/>
    <xf numFmtId="0" fontId="1" fillId="5" borderId="0" applyNumberFormat="0" applyBorder="0" applyAlignment="0" applyProtection="0"/>
    <xf numFmtId="0" fontId="7" fillId="6" borderId="0" applyNumberFormat="0" applyBorder="0" applyAlignment="0" applyProtection="0"/>
    <xf numFmtId="0" fontId="1" fillId="6" borderId="0" applyNumberFormat="0" applyBorder="0" applyAlignment="0" applyProtection="0"/>
    <xf numFmtId="0" fontId="7" fillId="7" borderId="0" applyNumberFormat="0" applyBorder="0" applyAlignment="0" applyProtection="0"/>
    <xf numFmtId="0" fontId="1" fillId="7" borderId="0" applyNumberFormat="0" applyBorder="0" applyAlignment="0" applyProtection="0"/>
    <xf numFmtId="0" fontId="41" fillId="2" borderId="0" applyNumberFormat="0" applyBorder="0" applyAlignment="0" applyProtection="0"/>
    <xf numFmtId="0" fontId="41" fillId="3" borderId="0" applyNumberFormat="0" applyBorder="0" applyAlignment="0" applyProtection="0"/>
    <xf numFmtId="0" fontId="41" fillId="4" borderId="0" applyNumberFormat="0" applyBorder="0" applyAlignment="0" applyProtection="0"/>
    <xf numFmtId="0" fontId="41" fillId="5" borderId="0" applyNumberFormat="0" applyBorder="0" applyAlignment="0" applyProtection="0"/>
    <xf numFmtId="0" fontId="41" fillId="6" borderId="0" applyNumberFormat="0" applyBorder="0" applyAlignment="0" applyProtection="0"/>
    <xf numFmtId="0" fontId="41" fillId="7" borderId="0" applyNumberFormat="0" applyBorder="0" applyAlignment="0" applyProtection="0"/>
    <xf numFmtId="0" fontId="7" fillId="8" borderId="0" applyNumberFormat="0" applyBorder="0" applyAlignment="0" applyProtection="0"/>
    <xf numFmtId="0" fontId="1" fillId="8" borderId="0" applyNumberFormat="0" applyBorder="0" applyAlignment="0" applyProtection="0"/>
    <xf numFmtId="0" fontId="7" fillId="9" borderId="0" applyNumberFormat="0" applyBorder="0" applyAlignment="0" applyProtection="0"/>
    <xf numFmtId="0" fontId="1" fillId="9" borderId="0" applyNumberFormat="0" applyBorder="0" applyAlignment="0" applyProtection="0"/>
    <xf numFmtId="0" fontId="7" fillId="10" borderId="0" applyNumberFormat="0" applyBorder="0" applyAlignment="0" applyProtection="0"/>
    <xf numFmtId="0" fontId="1" fillId="10" borderId="0" applyNumberFormat="0" applyBorder="0" applyAlignment="0" applyProtection="0"/>
    <xf numFmtId="0" fontId="7" fillId="5" borderId="0" applyNumberFormat="0" applyBorder="0" applyAlignment="0" applyProtection="0"/>
    <xf numFmtId="0" fontId="1" fillId="5" borderId="0" applyNumberFormat="0" applyBorder="0" applyAlignment="0" applyProtection="0"/>
    <xf numFmtId="0" fontId="7" fillId="8" borderId="0" applyNumberFormat="0" applyBorder="0" applyAlignment="0" applyProtection="0"/>
    <xf numFmtId="0" fontId="1" fillId="8" borderId="0" applyNumberFormat="0" applyBorder="0" applyAlignment="0" applyProtection="0"/>
    <xf numFmtId="0" fontId="7" fillId="11" borderId="0" applyNumberFormat="0" applyBorder="0" applyAlignment="0" applyProtection="0"/>
    <xf numFmtId="0" fontId="1" fillId="11" borderId="0" applyNumberFormat="0" applyBorder="0" applyAlignment="0" applyProtection="0"/>
    <xf numFmtId="0" fontId="41" fillId="8" borderId="0" applyNumberFormat="0" applyBorder="0" applyAlignment="0" applyProtection="0"/>
    <xf numFmtId="0" fontId="41" fillId="9" borderId="0" applyNumberFormat="0" applyBorder="0" applyAlignment="0" applyProtection="0"/>
    <xf numFmtId="0" fontId="41" fillId="10" borderId="0" applyNumberFormat="0" applyBorder="0" applyAlignment="0" applyProtection="0"/>
    <xf numFmtId="0" fontId="41" fillId="5" borderId="0" applyNumberFormat="0" applyBorder="0" applyAlignment="0" applyProtection="0"/>
    <xf numFmtId="0" fontId="41" fillId="8" borderId="0" applyNumberFormat="0" applyBorder="0" applyAlignment="0" applyProtection="0"/>
    <xf numFmtId="0" fontId="41" fillId="11" borderId="0" applyNumberFormat="0" applyBorder="0" applyAlignment="0" applyProtection="0"/>
    <xf numFmtId="0" fontId="8" fillId="12" borderId="0" applyNumberFormat="0" applyBorder="0" applyAlignment="0" applyProtection="0"/>
    <xf numFmtId="0" fontId="8" fillId="9" borderId="0" applyNumberFormat="0" applyBorder="0" applyAlignment="0" applyProtection="0"/>
    <xf numFmtId="0" fontId="8" fillId="10" borderId="0" applyNumberFormat="0" applyBorder="0" applyAlignment="0" applyProtection="0"/>
    <xf numFmtId="0" fontId="8" fillId="13" borderId="0" applyNumberFormat="0" applyBorder="0" applyAlignment="0" applyProtection="0"/>
    <xf numFmtId="0" fontId="8" fillId="14" borderId="0" applyNumberFormat="0" applyBorder="0" applyAlignment="0" applyProtection="0"/>
    <xf numFmtId="0" fontId="8" fillId="15" borderId="0" applyNumberFormat="0" applyBorder="0" applyAlignment="0" applyProtection="0"/>
    <xf numFmtId="0" fontId="42" fillId="12" borderId="0" applyNumberFormat="0" applyBorder="0" applyAlignment="0" applyProtection="0"/>
    <xf numFmtId="0" fontId="42" fillId="9" borderId="0" applyNumberFormat="0" applyBorder="0" applyAlignment="0" applyProtection="0"/>
    <xf numFmtId="0" fontId="42" fillId="10" borderId="0" applyNumberFormat="0" applyBorder="0" applyAlignment="0" applyProtection="0"/>
    <xf numFmtId="0" fontId="42" fillId="13" borderId="0" applyNumberFormat="0" applyBorder="0" applyAlignment="0" applyProtection="0"/>
    <xf numFmtId="0" fontId="42" fillId="14" borderId="0" applyNumberFormat="0" applyBorder="0" applyAlignment="0" applyProtection="0"/>
    <xf numFmtId="0" fontId="42" fillId="15" borderId="0" applyNumberFormat="0" applyBorder="0" applyAlignment="0" applyProtection="0"/>
    <xf numFmtId="0" fontId="42" fillId="16" borderId="0" applyNumberFormat="0" applyBorder="0" applyAlignment="0" applyProtection="0"/>
    <xf numFmtId="0" fontId="42" fillId="17" borderId="0" applyNumberFormat="0" applyBorder="0" applyAlignment="0" applyProtection="0"/>
    <xf numFmtId="0" fontId="42" fillId="18" borderId="0" applyNumberFormat="0" applyBorder="0" applyAlignment="0" applyProtection="0"/>
    <xf numFmtId="0" fontId="42" fillId="13" borderId="0" applyNumberFormat="0" applyBorder="0" applyAlignment="0" applyProtection="0"/>
    <xf numFmtId="0" fontId="42" fillId="14" borderId="0" applyNumberFormat="0" applyBorder="0" applyAlignment="0" applyProtection="0"/>
    <xf numFmtId="0" fontId="42" fillId="19" borderId="0" applyNumberFormat="0" applyBorder="0" applyAlignment="0" applyProtection="0"/>
    <xf numFmtId="0" fontId="43" fillId="3" borderId="0" applyNumberFormat="0" applyBorder="0" applyAlignment="0" applyProtection="0"/>
    <xf numFmtId="0" fontId="44" fillId="20" borderId="1" applyNumberFormat="0" applyAlignment="0" applyProtection="0"/>
    <xf numFmtId="0" fontId="9" fillId="0" borderId="2" applyNumberFormat="0" applyFill="0" applyAlignment="0" applyProtection="0"/>
    <xf numFmtId="0" fontId="45" fillId="21" borderId="3" applyNumberFormat="0" applyAlignment="0" applyProtection="0"/>
    <xf numFmtId="0" fontId="10" fillId="3" borderId="0" applyNumberFormat="0" applyBorder="0" applyAlignment="0" applyProtection="0"/>
    <xf numFmtId="165" fontId="11" fillId="0" borderId="0" applyFont="0" applyFill="0" applyBorder="0" applyAlignment="0" applyProtection="0"/>
    <xf numFmtId="0" fontId="46" fillId="0" borderId="0" applyNumberFormat="0" applyFill="0" applyBorder="0" applyAlignment="0" applyProtection="0"/>
    <xf numFmtId="0" fontId="47" fillId="4" borderId="0" applyNumberFormat="0" applyBorder="0" applyAlignment="0" applyProtection="0"/>
    <xf numFmtId="0" fontId="48" fillId="0" borderId="4" applyNumberFormat="0" applyFill="0" applyAlignment="0" applyProtection="0"/>
    <xf numFmtId="0" fontId="49" fillId="0" borderId="5" applyNumberFormat="0" applyFill="0" applyAlignment="0" applyProtection="0"/>
    <xf numFmtId="0" fontId="50" fillId="0" borderId="6" applyNumberFormat="0" applyFill="0" applyAlignment="0" applyProtection="0"/>
    <xf numFmtId="0" fontId="50" fillId="0" borderId="0" applyNumberFormat="0" applyFill="0" applyBorder="0" applyAlignment="0" applyProtection="0"/>
    <xf numFmtId="0" fontId="51" fillId="7" borderId="1" applyNumberFormat="0" applyAlignment="0" applyProtection="0"/>
    <xf numFmtId="0" fontId="12" fillId="21" borderId="3" applyNumberFormat="0" applyAlignment="0" applyProtection="0"/>
    <xf numFmtId="0" fontId="52" fillId="0" borderId="7" applyNumberFormat="0" applyFill="0" applyAlignment="0" applyProtection="0"/>
    <xf numFmtId="0" fontId="13" fillId="0" borderId="4" applyNumberFormat="0" applyFill="0" applyAlignment="0" applyProtection="0"/>
    <xf numFmtId="0" fontId="14" fillId="0" borderId="5" applyNumberFormat="0" applyFill="0" applyAlignment="0" applyProtection="0"/>
    <xf numFmtId="0" fontId="15" fillId="0" borderId="6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0" applyNumberFormat="0" applyFill="0" applyBorder="0" applyAlignment="0" applyProtection="0"/>
    <xf numFmtId="0" fontId="53" fillId="22" borderId="0" applyNumberFormat="0" applyBorder="0" applyAlignment="0" applyProtection="0"/>
    <xf numFmtId="0" fontId="17" fillId="22" borderId="0" applyNumberFormat="0" applyBorder="0" applyAlignment="0" applyProtection="0"/>
    <xf numFmtId="0" fontId="4" fillId="0" borderId="0"/>
    <xf numFmtId="0" fontId="63" fillId="0" borderId="0"/>
    <xf numFmtId="0" fontId="2" fillId="0" borderId="0"/>
    <xf numFmtId="0" fontId="18" fillId="0" borderId="0"/>
    <xf numFmtId="0" fontId="2" fillId="0" borderId="0"/>
    <xf numFmtId="0" fontId="19" fillId="0" borderId="0"/>
    <xf numFmtId="0" fontId="63" fillId="0" borderId="0"/>
    <xf numFmtId="0" fontId="40" fillId="0" borderId="0"/>
    <xf numFmtId="0" fontId="4" fillId="0" borderId="0"/>
    <xf numFmtId="0" fontId="64" fillId="0" borderId="0"/>
    <xf numFmtId="0" fontId="4" fillId="0" borderId="0"/>
    <xf numFmtId="0" fontId="6" fillId="0" borderId="0"/>
    <xf numFmtId="0" fontId="4" fillId="0" borderId="0"/>
    <xf numFmtId="0" fontId="18" fillId="0" borderId="0"/>
    <xf numFmtId="0" fontId="4" fillId="0" borderId="0"/>
    <xf numFmtId="0" fontId="4" fillId="0" borderId="0"/>
    <xf numFmtId="0" fontId="21" fillId="0" borderId="0"/>
    <xf numFmtId="0" fontId="41" fillId="23" borderId="8" applyNumberFormat="0" applyFont="0" applyAlignment="0" applyProtection="0"/>
    <xf numFmtId="0" fontId="54" fillId="20" borderId="9" applyNumberFormat="0" applyAlignment="0" applyProtection="0"/>
    <xf numFmtId="9" fontId="2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0" fillId="23" borderId="8" applyNumberFormat="0" applyFont="0" applyAlignment="0" applyProtection="0"/>
    <xf numFmtId="0" fontId="22" fillId="0" borderId="7" applyNumberFormat="0" applyFill="0" applyAlignment="0" applyProtection="0"/>
    <xf numFmtId="0" fontId="23" fillId="4" borderId="0" applyNumberFormat="0" applyBorder="0" applyAlignment="0" applyProtection="0"/>
    <xf numFmtId="0" fontId="20" fillId="0" borderId="0"/>
    <xf numFmtId="0" fontId="24" fillId="0" borderId="0">
      <alignment vertical="top"/>
    </xf>
    <xf numFmtId="166" fontId="4" fillId="0" borderId="0" applyFill="0" applyBorder="0" applyAlignment="0" applyProtection="0">
      <alignment wrapText="1"/>
    </xf>
    <xf numFmtId="0" fontId="25" fillId="0" borderId="0" applyNumberFormat="0" applyFill="0" applyBorder="0" applyAlignment="0" applyProtection="0"/>
    <xf numFmtId="0" fontId="55" fillId="0" borderId="0" applyNumberFormat="0" applyFill="0" applyBorder="0" applyAlignment="0" applyProtection="0"/>
    <xf numFmtId="0" fontId="56" fillId="0" borderId="2" applyNumberFormat="0" applyFill="0" applyAlignment="0" applyProtection="0"/>
    <xf numFmtId="0" fontId="26" fillId="7" borderId="1" applyNumberFormat="0" applyAlignment="0" applyProtection="0"/>
    <xf numFmtId="0" fontId="27" fillId="20" borderId="1" applyNumberFormat="0" applyAlignment="0" applyProtection="0"/>
    <xf numFmtId="0" fontId="28" fillId="20" borderId="9" applyNumberFormat="0" applyAlignment="0" applyProtection="0"/>
    <xf numFmtId="0" fontId="29" fillId="0" borderId="0" applyNumberFormat="0" applyFill="0" applyBorder="0" applyAlignment="0" applyProtection="0"/>
    <xf numFmtId="0" fontId="57" fillId="0" borderId="0" applyNumberFormat="0" applyFill="0" applyBorder="0" applyAlignment="0" applyProtection="0"/>
    <xf numFmtId="0" fontId="8" fillId="16" borderId="0" applyNumberFormat="0" applyBorder="0" applyAlignment="0" applyProtection="0"/>
    <xf numFmtId="0" fontId="8" fillId="17" borderId="0" applyNumberFormat="0" applyBorder="0" applyAlignment="0" applyProtection="0"/>
    <xf numFmtId="0" fontId="8" fillId="18" borderId="0" applyNumberFormat="0" applyBorder="0" applyAlignment="0" applyProtection="0"/>
    <xf numFmtId="0" fontId="8" fillId="13" borderId="0" applyNumberFormat="0" applyBorder="0" applyAlignment="0" applyProtection="0"/>
    <xf numFmtId="0" fontId="8" fillId="14" borderId="0" applyNumberFormat="0" applyBorder="0" applyAlignment="0" applyProtection="0"/>
    <xf numFmtId="0" fontId="8" fillId="19" borderId="0" applyNumberFormat="0" applyBorder="0" applyAlignment="0" applyProtection="0"/>
    <xf numFmtId="0" fontId="2" fillId="0" borderId="0"/>
  </cellStyleXfs>
  <cellXfs count="134">
    <xf numFmtId="0" fontId="0" fillId="0" borderId="0" xfId="0"/>
    <xf numFmtId="0" fontId="3" fillId="0" borderId="0" xfId="0" applyFont="1"/>
    <xf numFmtId="0" fontId="5" fillId="0" borderId="0" xfId="88" applyFont="1"/>
    <xf numFmtId="164" fontId="5" fillId="0" borderId="0" xfId="88" applyNumberFormat="1" applyFont="1"/>
    <xf numFmtId="0" fontId="5" fillId="0" borderId="0" xfId="88" applyFont="1" applyAlignment="1">
      <alignment wrapText="1"/>
    </xf>
    <xf numFmtId="0" fontId="4" fillId="0" borderId="0" xfId="89"/>
    <xf numFmtId="0" fontId="3" fillId="0" borderId="0" xfId="82" applyFont="1"/>
    <xf numFmtId="0" fontId="34" fillId="0" borderId="0" xfId="90" applyFont="1"/>
    <xf numFmtId="0" fontId="5" fillId="0" borderId="0" xfId="88" applyFont="1" applyProtection="1">
      <protection locked="0"/>
    </xf>
    <xf numFmtId="0" fontId="34" fillId="0" borderId="0" xfId="90" applyFont="1" applyProtection="1">
      <protection locked="0"/>
    </xf>
    <xf numFmtId="0" fontId="3" fillId="0" borderId="0" xfId="0" applyFont="1" applyProtection="1">
      <protection locked="0"/>
    </xf>
    <xf numFmtId="0" fontId="3" fillId="0" borderId="0" xfId="91" applyFont="1"/>
    <xf numFmtId="0" fontId="4" fillId="0" borderId="0" xfId="89" applyProtection="1">
      <protection locked="0"/>
    </xf>
    <xf numFmtId="0" fontId="30" fillId="0" borderId="0" xfId="89" applyFont="1" applyProtection="1">
      <protection locked="0"/>
    </xf>
    <xf numFmtId="0" fontId="3" fillId="0" borderId="0" xfId="91" applyFont="1" applyProtection="1">
      <protection locked="0"/>
    </xf>
    <xf numFmtId="0" fontId="4" fillId="0" borderId="0" xfId="89" applyAlignment="1">
      <alignment wrapText="1"/>
    </xf>
    <xf numFmtId="0" fontId="65" fillId="0" borderId="0" xfId="88" applyFont="1"/>
    <xf numFmtId="164" fontId="5" fillId="0" borderId="0" xfId="88" applyNumberFormat="1" applyFont="1" applyProtection="1">
      <protection locked="0"/>
    </xf>
    <xf numFmtId="0" fontId="33" fillId="0" borderId="0" xfId="90" applyFont="1" applyAlignment="1">
      <alignment horizontal="center" vertical="center" wrapText="1"/>
    </xf>
    <xf numFmtId="0" fontId="5" fillId="0" borderId="0" xfId="89" applyFont="1" applyAlignment="1" applyProtection="1">
      <alignment horizontal="center" vertical="center" wrapText="1"/>
      <protection locked="0"/>
    </xf>
    <xf numFmtId="0" fontId="5" fillId="0" borderId="0" xfId="89" applyFont="1" applyAlignment="1">
      <alignment horizontal="center" vertical="center" wrapText="1"/>
    </xf>
    <xf numFmtId="0" fontId="4" fillId="0" borderId="17" xfId="89" applyBorder="1"/>
    <xf numFmtId="0" fontId="62" fillId="0" borderId="0" xfId="90" applyFont="1"/>
    <xf numFmtId="0" fontId="38" fillId="0" borderId="0" xfId="88" applyFont="1"/>
    <xf numFmtId="0" fontId="38" fillId="0" borderId="0" xfId="89" applyFont="1"/>
    <xf numFmtId="0" fontId="3" fillId="0" borderId="17" xfId="0" applyFont="1" applyBorder="1"/>
    <xf numFmtId="0" fontId="3" fillId="0" borderId="0" xfId="119" applyFont="1"/>
    <xf numFmtId="0" fontId="2" fillId="0" borderId="0" xfId="119"/>
    <xf numFmtId="0" fontId="2" fillId="0" borderId="0" xfId="119" applyProtection="1">
      <protection locked="0"/>
    </xf>
    <xf numFmtId="0" fontId="62" fillId="0" borderId="0" xfId="119" applyFont="1"/>
    <xf numFmtId="0" fontId="2" fillId="0" borderId="17" xfId="119" applyBorder="1"/>
    <xf numFmtId="0" fontId="3" fillId="0" borderId="0" xfId="119" applyFont="1" applyProtection="1">
      <protection locked="0"/>
    </xf>
    <xf numFmtId="0" fontId="4" fillId="0" borderId="0" xfId="87" applyProtection="1">
      <protection locked="0"/>
    </xf>
    <xf numFmtId="0" fontId="33" fillId="0" borderId="0" xfId="119" applyFont="1" applyAlignment="1">
      <alignment horizontal="center" vertical="center" wrapText="1"/>
    </xf>
    <xf numFmtId="169" fontId="2" fillId="0" borderId="0" xfId="119" applyNumberFormat="1"/>
    <xf numFmtId="164" fontId="2" fillId="0" borderId="0" xfId="119" applyNumberFormat="1"/>
    <xf numFmtId="0" fontId="31" fillId="0" borderId="10" xfId="89" applyFont="1" applyBorder="1" applyAlignment="1" applyProtection="1">
      <alignment horizontal="center" vertical="center" wrapText="1"/>
      <protection locked="0"/>
    </xf>
    <xf numFmtId="0" fontId="31" fillId="0" borderId="0" xfId="89" applyFont="1" applyAlignment="1" applyProtection="1">
      <alignment horizontal="center" vertical="center" wrapText="1"/>
      <protection locked="0"/>
    </xf>
    <xf numFmtId="17" fontId="32" fillId="0" borderId="0" xfId="89" applyNumberFormat="1" applyFont="1" applyAlignment="1" applyProtection="1">
      <alignment horizontal="center" vertical="center" wrapText="1"/>
      <protection locked="0"/>
    </xf>
    <xf numFmtId="164" fontId="5" fillId="0" borderId="12" xfId="88" applyNumberFormat="1" applyFont="1" applyBorder="1" applyAlignment="1" applyProtection="1">
      <alignment horizontal="center" vertical="center"/>
      <protection locked="0"/>
    </xf>
    <xf numFmtId="0" fontId="72" fillId="0" borderId="0" xfId="89" applyFont="1"/>
    <xf numFmtId="0" fontId="5" fillId="0" borderId="12" xfId="88" applyFont="1" applyBorder="1" applyAlignment="1" applyProtection="1">
      <alignment horizontal="center" vertical="center" wrapText="1"/>
      <protection locked="0"/>
    </xf>
    <xf numFmtId="17" fontId="31" fillId="0" borderId="12" xfId="89" applyNumberFormat="1" applyFont="1" applyBorder="1" applyAlignment="1" applyProtection="1">
      <alignment horizontal="center" vertical="center"/>
      <protection locked="0"/>
    </xf>
    <xf numFmtId="17" fontId="31" fillId="0" borderId="12" xfId="89" applyNumberFormat="1" applyFont="1" applyBorder="1" applyAlignment="1" applyProtection="1">
      <alignment horizontal="center" vertical="center" wrapText="1"/>
      <protection locked="0"/>
    </xf>
    <xf numFmtId="0" fontId="31" fillId="0" borderId="12" xfId="89" applyFont="1" applyBorder="1" applyAlignment="1" applyProtection="1">
      <alignment horizontal="center" vertical="center"/>
      <protection locked="0"/>
    </xf>
    <xf numFmtId="164" fontId="31" fillId="0" borderId="12" xfId="89" applyNumberFormat="1" applyFont="1" applyBorder="1" applyAlignment="1" applyProtection="1">
      <alignment horizontal="center" vertical="center"/>
      <protection locked="0"/>
    </xf>
    <xf numFmtId="167" fontId="31" fillId="0" borderId="12" xfId="89" applyNumberFormat="1" applyFont="1" applyBorder="1" applyAlignment="1" applyProtection="1">
      <alignment horizontal="center" vertical="center"/>
      <protection locked="0"/>
    </xf>
    <xf numFmtId="0" fontId="38" fillId="0" borderId="0" xfId="92" applyFont="1"/>
    <xf numFmtId="0" fontId="37" fillId="0" borderId="14" xfId="0" applyFont="1" applyBorder="1" applyAlignment="1">
      <alignment horizontal="left" vertical="center" wrapText="1"/>
    </xf>
    <xf numFmtId="0" fontId="58" fillId="0" borderId="16" xfId="0" applyFont="1" applyBorder="1" applyAlignment="1">
      <alignment horizontal="left" vertical="center" wrapText="1"/>
    </xf>
    <xf numFmtId="0" fontId="35" fillId="0" borderId="14" xfId="92" applyFont="1" applyBorder="1" applyAlignment="1">
      <alignment horizontal="left" wrapText="1"/>
    </xf>
    <xf numFmtId="0" fontId="37" fillId="0" borderId="0" xfId="0" applyFont="1" applyAlignment="1">
      <alignment vertical="center" wrapText="1"/>
    </xf>
    <xf numFmtId="0" fontId="35" fillId="0" borderId="0" xfId="92" applyFont="1" applyAlignment="1">
      <alignment horizontal="left" vertical="center" wrapText="1"/>
    </xf>
    <xf numFmtId="0" fontId="36" fillId="0" borderId="13" xfId="92" applyFont="1" applyBorder="1" applyAlignment="1">
      <alignment vertical="center" wrapText="1"/>
    </xf>
    <xf numFmtId="0" fontId="38" fillId="0" borderId="0" xfId="89" applyFont="1" applyAlignment="1">
      <alignment wrapText="1"/>
    </xf>
    <xf numFmtId="0" fontId="62" fillId="0" borderId="0" xfId="119" applyFont="1" applyAlignment="1">
      <alignment wrapText="1"/>
    </xf>
    <xf numFmtId="167" fontId="3" fillId="0" borderId="0" xfId="92" quotePrefix="1" applyNumberFormat="1" applyFont="1" applyAlignment="1">
      <alignment horizontal="center" vertical="center"/>
    </xf>
    <xf numFmtId="167" fontId="3" fillId="0" borderId="0" xfId="92" applyNumberFormat="1" applyFont="1" applyAlignment="1">
      <alignment horizontal="center" vertical="center"/>
    </xf>
    <xf numFmtId="0" fontId="3" fillId="0" borderId="14" xfId="0" applyFont="1" applyBorder="1" applyAlignment="1">
      <alignment horizontal="left" vertical="center" wrapText="1"/>
    </xf>
    <xf numFmtId="0" fontId="74" fillId="0" borderId="16" xfId="0" applyFont="1" applyBorder="1" applyAlignment="1">
      <alignment horizontal="left" vertical="center" wrapText="1"/>
    </xf>
    <xf numFmtId="0" fontId="74" fillId="0" borderId="14" xfId="0" applyFont="1" applyBorder="1"/>
    <xf numFmtId="0" fontId="74" fillId="0" borderId="0" xfId="0" applyFont="1"/>
    <xf numFmtId="0" fontId="3" fillId="0" borderId="0" xfId="0" applyFont="1" applyAlignment="1">
      <alignment vertical="center"/>
    </xf>
    <xf numFmtId="0" fontId="3" fillId="0" borderId="0" xfId="0" applyFont="1" applyAlignment="1">
      <alignment wrapText="1"/>
    </xf>
    <xf numFmtId="0" fontId="74" fillId="0" borderId="15" xfId="0" applyFont="1" applyBorder="1"/>
    <xf numFmtId="0" fontId="3" fillId="0" borderId="16" xfId="0" applyFont="1" applyBorder="1" applyAlignment="1">
      <alignment vertical="center" wrapText="1"/>
    </xf>
    <xf numFmtId="0" fontId="38" fillId="0" borderId="0" xfId="0" quotePrefix="1" applyFont="1"/>
    <xf numFmtId="0" fontId="38" fillId="0" borderId="22" xfId="0" applyFont="1" applyBorder="1"/>
    <xf numFmtId="0" fontId="3" fillId="0" borderId="22" xfId="0" applyFont="1" applyBorder="1"/>
    <xf numFmtId="0" fontId="35" fillId="0" borderId="13" xfId="92" applyFont="1" applyBorder="1" applyAlignment="1">
      <alignment vertical="center" wrapText="1"/>
    </xf>
    <xf numFmtId="0" fontId="3" fillId="0" borderId="0" xfId="79" applyFont="1"/>
    <xf numFmtId="0" fontId="3" fillId="0" borderId="0" xfId="79" applyFont="1" applyProtection="1">
      <protection locked="0"/>
    </xf>
    <xf numFmtId="0" fontId="5" fillId="0" borderId="0" xfId="88" applyFont="1" applyAlignment="1" applyProtection="1">
      <alignment horizontal="center" vertical="center" wrapText="1"/>
      <protection locked="0"/>
    </xf>
    <xf numFmtId="0" fontId="5" fillId="0" borderId="0" xfId="79" applyFont="1" applyAlignment="1" applyProtection="1">
      <alignment horizontal="center" vertical="center" wrapText="1"/>
      <protection locked="0"/>
    </xf>
    <xf numFmtId="0" fontId="5" fillId="0" borderId="10" xfId="88" applyFont="1" applyBorder="1" applyAlignment="1" applyProtection="1">
      <alignment horizontal="center" vertical="center" wrapText="1"/>
      <protection locked="0"/>
    </xf>
    <xf numFmtId="0" fontId="5" fillId="0" borderId="10" xfId="79" applyFont="1" applyBorder="1" applyAlignment="1" applyProtection="1">
      <alignment horizontal="center" vertical="center" wrapText="1"/>
      <protection locked="0"/>
    </xf>
    <xf numFmtId="0" fontId="35" fillId="0" borderId="16" xfId="92" applyFont="1" applyBorder="1" applyAlignment="1">
      <alignment horizontal="left" vertical="center" wrapText="1"/>
    </xf>
    <xf numFmtId="0" fontId="68" fillId="0" borderId="14" xfId="0" quotePrefix="1" applyFont="1" applyBorder="1"/>
    <xf numFmtId="0" fontId="66" fillId="0" borderId="14" xfId="0" applyFont="1" applyBorder="1"/>
    <xf numFmtId="0" fontId="38" fillId="0" borderId="22" xfId="0" applyFont="1" applyBorder="1" applyAlignment="1">
      <alignment vertical="center"/>
    </xf>
    <xf numFmtId="169" fontId="5" fillId="0" borderId="0" xfId="88" applyNumberFormat="1" applyFont="1"/>
    <xf numFmtId="170" fontId="34" fillId="0" borderId="0" xfId="90" applyNumberFormat="1" applyFont="1"/>
    <xf numFmtId="0" fontId="76" fillId="0" borderId="0" xfId="119" applyFont="1" applyProtection="1">
      <protection locked="0"/>
    </xf>
    <xf numFmtId="0" fontId="3" fillId="0" borderId="0" xfId="92" applyFont="1" applyAlignment="1">
      <alignment horizontal="left" vertical="center" wrapText="1"/>
    </xf>
    <xf numFmtId="0" fontId="33" fillId="0" borderId="0" xfId="119" applyFont="1" applyAlignment="1" applyProtection="1">
      <alignment horizontal="center" vertical="center" wrapText="1"/>
      <protection locked="0"/>
    </xf>
    <xf numFmtId="0" fontId="33" fillId="0" borderId="23" xfId="119" applyFont="1" applyBorder="1" applyAlignment="1" applyProtection="1">
      <alignment horizontal="center" vertical="center" wrapText="1"/>
      <protection locked="0"/>
    </xf>
    <xf numFmtId="0" fontId="33" fillId="0" borderId="10" xfId="119" applyFont="1" applyBorder="1" applyAlignment="1" applyProtection="1">
      <alignment horizontal="center" vertical="center" wrapText="1"/>
      <protection locked="0"/>
    </xf>
    <xf numFmtId="168" fontId="5" fillId="0" borderId="11" xfId="88" applyNumberFormat="1" applyFont="1" applyBorder="1" applyAlignment="1" applyProtection="1">
      <alignment horizontal="center" vertical="center" wrapText="1"/>
      <protection locked="0"/>
    </xf>
    <xf numFmtId="164" fontId="5" fillId="0" borderId="11" xfId="119" applyNumberFormat="1" applyFont="1" applyBorder="1" applyAlignment="1" applyProtection="1">
      <alignment horizontal="center" vertical="center"/>
      <protection locked="0"/>
    </xf>
    <xf numFmtId="168" fontId="5" fillId="0" borderId="12" xfId="88" applyNumberFormat="1" applyFont="1" applyBorder="1" applyAlignment="1" applyProtection="1">
      <alignment horizontal="center" vertical="center" wrapText="1"/>
      <protection locked="0"/>
    </xf>
    <xf numFmtId="164" fontId="5" fillId="0" borderId="12" xfId="119" applyNumberFormat="1" applyFont="1" applyBorder="1" applyAlignment="1" applyProtection="1">
      <alignment horizontal="center" vertical="center"/>
      <protection locked="0"/>
    </xf>
    <xf numFmtId="0" fontId="3" fillId="0" borderId="0" xfId="82" applyFont="1" applyProtection="1">
      <protection locked="0"/>
    </xf>
    <xf numFmtId="0" fontId="33" fillId="0" borderId="0" xfId="90" applyFont="1" applyAlignment="1" applyProtection="1">
      <alignment horizontal="center" vertical="center" wrapText="1"/>
      <protection locked="0"/>
    </xf>
    <xf numFmtId="0" fontId="33" fillId="0" borderId="10" xfId="90" applyFont="1" applyBorder="1" applyAlignment="1" applyProtection="1">
      <alignment horizontal="center" vertical="center" wrapText="1"/>
      <protection locked="0"/>
    </xf>
    <xf numFmtId="0" fontId="5" fillId="0" borderId="11" xfId="88" applyFont="1" applyBorder="1" applyAlignment="1" applyProtection="1">
      <alignment horizontal="center" vertical="center" wrapText="1"/>
      <protection locked="0"/>
    </xf>
    <xf numFmtId="164" fontId="5" fillId="0" borderId="11" xfId="82" applyNumberFormat="1" applyFont="1" applyBorder="1" applyAlignment="1" applyProtection="1">
      <alignment horizontal="center" vertical="center"/>
      <protection locked="0"/>
    </xf>
    <xf numFmtId="164" fontId="5" fillId="0" borderId="12" xfId="82" applyNumberFormat="1" applyFont="1" applyBorder="1" applyAlignment="1" applyProtection="1">
      <alignment horizontal="center" vertical="center"/>
      <protection locked="0"/>
    </xf>
    <xf numFmtId="0" fontId="3" fillId="0" borderId="0" xfId="0" applyFont="1" applyAlignment="1">
      <alignment vertical="center" wrapText="1"/>
    </xf>
    <xf numFmtId="164" fontId="74" fillId="0" borderId="14" xfId="0" quotePrefix="1" applyNumberFormat="1" applyFont="1" applyBorder="1" applyAlignment="1">
      <alignment horizontal="center" vertical="center"/>
    </xf>
    <xf numFmtId="164" fontId="74" fillId="0" borderId="14" xfId="0" quotePrefix="1" applyNumberFormat="1" applyFont="1" applyBorder="1" applyAlignment="1">
      <alignment horizontal="center" vertical="center" wrapText="1"/>
    </xf>
    <xf numFmtId="164" fontId="78" fillId="0" borderId="0" xfId="0" applyNumberFormat="1" applyFont="1" applyAlignment="1">
      <alignment vertical="center"/>
    </xf>
    <xf numFmtId="164" fontId="3" fillId="0" borderId="0" xfId="0" applyNumberFormat="1" applyFont="1" applyAlignment="1">
      <alignment horizontal="center" vertical="center"/>
    </xf>
    <xf numFmtId="164" fontId="3" fillId="0" borderId="0" xfId="0" quotePrefix="1" applyNumberFormat="1" applyFont="1" applyAlignment="1">
      <alignment horizontal="center" vertical="center"/>
    </xf>
    <xf numFmtId="164" fontId="78" fillId="0" borderId="0" xfId="0" applyNumberFormat="1" applyFont="1" applyAlignment="1">
      <alignment horizontal="center" vertical="center"/>
    </xf>
    <xf numFmtId="164" fontId="3" fillId="0" borderId="16" xfId="0" quotePrefix="1" applyNumberFormat="1" applyFont="1" applyBorder="1" applyAlignment="1">
      <alignment horizontal="center" vertical="center"/>
    </xf>
    <xf numFmtId="167" fontId="3" fillId="0" borderId="14" xfId="92" quotePrefix="1" applyNumberFormat="1" applyFont="1" applyBorder="1" applyAlignment="1">
      <alignment horizontal="center" vertical="center"/>
    </xf>
    <xf numFmtId="167" fontId="3" fillId="0" borderId="16" xfId="92" quotePrefix="1" applyNumberFormat="1" applyFont="1" applyBorder="1" applyAlignment="1">
      <alignment horizontal="center" vertical="center"/>
    </xf>
    <xf numFmtId="0" fontId="3" fillId="0" borderId="13" xfId="0" applyFont="1" applyBorder="1" applyAlignment="1">
      <alignment horizontal="center" vertical="center" wrapText="1"/>
    </xf>
    <xf numFmtId="0" fontId="66" fillId="0" borderId="0" xfId="0" applyFont="1"/>
    <xf numFmtId="0" fontId="66" fillId="0" borderId="0" xfId="0" applyFont="1" applyAlignment="1">
      <alignment vertical="center"/>
    </xf>
    <xf numFmtId="164" fontId="67" fillId="0" borderId="0" xfId="0" quotePrefix="1" applyNumberFormat="1" applyFont="1" applyAlignment="1">
      <alignment horizontal="center" vertical="center"/>
    </xf>
    <xf numFmtId="164" fontId="66" fillId="0" borderId="0" xfId="0" applyNumberFormat="1" applyFont="1" applyAlignment="1">
      <alignment vertical="center"/>
    </xf>
    <xf numFmtId="164" fontId="66" fillId="0" borderId="0" xfId="0" applyNumberFormat="1" applyFont="1" applyAlignment="1">
      <alignment horizontal="center" vertical="center"/>
    </xf>
    <xf numFmtId="164" fontId="66" fillId="0" borderId="0" xfId="0" quotePrefix="1" applyNumberFormat="1" applyFont="1" applyAlignment="1">
      <alignment horizontal="center" vertical="center"/>
    </xf>
    <xf numFmtId="0" fontId="4" fillId="0" borderId="0" xfId="92"/>
    <xf numFmtId="0" fontId="3" fillId="0" borderId="14" xfId="92" applyFont="1" applyBorder="1" applyAlignment="1">
      <alignment horizontal="left" vertical="center" wrapText="1"/>
    </xf>
    <xf numFmtId="0" fontId="73" fillId="0" borderId="0" xfId="92" applyFont="1"/>
    <xf numFmtId="0" fontId="38" fillId="0" borderId="14" xfId="92" applyFont="1" applyBorder="1"/>
    <xf numFmtId="0" fontId="3" fillId="0" borderId="17" xfId="0" applyFont="1" applyBorder="1" applyAlignment="1">
      <alignment horizontal="center"/>
    </xf>
    <xf numFmtId="0" fontId="5" fillId="0" borderId="20" xfId="88" applyFont="1" applyBorder="1" applyAlignment="1">
      <alignment horizontal="center"/>
    </xf>
    <xf numFmtId="0" fontId="5" fillId="0" borderId="19" xfId="88" applyFont="1" applyBorder="1" applyAlignment="1">
      <alignment horizontal="center"/>
    </xf>
    <xf numFmtId="0" fontId="74" fillId="0" borderId="18" xfId="0" applyFont="1" applyBorder="1" applyAlignment="1">
      <alignment horizontal="left" vertical="center" wrapText="1"/>
    </xf>
    <xf numFmtId="0" fontId="58" fillId="0" borderId="18" xfId="0" applyFont="1" applyBorder="1" applyAlignment="1">
      <alignment horizontal="left" vertical="center" wrapText="1"/>
    </xf>
    <xf numFmtId="0" fontId="3" fillId="0" borderId="13" xfId="0" applyFont="1" applyBorder="1" applyAlignment="1">
      <alignment horizontal="center" vertical="center" wrapText="1"/>
    </xf>
    <xf numFmtId="0" fontId="38" fillId="0" borderId="16" xfId="0" applyFont="1" applyBorder="1" applyAlignment="1">
      <alignment horizontal="left" vertical="center" wrapText="1"/>
    </xf>
    <xf numFmtId="0" fontId="71" fillId="0" borderId="21" xfId="92" applyFont="1" applyBorder="1" applyAlignment="1">
      <alignment horizontal="left" vertical="center" wrapText="1"/>
    </xf>
    <xf numFmtId="0" fontId="61" fillId="0" borderId="21" xfId="92" applyFont="1" applyBorder="1" applyAlignment="1">
      <alignment horizontal="left" vertical="center" wrapText="1"/>
    </xf>
    <xf numFmtId="0" fontId="59" fillId="0" borderId="21" xfId="92" applyFont="1" applyBorder="1" applyAlignment="1">
      <alignment horizontal="left" vertical="center" wrapText="1"/>
    </xf>
    <xf numFmtId="0" fontId="3" fillId="0" borderId="20" xfId="0" applyFont="1" applyBorder="1"/>
    <xf numFmtId="0" fontId="3" fillId="0" borderId="19" xfId="0" applyFont="1" applyBorder="1"/>
    <xf numFmtId="0" fontId="2" fillId="0" borderId="20" xfId="119" applyBorder="1"/>
    <xf numFmtId="0" fontId="2" fillId="0" borderId="19" xfId="119" applyBorder="1"/>
    <xf numFmtId="0" fontId="34" fillId="0" borderId="20" xfId="90" applyFont="1" applyBorder="1"/>
    <xf numFmtId="0" fontId="34" fillId="0" borderId="19" xfId="90" applyFont="1" applyBorder="1"/>
  </cellXfs>
  <cellStyles count="120">
    <cellStyle name="20 % – Zvýraznění1" xfId="1" xr:uid="{00000000-0005-0000-0000-000000000000}"/>
    <cellStyle name="20 % – Zvýraznění1 2" xfId="2" xr:uid="{00000000-0005-0000-0000-000001000000}"/>
    <cellStyle name="20 % – Zvýraznění2" xfId="3" xr:uid="{00000000-0005-0000-0000-000002000000}"/>
    <cellStyle name="20 % – Zvýraznění2 2" xfId="4" xr:uid="{00000000-0005-0000-0000-000003000000}"/>
    <cellStyle name="20 % – Zvýraznění3" xfId="5" xr:uid="{00000000-0005-0000-0000-000004000000}"/>
    <cellStyle name="20 % – Zvýraznění3 2" xfId="6" xr:uid="{00000000-0005-0000-0000-000005000000}"/>
    <cellStyle name="20 % – Zvýraznění4" xfId="7" xr:uid="{00000000-0005-0000-0000-000006000000}"/>
    <cellStyle name="20 % – Zvýraznění4 2" xfId="8" xr:uid="{00000000-0005-0000-0000-000007000000}"/>
    <cellStyle name="20 % – Zvýraznění5" xfId="9" xr:uid="{00000000-0005-0000-0000-000008000000}"/>
    <cellStyle name="20 % – Zvýraznění5 2" xfId="10" xr:uid="{00000000-0005-0000-0000-000009000000}"/>
    <cellStyle name="20 % – Zvýraznění6" xfId="11" xr:uid="{00000000-0005-0000-0000-00000A000000}"/>
    <cellStyle name="20 % – Zvýraznění6 2" xfId="12" xr:uid="{00000000-0005-0000-0000-00000B000000}"/>
    <cellStyle name="20% - Accent1 2" xfId="13" xr:uid="{00000000-0005-0000-0000-00000C000000}"/>
    <cellStyle name="20% - Accent2 2" xfId="14" xr:uid="{00000000-0005-0000-0000-00000D000000}"/>
    <cellStyle name="20% - Accent3 2" xfId="15" xr:uid="{00000000-0005-0000-0000-00000E000000}"/>
    <cellStyle name="20% - Accent4 2" xfId="16" xr:uid="{00000000-0005-0000-0000-00000F000000}"/>
    <cellStyle name="20% - Accent5 2" xfId="17" xr:uid="{00000000-0005-0000-0000-000010000000}"/>
    <cellStyle name="20% - Accent6 2" xfId="18" xr:uid="{00000000-0005-0000-0000-000011000000}"/>
    <cellStyle name="40 % – Zvýraznění1" xfId="19" xr:uid="{00000000-0005-0000-0000-000012000000}"/>
    <cellStyle name="40 % – Zvýraznění1 2" xfId="20" xr:uid="{00000000-0005-0000-0000-000013000000}"/>
    <cellStyle name="40 % – Zvýraznění2" xfId="21" xr:uid="{00000000-0005-0000-0000-000014000000}"/>
    <cellStyle name="40 % – Zvýraznění2 2" xfId="22" xr:uid="{00000000-0005-0000-0000-000015000000}"/>
    <cellStyle name="40 % – Zvýraznění3" xfId="23" xr:uid="{00000000-0005-0000-0000-000016000000}"/>
    <cellStyle name="40 % – Zvýraznění3 2" xfId="24" xr:uid="{00000000-0005-0000-0000-000017000000}"/>
    <cellStyle name="40 % – Zvýraznění4" xfId="25" xr:uid="{00000000-0005-0000-0000-000018000000}"/>
    <cellStyle name="40 % – Zvýraznění4 2" xfId="26" xr:uid="{00000000-0005-0000-0000-000019000000}"/>
    <cellStyle name="40 % – Zvýraznění5" xfId="27" xr:uid="{00000000-0005-0000-0000-00001A000000}"/>
    <cellStyle name="40 % – Zvýraznění5 2" xfId="28" xr:uid="{00000000-0005-0000-0000-00001B000000}"/>
    <cellStyle name="40 % – Zvýraznění6" xfId="29" xr:uid="{00000000-0005-0000-0000-00001C000000}"/>
    <cellStyle name="40 % – Zvýraznění6 2" xfId="30" xr:uid="{00000000-0005-0000-0000-00001D000000}"/>
    <cellStyle name="40% - Accent1 2" xfId="31" xr:uid="{00000000-0005-0000-0000-00001E000000}"/>
    <cellStyle name="40% - Accent2 2" xfId="32" xr:uid="{00000000-0005-0000-0000-00001F000000}"/>
    <cellStyle name="40% - Accent3 2" xfId="33" xr:uid="{00000000-0005-0000-0000-000020000000}"/>
    <cellStyle name="40% - Accent4 2" xfId="34" xr:uid="{00000000-0005-0000-0000-000021000000}"/>
    <cellStyle name="40% - Accent5 2" xfId="35" xr:uid="{00000000-0005-0000-0000-000022000000}"/>
    <cellStyle name="40% - Accent6 2" xfId="36" xr:uid="{00000000-0005-0000-0000-000023000000}"/>
    <cellStyle name="60 % – Zvýraznění1" xfId="37" xr:uid="{00000000-0005-0000-0000-000024000000}"/>
    <cellStyle name="60 % – Zvýraznění2" xfId="38" xr:uid="{00000000-0005-0000-0000-000025000000}"/>
    <cellStyle name="60 % – Zvýraznění3" xfId="39" xr:uid="{00000000-0005-0000-0000-000026000000}"/>
    <cellStyle name="60 % – Zvýraznění4" xfId="40" xr:uid="{00000000-0005-0000-0000-000027000000}"/>
    <cellStyle name="60 % – Zvýraznění5" xfId="41" xr:uid="{00000000-0005-0000-0000-000028000000}"/>
    <cellStyle name="60 % – Zvýraznění6" xfId="42" xr:uid="{00000000-0005-0000-0000-000029000000}"/>
    <cellStyle name="60% - Accent1 2" xfId="43" xr:uid="{00000000-0005-0000-0000-00002A000000}"/>
    <cellStyle name="60% - Accent2 2" xfId="44" xr:uid="{00000000-0005-0000-0000-00002B000000}"/>
    <cellStyle name="60% - Accent3 2" xfId="45" xr:uid="{00000000-0005-0000-0000-00002C000000}"/>
    <cellStyle name="60% - Accent4 2" xfId="46" xr:uid="{00000000-0005-0000-0000-00002D000000}"/>
    <cellStyle name="60% - Accent5 2" xfId="47" xr:uid="{00000000-0005-0000-0000-00002E000000}"/>
    <cellStyle name="60% - Accent6 2" xfId="48" xr:uid="{00000000-0005-0000-0000-00002F000000}"/>
    <cellStyle name="Accent1 2" xfId="49" xr:uid="{00000000-0005-0000-0000-000030000000}"/>
    <cellStyle name="Accent2 2" xfId="50" xr:uid="{00000000-0005-0000-0000-000031000000}"/>
    <cellStyle name="Accent3 2" xfId="51" xr:uid="{00000000-0005-0000-0000-000032000000}"/>
    <cellStyle name="Accent4 2" xfId="52" xr:uid="{00000000-0005-0000-0000-000033000000}"/>
    <cellStyle name="Accent5 2" xfId="53" xr:uid="{00000000-0005-0000-0000-000034000000}"/>
    <cellStyle name="Accent6 2" xfId="54" xr:uid="{00000000-0005-0000-0000-000035000000}"/>
    <cellStyle name="Bad 2" xfId="55" xr:uid="{00000000-0005-0000-0000-000036000000}"/>
    <cellStyle name="Calculation 2" xfId="56" xr:uid="{00000000-0005-0000-0000-000037000000}"/>
    <cellStyle name="čárky [0]_AgregaceCOICOP" xfId="60" xr:uid="{00000000-0005-0000-0000-00003B000000}"/>
    <cellStyle name="Celkem" xfId="57" xr:uid="{00000000-0005-0000-0000-000038000000}"/>
    <cellStyle name="Check Cell 2" xfId="58" xr:uid="{00000000-0005-0000-0000-000039000000}"/>
    <cellStyle name="Chybně" xfId="59" xr:uid="{00000000-0005-0000-0000-00003A000000}"/>
    <cellStyle name="Explanatory Text 2" xfId="61" xr:uid="{00000000-0005-0000-0000-00003C000000}"/>
    <cellStyle name="Good 2" xfId="62" xr:uid="{00000000-0005-0000-0000-00003D000000}"/>
    <cellStyle name="Heading 1 2" xfId="63" xr:uid="{00000000-0005-0000-0000-00003E000000}"/>
    <cellStyle name="Heading 2 2" xfId="64" xr:uid="{00000000-0005-0000-0000-00003F000000}"/>
    <cellStyle name="Heading 3 2" xfId="65" xr:uid="{00000000-0005-0000-0000-000040000000}"/>
    <cellStyle name="Heading 4 2" xfId="66" xr:uid="{00000000-0005-0000-0000-000041000000}"/>
    <cellStyle name="Input 2" xfId="67" xr:uid="{00000000-0005-0000-0000-000042000000}"/>
    <cellStyle name="Kontrolní buňka" xfId="68" xr:uid="{00000000-0005-0000-0000-000043000000}"/>
    <cellStyle name="Linked Cell 2" xfId="69" xr:uid="{00000000-0005-0000-0000-000044000000}"/>
    <cellStyle name="Nadpis 1" xfId="70" xr:uid="{00000000-0005-0000-0000-000045000000}"/>
    <cellStyle name="Nadpis 2" xfId="71" xr:uid="{00000000-0005-0000-0000-000046000000}"/>
    <cellStyle name="Nadpis 3" xfId="72" xr:uid="{00000000-0005-0000-0000-000047000000}"/>
    <cellStyle name="Nadpis 4" xfId="73" xr:uid="{00000000-0005-0000-0000-000048000000}"/>
    <cellStyle name="Název" xfId="74" xr:uid="{00000000-0005-0000-0000-000049000000}"/>
    <cellStyle name="Neutral 2" xfId="75" xr:uid="{00000000-0005-0000-0000-00004A000000}"/>
    <cellStyle name="Neutrální" xfId="76" xr:uid="{00000000-0005-0000-0000-00004B000000}"/>
    <cellStyle name="Normal" xfId="0" builtinId="0"/>
    <cellStyle name="Normal 11" xfId="77" xr:uid="{00000000-0005-0000-0000-00004D000000}"/>
    <cellStyle name="Normal 11 2 2" xfId="78" xr:uid="{00000000-0005-0000-0000-00004E000000}"/>
    <cellStyle name="Normal 2" xfId="79" xr:uid="{00000000-0005-0000-0000-00004F000000}"/>
    <cellStyle name="Normal 2 2" xfId="80" xr:uid="{00000000-0005-0000-0000-000050000000}"/>
    <cellStyle name="Normal 2 4" xfId="81" xr:uid="{00000000-0005-0000-0000-000051000000}"/>
    <cellStyle name="Normal 2 4 2" xfId="119" xr:uid="{00000000-0005-0000-0000-000052000000}"/>
    <cellStyle name="Normal 3" xfId="82" xr:uid="{00000000-0005-0000-0000-000053000000}"/>
    <cellStyle name="Normal 3 2" xfId="83" xr:uid="{00000000-0005-0000-0000-000054000000}"/>
    <cellStyle name="Normal 4" xfId="84" xr:uid="{00000000-0005-0000-0000-000055000000}"/>
    <cellStyle name="Normal 4 2" xfId="85" xr:uid="{00000000-0005-0000-0000-000056000000}"/>
    <cellStyle name="Normal 5" xfId="86" xr:uid="{00000000-0005-0000-0000-000057000000}"/>
    <cellStyle name="Normal_graf" xfId="87" xr:uid="{00000000-0005-0000-0000-000058000000}"/>
    <cellStyle name="Normal_Graf GDP kvartalno" xfId="88" xr:uid="{00000000-0005-0000-0000-000059000000}"/>
    <cellStyle name="Normal_Graf Izvoz i uvoz robe" xfId="89" xr:uid="{00000000-0005-0000-0000-00005A000000}"/>
    <cellStyle name="Normal_Grafikoni Zorica 3.6.1-3.6.3.LEKTxls" xfId="90" xr:uid="{00000000-0005-0000-0000-00005B000000}"/>
    <cellStyle name="Normal_III 3 Determinante inflacije - Platni bilans (Sonja)" xfId="91" xr:uid="{00000000-0005-0000-0000-00005C000000}"/>
    <cellStyle name="Normal_investment" xfId="92" xr:uid="{00000000-0005-0000-0000-00005D000000}"/>
    <cellStyle name="normální_Analyza_2" xfId="93" xr:uid="{00000000-0005-0000-0000-00005E000000}"/>
    <cellStyle name="Note 2" xfId="94" xr:uid="{00000000-0005-0000-0000-00005F000000}"/>
    <cellStyle name="Output 2" xfId="95" xr:uid="{00000000-0005-0000-0000-000060000000}"/>
    <cellStyle name="Percent 2" xfId="96" xr:uid="{00000000-0005-0000-0000-000061000000}"/>
    <cellStyle name="Percent 3" xfId="97" xr:uid="{00000000-0005-0000-0000-000062000000}"/>
    <cellStyle name="Percent 3 2" xfId="98" xr:uid="{00000000-0005-0000-0000-000063000000}"/>
    <cellStyle name="Poznámka" xfId="99" xr:uid="{00000000-0005-0000-0000-000064000000}"/>
    <cellStyle name="Propojená buňka" xfId="100" xr:uid="{00000000-0005-0000-0000-000065000000}"/>
    <cellStyle name="Správně" xfId="101" xr:uid="{00000000-0005-0000-0000-000066000000}"/>
    <cellStyle name="Standard_yugoyear" xfId="102" xr:uid="{00000000-0005-0000-0000-000067000000}"/>
    <cellStyle name="Style 1" xfId="103" xr:uid="{00000000-0005-0000-0000-000068000000}"/>
    <cellStyle name="Style 26" xfId="104" xr:uid="{00000000-0005-0000-0000-000069000000}"/>
    <cellStyle name="Text upozornění" xfId="105" xr:uid="{00000000-0005-0000-0000-00006A000000}"/>
    <cellStyle name="Title 2" xfId="106" xr:uid="{00000000-0005-0000-0000-00006B000000}"/>
    <cellStyle name="Total 2" xfId="107" xr:uid="{00000000-0005-0000-0000-00006C000000}"/>
    <cellStyle name="Vstup" xfId="108" xr:uid="{00000000-0005-0000-0000-00006D000000}"/>
    <cellStyle name="Výpočet" xfId="109" xr:uid="{00000000-0005-0000-0000-00006E000000}"/>
    <cellStyle name="Výstup" xfId="110" xr:uid="{00000000-0005-0000-0000-00006F000000}"/>
    <cellStyle name="Vysvětlující text" xfId="111" xr:uid="{00000000-0005-0000-0000-000070000000}"/>
    <cellStyle name="Warning Text 2" xfId="112" xr:uid="{00000000-0005-0000-0000-000071000000}"/>
    <cellStyle name="Zvýraznění 1" xfId="113" xr:uid="{00000000-0005-0000-0000-000072000000}"/>
    <cellStyle name="Zvýraznění 2" xfId="114" xr:uid="{00000000-0005-0000-0000-000073000000}"/>
    <cellStyle name="Zvýraznění 3" xfId="115" xr:uid="{00000000-0005-0000-0000-000074000000}"/>
    <cellStyle name="Zvýraznění 4" xfId="116" xr:uid="{00000000-0005-0000-0000-000075000000}"/>
    <cellStyle name="Zvýraznění 5" xfId="117" xr:uid="{00000000-0005-0000-0000-000076000000}"/>
    <cellStyle name="Zvýraznění 6" xfId="118" xr:uid="{00000000-0005-0000-0000-000077000000}"/>
  </cellStyles>
  <dxfs count="0"/>
  <tableStyles count="0" defaultTableStyle="TableStyleMedium2" defaultPivotStyle="PivotStyleLight16"/>
  <colors>
    <mruColors>
      <color rgb="FFC0C0C0"/>
      <color rgb="FFFF818D"/>
      <color rgb="FF0073C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Relationship Id="rId14" Type="http://schemas.openxmlformats.org/officeDocument/2006/relationships/customXml" Target="../customXml/item5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4883720930232586E-2"/>
          <c:y val="4.2236523989383809E-2"/>
          <c:w val="0.87322871268998381"/>
          <c:h val="0.66084358119756359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'G IV.3.1.'!$I$9</c:f>
              <c:strCache>
                <c:ptCount val="1"/>
                <c:pt idx="0">
                  <c:v>Потрошња домаћинстава</c:v>
                </c:pt>
              </c:strCache>
            </c:strRef>
          </c:tx>
          <c:spPr>
            <a:solidFill>
              <a:srgbClr val="9A9B9C"/>
            </a:solidFill>
            <a:ln w="25400">
              <a:noFill/>
            </a:ln>
          </c:spPr>
          <c:invertIfNegative val="0"/>
          <c:cat>
            <c:strRef>
              <c:f>'G IV.3.1.'!$H$10:$H$25</c:f>
              <c:strCache>
                <c:ptCount val="16"/>
                <c:pt idx="0">
                  <c:v>2012.</c:v>
                </c:pt>
                <c:pt idx="1">
                  <c:v>2013.</c:v>
                </c:pt>
                <c:pt idx="2">
                  <c:v>2014.</c:v>
                </c:pt>
                <c:pt idx="3">
                  <c:v>2015.</c:v>
                </c:pt>
                <c:pt idx="4">
                  <c:v>2016.</c:v>
                </c:pt>
                <c:pt idx="5">
                  <c:v>2017.</c:v>
                </c:pt>
                <c:pt idx="6">
                  <c:v>2018.</c:v>
                </c:pt>
                <c:pt idx="7">
                  <c:v>2019.</c:v>
                </c:pt>
                <c:pt idx="8">
                  <c:v>2020.</c:v>
                </c:pt>
                <c:pt idx="9">
                  <c:v>2021.</c:v>
                </c:pt>
                <c:pt idx="10">
                  <c:v>2022.</c:v>
                </c:pt>
                <c:pt idx="11">
                  <c:v>2023.</c:v>
                </c:pt>
                <c:pt idx="12">
                  <c:v>2024.</c:v>
                </c:pt>
                <c:pt idx="13">
                  <c:v>2025.</c:v>
                </c:pt>
                <c:pt idx="14">
                  <c:v>T1 2026.</c:v>
                </c:pt>
                <c:pt idx="15">
                  <c:v>T2 2026.*</c:v>
                </c:pt>
              </c:strCache>
            </c:strRef>
          </c:cat>
          <c:val>
            <c:numRef>
              <c:f>'G IV.3.1.'!$I$10:$I$25</c:f>
              <c:numCache>
                <c:formatCode>0.0</c:formatCode>
                <c:ptCount val="16"/>
                <c:pt idx="0">
                  <c:v>-1.5412451690489217</c:v>
                </c:pt>
                <c:pt idx="1">
                  <c:v>-1.2294101803176463</c:v>
                </c:pt>
                <c:pt idx="2">
                  <c:v>-0.1735721031942184</c:v>
                </c:pt>
                <c:pt idx="3">
                  <c:v>-0.24303615942918969</c:v>
                </c:pt>
                <c:pt idx="4">
                  <c:v>1.2826735956502162</c:v>
                </c:pt>
                <c:pt idx="5">
                  <c:v>1.4357899676459858</c:v>
                </c:pt>
                <c:pt idx="6">
                  <c:v>1.8749199932397771</c:v>
                </c:pt>
                <c:pt idx="7">
                  <c:v>2.4064768471314006</c:v>
                </c:pt>
                <c:pt idx="8">
                  <c:v>-1.3305360102075208</c:v>
                </c:pt>
                <c:pt idx="9">
                  <c:v>4.9467491020611574</c:v>
                </c:pt>
                <c:pt idx="10">
                  <c:v>2.2221892742483935</c:v>
                </c:pt>
                <c:pt idx="11">
                  <c:v>0.3179407614844868</c:v>
                </c:pt>
                <c:pt idx="12">
                  <c:v>3.2377259358566159</c:v>
                </c:pt>
                <c:pt idx="13">
                  <c:v>1.9700352654455762</c:v>
                </c:pt>
                <c:pt idx="14">
                  <c:v>2.9532139532695334</c:v>
                </c:pt>
                <c:pt idx="15">
                  <c:v>2.9683628092832213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038-4464-A597-7617BA419F0F}"/>
            </c:ext>
          </c:extLst>
        </c:ser>
        <c:ser>
          <c:idx val="1"/>
          <c:order val="1"/>
          <c:tx>
            <c:strRef>
              <c:f>'G IV.3.1.'!$J$9</c:f>
              <c:strCache>
                <c:ptCount val="1"/>
                <c:pt idx="0">
                  <c:v>Потрошња државе </c:v>
                </c:pt>
              </c:strCache>
            </c:strRef>
          </c:tx>
          <c:spPr>
            <a:solidFill>
              <a:srgbClr val="0073CF"/>
            </a:solidFill>
            <a:ln w="25400">
              <a:noFill/>
            </a:ln>
          </c:spPr>
          <c:invertIfNegative val="0"/>
          <c:cat>
            <c:strRef>
              <c:f>'G IV.3.1.'!$H$10:$H$25</c:f>
              <c:strCache>
                <c:ptCount val="16"/>
                <c:pt idx="0">
                  <c:v>2012.</c:v>
                </c:pt>
                <c:pt idx="1">
                  <c:v>2013.</c:v>
                </c:pt>
                <c:pt idx="2">
                  <c:v>2014.</c:v>
                </c:pt>
                <c:pt idx="3">
                  <c:v>2015.</c:v>
                </c:pt>
                <c:pt idx="4">
                  <c:v>2016.</c:v>
                </c:pt>
                <c:pt idx="5">
                  <c:v>2017.</c:v>
                </c:pt>
                <c:pt idx="6">
                  <c:v>2018.</c:v>
                </c:pt>
                <c:pt idx="7">
                  <c:v>2019.</c:v>
                </c:pt>
                <c:pt idx="8">
                  <c:v>2020.</c:v>
                </c:pt>
                <c:pt idx="9">
                  <c:v>2021.</c:v>
                </c:pt>
                <c:pt idx="10">
                  <c:v>2022.</c:v>
                </c:pt>
                <c:pt idx="11">
                  <c:v>2023.</c:v>
                </c:pt>
                <c:pt idx="12">
                  <c:v>2024.</c:v>
                </c:pt>
                <c:pt idx="13">
                  <c:v>2025.</c:v>
                </c:pt>
                <c:pt idx="14">
                  <c:v>T1 2026.</c:v>
                </c:pt>
                <c:pt idx="15">
                  <c:v>T2 2026.*</c:v>
                </c:pt>
              </c:strCache>
            </c:strRef>
          </c:cat>
          <c:val>
            <c:numRef>
              <c:f>'G IV.3.1.'!$J$10:$J$25</c:f>
              <c:numCache>
                <c:formatCode>0.0</c:formatCode>
                <c:ptCount val="16"/>
                <c:pt idx="0">
                  <c:v>0.42350279506611815</c:v>
                </c:pt>
                <c:pt idx="1">
                  <c:v>-0.58494900259757243</c:v>
                </c:pt>
                <c:pt idx="2">
                  <c:v>-0.19057442874531402</c:v>
                </c:pt>
                <c:pt idx="3">
                  <c:v>-0.87372396643355454</c:v>
                </c:pt>
                <c:pt idx="4">
                  <c:v>-0.34485220485592483</c:v>
                </c:pt>
                <c:pt idx="5">
                  <c:v>0.43179921936562671</c:v>
                </c:pt>
                <c:pt idx="6">
                  <c:v>0.72674745547756603</c:v>
                </c:pt>
                <c:pt idx="7">
                  <c:v>0.70206436770920011</c:v>
                </c:pt>
                <c:pt idx="8">
                  <c:v>0.62850830323261642</c:v>
                </c:pt>
                <c:pt idx="9">
                  <c:v>0.79329462830973729</c:v>
                </c:pt>
                <c:pt idx="10">
                  <c:v>0.24535646463577668</c:v>
                </c:pt>
                <c:pt idx="11">
                  <c:v>-0.43763180439922184</c:v>
                </c:pt>
                <c:pt idx="12">
                  <c:v>0.68507715515035961</c:v>
                </c:pt>
                <c:pt idx="13">
                  <c:v>0.54638011623237204</c:v>
                </c:pt>
                <c:pt idx="14">
                  <c:v>0.86370150771107079</c:v>
                </c:pt>
                <c:pt idx="15">
                  <c:v>0.54307303725622669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038-4464-A597-7617BA419F0F}"/>
            </c:ext>
          </c:extLst>
        </c:ser>
        <c:ser>
          <c:idx val="5"/>
          <c:order val="2"/>
          <c:tx>
            <c:strRef>
              <c:f>'G IV.3.1.'!$K$9</c:f>
              <c:strCache>
                <c:ptCount val="1"/>
                <c:pt idx="0">
                  <c:v>Инвестиције у фиксне фондове</c:v>
                </c:pt>
              </c:strCache>
            </c:strRef>
          </c:tx>
          <c:spPr>
            <a:solidFill>
              <a:srgbClr val="F53F5B"/>
            </a:solidFill>
          </c:spPr>
          <c:invertIfNegative val="0"/>
          <c:cat>
            <c:strRef>
              <c:f>'G IV.3.1.'!$H$10:$H$25</c:f>
              <c:strCache>
                <c:ptCount val="16"/>
                <c:pt idx="0">
                  <c:v>2012.</c:v>
                </c:pt>
                <c:pt idx="1">
                  <c:v>2013.</c:v>
                </c:pt>
                <c:pt idx="2">
                  <c:v>2014.</c:v>
                </c:pt>
                <c:pt idx="3">
                  <c:v>2015.</c:v>
                </c:pt>
                <c:pt idx="4">
                  <c:v>2016.</c:v>
                </c:pt>
                <c:pt idx="5">
                  <c:v>2017.</c:v>
                </c:pt>
                <c:pt idx="6">
                  <c:v>2018.</c:v>
                </c:pt>
                <c:pt idx="7">
                  <c:v>2019.</c:v>
                </c:pt>
                <c:pt idx="8">
                  <c:v>2020.</c:v>
                </c:pt>
                <c:pt idx="9">
                  <c:v>2021.</c:v>
                </c:pt>
                <c:pt idx="10">
                  <c:v>2022.</c:v>
                </c:pt>
                <c:pt idx="11">
                  <c:v>2023.</c:v>
                </c:pt>
                <c:pt idx="12">
                  <c:v>2024.</c:v>
                </c:pt>
                <c:pt idx="13">
                  <c:v>2025.</c:v>
                </c:pt>
                <c:pt idx="14">
                  <c:v>T1 2026.</c:v>
                </c:pt>
                <c:pt idx="15">
                  <c:v>T2 2026.*</c:v>
                </c:pt>
              </c:strCache>
            </c:strRef>
          </c:cat>
          <c:val>
            <c:numRef>
              <c:f>'G IV.3.1.'!$K$10:$K$25</c:f>
              <c:numCache>
                <c:formatCode>0.0</c:formatCode>
                <c:ptCount val="16"/>
                <c:pt idx="0">
                  <c:v>2.2022107965375435</c:v>
                </c:pt>
                <c:pt idx="1">
                  <c:v>-2.1916819918057846</c:v>
                </c:pt>
                <c:pt idx="2">
                  <c:v>-0.56232136275302524</c:v>
                </c:pt>
                <c:pt idx="3">
                  <c:v>0.84851312562356251</c:v>
                </c:pt>
                <c:pt idx="4">
                  <c:v>0.89708918811777139</c:v>
                </c:pt>
                <c:pt idx="5">
                  <c:v>1.2703818167985079</c:v>
                </c:pt>
                <c:pt idx="6">
                  <c:v>2.9361745769520593</c:v>
                </c:pt>
                <c:pt idx="7">
                  <c:v>3.2968023254081027</c:v>
                </c:pt>
                <c:pt idx="8">
                  <c:v>-0.29502392364257851</c:v>
                </c:pt>
                <c:pt idx="9">
                  <c:v>3.1837008813476424</c:v>
                </c:pt>
                <c:pt idx="10">
                  <c:v>0.50227614741065485</c:v>
                </c:pt>
                <c:pt idx="11">
                  <c:v>2.2266721251203356</c:v>
                </c:pt>
                <c:pt idx="12">
                  <c:v>1.8669993352584191</c:v>
                </c:pt>
                <c:pt idx="13">
                  <c:v>0.21019256128006406</c:v>
                </c:pt>
                <c:pt idx="14">
                  <c:v>0.30715473158167328</c:v>
                </c:pt>
                <c:pt idx="15">
                  <c:v>1.0874307376224763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038-4464-A597-7617BA419F0F}"/>
            </c:ext>
          </c:extLst>
        </c:ser>
        <c:ser>
          <c:idx val="2"/>
          <c:order val="3"/>
          <c:tx>
            <c:strRef>
              <c:f>'G IV.3.1.'!$L$9</c:f>
              <c:strCache>
                <c:ptCount val="1"/>
                <c:pt idx="0">
                  <c:v>Промене у залихама</c:v>
                </c:pt>
              </c:strCache>
            </c:strRef>
          </c:tx>
          <c:spPr>
            <a:solidFill>
              <a:srgbClr val="FF818D"/>
            </a:solidFill>
            <a:ln w="25400">
              <a:noFill/>
            </a:ln>
          </c:spPr>
          <c:invertIfNegative val="0"/>
          <c:cat>
            <c:strRef>
              <c:f>'G IV.3.1.'!$H$10:$H$25</c:f>
              <c:strCache>
                <c:ptCount val="16"/>
                <c:pt idx="0">
                  <c:v>2012.</c:v>
                </c:pt>
                <c:pt idx="1">
                  <c:v>2013.</c:v>
                </c:pt>
                <c:pt idx="2">
                  <c:v>2014.</c:v>
                </c:pt>
                <c:pt idx="3">
                  <c:v>2015.</c:v>
                </c:pt>
                <c:pt idx="4">
                  <c:v>2016.</c:v>
                </c:pt>
                <c:pt idx="5">
                  <c:v>2017.</c:v>
                </c:pt>
                <c:pt idx="6">
                  <c:v>2018.</c:v>
                </c:pt>
                <c:pt idx="7">
                  <c:v>2019.</c:v>
                </c:pt>
                <c:pt idx="8">
                  <c:v>2020.</c:v>
                </c:pt>
                <c:pt idx="9">
                  <c:v>2021.</c:v>
                </c:pt>
                <c:pt idx="10">
                  <c:v>2022.</c:v>
                </c:pt>
                <c:pt idx="11">
                  <c:v>2023.</c:v>
                </c:pt>
                <c:pt idx="12">
                  <c:v>2024.</c:v>
                </c:pt>
                <c:pt idx="13">
                  <c:v>2025.</c:v>
                </c:pt>
                <c:pt idx="14">
                  <c:v>T1 2026.</c:v>
                </c:pt>
                <c:pt idx="15">
                  <c:v>T2 2026.*</c:v>
                </c:pt>
              </c:strCache>
            </c:strRef>
          </c:cat>
          <c:val>
            <c:numRef>
              <c:f>'G IV.3.1.'!$L$10:$L$25</c:f>
              <c:numCache>
                <c:formatCode>0.0</c:formatCode>
                <c:ptCount val="16"/>
                <c:pt idx="0">
                  <c:v>-1.8079395154169631</c:v>
                </c:pt>
                <c:pt idx="1">
                  <c:v>1.7845449009993828</c:v>
                </c:pt>
                <c:pt idx="2">
                  <c:v>-0.32548670465048563</c:v>
                </c:pt>
                <c:pt idx="3">
                  <c:v>1.1599460849221934</c:v>
                </c:pt>
                <c:pt idx="4">
                  <c:v>-0.32087130840928307</c:v>
                </c:pt>
                <c:pt idx="5">
                  <c:v>0.68798216068194384</c:v>
                </c:pt>
                <c:pt idx="6">
                  <c:v>0.64780210490277979</c:v>
                </c:pt>
                <c:pt idx="7">
                  <c:v>0.22653023041605</c:v>
                </c:pt>
                <c:pt idx="8">
                  <c:v>2.2893515673476396E-2</c:v>
                </c:pt>
                <c:pt idx="9">
                  <c:v>-0.8299768182873497</c:v>
                </c:pt>
                <c:pt idx="10">
                  <c:v>0.45382437776988749</c:v>
                </c:pt>
                <c:pt idx="11">
                  <c:v>-0.93837025476583635</c:v>
                </c:pt>
                <c:pt idx="12">
                  <c:v>0.24778742723598765</c:v>
                </c:pt>
                <c:pt idx="13">
                  <c:v>1.2721084182626907</c:v>
                </c:pt>
                <c:pt idx="14">
                  <c:v>-1.2799930071285033</c:v>
                </c:pt>
                <c:pt idx="15">
                  <c:v>-0.44113856219488451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A038-4464-A597-7617BA419F0F}"/>
            </c:ext>
          </c:extLst>
        </c:ser>
        <c:ser>
          <c:idx val="3"/>
          <c:order val="4"/>
          <c:tx>
            <c:strRef>
              <c:f>'G IV.3.1.'!$M$9</c:f>
              <c:strCache>
                <c:ptCount val="1"/>
                <c:pt idx="0">
                  <c:v>Нето извоз </c:v>
                </c:pt>
              </c:strCache>
            </c:strRef>
          </c:tx>
          <c:spPr>
            <a:solidFill>
              <a:srgbClr val="A0CFEB"/>
            </a:solidFill>
          </c:spPr>
          <c:invertIfNegative val="0"/>
          <c:cat>
            <c:strRef>
              <c:f>'G IV.3.1.'!$H$10:$H$25</c:f>
              <c:strCache>
                <c:ptCount val="16"/>
                <c:pt idx="0">
                  <c:v>2012.</c:v>
                </c:pt>
                <c:pt idx="1">
                  <c:v>2013.</c:v>
                </c:pt>
                <c:pt idx="2">
                  <c:v>2014.</c:v>
                </c:pt>
                <c:pt idx="3">
                  <c:v>2015.</c:v>
                </c:pt>
                <c:pt idx="4">
                  <c:v>2016.</c:v>
                </c:pt>
                <c:pt idx="5">
                  <c:v>2017.</c:v>
                </c:pt>
                <c:pt idx="6">
                  <c:v>2018.</c:v>
                </c:pt>
                <c:pt idx="7">
                  <c:v>2019.</c:v>
                </c:pt>
                <c:pt idx="8">
                  <c:v>2020.</c:v>
                </c:pt>
                <c:pt idx="9">
                  <c:v>2021.</c:v>
                </c:pt>
                <c:pt idx="10">
                  <c:v>2022.</c:v>
                </c:pt>
                <c:pt idx="11">
                  <c:v>2023.</c:v>
                </c:pt>
                <c:pt idx="12">
                  <c:v>2024.</c:v>
                </c:pt>
                <c:pt idx="13">
                  <c:v>2025.</c:v>
                </c:pt>
                <c:pt idx="14">
                  <c:v>T1 2026.</c:v>
                </c:pt>
                <c:pt idx="15">
                  <c:v>T2 2026.*</c:v>
                </c:pt>
              </c:strCache>
            </c:strRef>
          </c:cat>
          <c:val>
            <c:numRef>
              <c:f>'G IV.3.1.'!$M$10:$M$25</c:f>
              <c:numCache>
                <c:formatCode>0.0</c:formatCode>
                <c:ptCount val="16"/>
                <c:pt idx="0">
                  <c:v>0.2795150218789661</c:v>
                </c:pt>
                <c:pt idx="1">
                  <c:v>2.6730750790523436</c:v>
                </c:pt>
                <c:pt idx="2">
                  <c:v>-0.55231581746828218</c:v>
                </c:pt>
                <c:pt idx="3">
                  <c:v>0.40403955051280294</c:v>
                </c:pt>
                <c:pt idx="4">
                  <c:v>1.4611588011054757</c:v>
                </c:pt>
                <c:pt idx="5">
                  <c:v>-1.4625500394367561</c:v>
                </c:pt>
                <c:pt idx="6">
                  <c:v>-1.5362937756620991</c:v>
                </c:pt>
                <c:pt idx="7">
                  <c:v>-1.8816658316746331</c:v>
                </c:pt>
                <c:pt idx="8">
                  <c:v>2.4134123092422272E-2</c:v>
                </c:pt>
                <c:pt idx="9">
                  <c:v>-0.14471128870841013</c:v>
                </c:pt>
                <c:pt idx="10">
                  <c:v>-0.72016920862817824</c:v>
                </c:pt>
                <c:pt idx="11">
                  <c:v>2.5793222081779503</c:v>
                </c:pt>
                <c:pt idx="12">
                  <c:v>-2.0876636275720872</c:v>
                </c:pt>
                <c:pt idx="13">
                  <c:v>-2.0036926002231747</c:v>
                </c:pt>
                <c:pt idx="14">
                  <c:v>0.40017583658453454</c:v>
                </c:pt>
                <c:pt idx="15">
                  <c:v>-0.55086612124950696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A038-4464-A597-7617BA419F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100"/>
        <c:axId val="228266368"/>
        <c:axId val="228267904"/>
      </c:barChart>
      <c:lineChart>
        <c:grouping val="standard"/>
        <c:varyColors val="0"/>
        <c:ser>
          <c:idx val="4"/>
          <c:order val="5"/>
          <c:tx>
            <c:strRef>
              <c:f>'G IV.3.1.'!$N$9</c:f>
              <c:strCache>
                <c:ptCount val="1"/>
                <c:pt idx="0">
                  <c:v>БДП (у %)</c:v>
                </c:pt>
              </c:strCache>
            </c:strRef>
          </c:tx>
          <c:spPr>
            <a:ln w="28575">
              <a:solidFill>
                <a:srgbClr val="002C77"/>
              </a:solidFill>
              <a:prstDash val="solid"/>
            </a:ln>
          </c:spPr>
          <c:marker>
            <c:symbol val="none"/>
          </c:marker>
          <c:cat>
            <c:strRef>
              <c:f>'G IV.3.1.'!$H$10:$H$25</c:f>
              <c:strCache>
                <c:ptCount val="16"/>
                <c:pt idx="0">
                  <c:v>2012.</c:v>
                </c:pt>
                <c:pt idx="1">
                  <c:v>2013.</c:v>
                </c:pt>
                <c:pt idx="2">
                  <c:v>2014.</c:v>
                </c:pt>
                <c:pt idx="3">
                  <c:v>2015.</c:v>
                </c:pt>
                <c:pt idx="4">
                  <c:v>2016.</c:v>
                </c:pt>
                <c:pt idx="5">
                  <c:v>2017.</c:v>
                </c:pt>
                <c:pt idx="6">
                  <c:v>2018.</c:v>
                </c:pt>
                <c:pt idx="7">
                  <c:v>2019.</c:v>
                </c:pt>
                <c:pt idx="8">
                  <c:v>2020.</c:v>
                </c:pt>
                <c:pt idx="9">
                  <c:v>2021.</c:v>
                </c:pt>
                <c:pt idx="10">
                  <c:v>2022.</c:v>
                </c:pt>
                <c:pt idx="11">
                  <c:v>2023.</c:v>
                </c:pt>
                <c:pt idx="12">
                  <c:v>2024.</c:v>
                </c:pt>
                <c:pt idx="13">
                  <c:v>2025.</c:v>
                </c:pt>
                <c:pt idx="14">
                  <c:v>T1 2026.</c:v>
                </c:pt>
                <c:pt idx="15">
                  <c:v>T2 2026.*</c:v>
                </c:pt>
              </c:strCache>
            </c:strRef>
          </c:cat>
          <c:val>
            <c:numRef>
              <c:f>'G IV.3.1.'!$N$10:$N$25</c:f>
              <c:numCache>
                <c:formatCode>0.0</c:formatCode>
                <c:ptCount val="16"/>
                <c:pt idx="0">
                  <c:v>-0.44395607098324813</c:v>
                </c:pt>
                <c:pt idx="1">
                  <c:v>0.45157880533072298</c:v>
                </c:pt>
                <c:pt idx="2">
                  <c:v>-1.8042704168113297</c:v>
                </c:pt>
                <c:pt idx="3">
                  <c:v>1.29573863519581</c:v>
                </c:pt>
                <c:pt idx="4">
                  <c:v>2.9751980716082644</c:v>
                </c:pt>
                <c:pt idx="5">
                  <c:v>2.3634031250553122</c:v>
                </c:pt>
                <c:pt idx="6">
                  <c:v>4.6493503549100712</c:v>
                </c:pt>
                <c:pt idx="7">
                  <c:v>4.7502079389901368</c:v>
                </c:pt>
                <c:pt idx="8">
                  <c:v>-0.95002399185159947</c:v>
                </c:pt>
                <c:pt idx="9">
                  <c:v>7.9490565047227779</c:v>
                </c:pt>
                <c:pt idx="10">
                  <c:v>2.7034770554365344</c:v>
                </c:pt>
                <c:pt idx="11">
                  <c:v>3.7479330356177218</c:v>
                </c:pt>
                <c:pt idx="12">
                  <c:v>3.9499262259292949</c:v>
                </c:pt>
                <c:pt idx="13">
                  <c:v>1.9950237609975214</c:v>
                </c:pt>
                <c:pt idx="14">
                  <c:v>3.244253022018309</c:v>
                </c:pt>
                <c:pt idx="15">
                  <c:v>3.6068619007175236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038-4464-A597-7617BA419F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28266368"/>
        <c:axId val="228267904"/>
      </c:lineChart>
      <c:catAx>
        <c:axId val="2282663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28267904"/>
        <c:crossesAt val="-20"/>
        <c:auto val="1"/>
        <c:lblAlgn val="ctr"/>
        <c:lblOffset val="100"/>
        <c:tickLblSkip val="2"/>
        <c:tickMarkSkip val="1"/>
        <c:noMultiLvlLbl val="0"/>
      </c:catAx>
      <c:valAx>
        <c:axId val="228267904"/>
        <c:scaling>
          <c:orientation val="minMax"/>
          <c:max val="10"/>
          <c:min val="-6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0" sourceLinked="0"/>
        <c:majorTickMark val="none"/>
        <c:minorTickMark val="none"/>
        <c:tickLblPos val="nextTo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28266368"/>
        <c:crosses val="autoZero"/>
        <c:crossBetween val="between"/>
        <c:majorUnit val="2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78824273072060658"/>
          <c:w val="0.52979088079106396"/>
          <c:h val="0.21175726927939317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7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155" r="0.75000000000000155" t="1" header="0.5" footer="0.5"/>
    <c:pageSetup orientation="portrait"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4883720930232586E-2"/>
          <c:y val="4.2236523989383809E-2"/>
          <c:w val="0.8644339864493682"/>
          <c:h val="0.69775691735027146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'G IV.3.1.'!$I$8</c:f>
              <c:strCache>
                <c:ptCount val="1"/>
                <c:pt idx="0">
                  <c:v>Household consumption</c:v>
                </c:pt>
              </c:strCache>
            </c:strRef>
          </c:tx>
          <c:spPr>
            <a:solidFill>
              <a:srgbClr val="9A9B9C"/>
            </a:solidFill>
            <a:ln w="25400">
              <a:noFill/>
            </a:ln>
          </c:spPr>
          <c:invertIfNegative val="0"/>
          <c:cat>
            <c:strRef>
              <c:f>'G IV.3.1.'!$G$10:$G$25</c:f>
              <c:strCache>
                <c:ptCount val="16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  <c:pt idx="12">
                  <c:v>2024</c:v>
                </c:pt>
                <c:pt idx="13">
                  <c:v>2025</c:v>
                </c:pt>
                <c:pt idx="14">
                  <c:v>Q1 
2026</c:v>
                </c:pt>
                <c:pt idx="15">
                  <c:v>Q2 
2026*</c:v>
                </c:pt>
              </c:strCache>
            </c:strRef>
          </c:cat>
          <c:val>
            <c:numRef>
              <c:f>'G IV.3.1.'!$I$10:$I$25</c:f>
              <c:numCache>
                <c:formatCode>0.0</c:formatCode>
                <c:ptCount val="16"/>
                <c:pt idx="0">
                  <c:v>-1.5412451690489217</c:v>
                </c:pt>
                <c:pt idx="1">
                  <c:v>-1.2294101803176463</c:v>
                </c:pt>
                <c:pt idx="2">
                  <c:v>-0.1735721031942184</c:v>
                </c:pt>
                <c:pt idx="3">
                  <c:v>-0.24303615942918969</c:v>
                </c:pt>
                <c:pt idx="4">
                  <c:v>1.2826735956502162</c:v>
                </c:pt>
                <c:pt idx="5">
                  <c:v>1.4357899676459858</c:v>
                </c:pt>
                <c:pt idx="6">
                  <c:v>1.8749199932397771</c:v>
                </c:pt>
                <c:pt idx="7">
                  <c:v>2.4064768471314006</c:v>
                </c:pt>
                <c:pt idx="8">
                  <c:v>-1.3305360102075208</c:v>
                </c:pt>
                <c:pt idx="9">
                  <c:v>4.9467491020611574</c:v>
                </c:pt>
                <c:pt idx="10">
                  <c:v>2.2221892742483935</c:v>
                </c:pt>
                <c:pt idx="11">
                  <c:v>0.3179407614844868</c:v>
                </c:pt>
                <c:pt idx="12">
                  <c:v>3.2377259358566159</c:v>
                </c:pt>
                <c:pt idx="13">
                  <c:v>1.9700352654455762</c:v>
                </c:pt>
                <c:pt idx="14">
                  <c:v>2.9532139532695334</c:v>
                </c:pt>
                <c:pt idx="15">
                  <c:v>2.9683628092832213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79E-4B4F-B425-5673C3BD6BD6}"/>
            </c:ext>
          </c:extLst>
        </c:ser>
        <c:ser>
          <c:idx val="1"/>
          <c:order val="1"/>
          <c:tx>
            <c:strRef>
              <c:f>'G IV.3.1.'!$J$8</c:f>
              <c:strCache>
                <c:ptCount val="1"/>
                <c:pt idx="0">
                  <c:v>Government spending</c:v>
                </c:pt>
              </c:strCache>
            </c:strRef>
          </c:tx>
          <c:spPr>
            <a:solidFill>
              <a:srgbClr val="0073CF"/>
            </a:solidFill>
            <a:ln w="25400">
              <a:noFill/>
            </a:ln>
          </c:spPr>
          <c:invertIfNegative val="0"/>
          <c:cat>
            <c:strRef>
              <c:f>'G IV.3.1.'!$G$10:$G$25</c:f>
              <c:strCache>
                <c:ptCount val="16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  <c:pt idx="12">
                  <c:v>2024</c:v>
                </c:pt>
                <c:pt idx="13">
                  <c:v>2025</c:v>
                </c:pt>
                <c:pt idx="14">
                  <c:v>Q1 
2026</c:v>
                </c:pt>
                <c:pt idx="15">
                  <c:v>Q2 
2026*</c:v>
                </c:pt>
              </c:strCache>
            </c:strRef>
          </c:cat>
          <c:val>
            <c:numRef>
              <c:f>'G IV.3.1.'!$J$10:$J$25</c:f>
              <c:numCache>
                <c:formatCode>0.0</c:formatCode>
                <c:ptCount val="16"/>
                <c:pt idx="0">
                  <c:v>0.42350279506611815</c:v>
                </c:pt>
                <c:pt idx="1">
                  <c:v>-0.58494900259757243</c:v>
                </c:pt>
                <c:pt idx="2">
                  <c:v>-0.19057442874531402</c:v>
                </c:pt>
                <c:pt idx="3">
                  <c:v>-0.87372396643355454</c:v>
                </c:pt>
                <c:pt idx="4">
                  <c:v>-0.34485220485592483</c:v>
                </c:pt>
                <c:pt idx="5">
                  <c:v>0.43179921936562671</c:v>
                </c:pt>
                <c:pt idx="6">
                  <c:v>0.72674745547756603</c:v>
                </c:pt>
                <c:pt idx="7">
                  <c:v>0.70206436770920011</c:v>
                </c:pt>
                <c:pt idx="8">
                  <c:v>0.62850830323261642</c:v>
                </c:pt>
                <c:pt idx="9">
                  <c:v>0.79329462830973729</c:v>
                </c:pt>
                <c:pt idx="10">
                  <c:v>0.24535646463577668</c:v>
                </c:pt>
                <c:pt idx="11">
                  <c:v>-0.43763180439922184</c:v>
                </c:pt>
                <c:pt idx="12">
                  <c:v>0.68507715515035961</c:v>
                </c:pt>
                <c:pt idx="13">
                  <c:v>0.54638011623237204</c:v>
                </c:pt>
                <c:pt idx="14">
                  <c:v>0.86370150771107079</c:v>
                </c:pt>
                <c:pt idx="15">
                  <c:v>0.54307303725622669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79E-4B4F-B425-5673C3BD6BD6}"/>
            </c:ext>
          </c:extLst>
        </c:ser>
        <c:ser>
          <c:idx val="5"/>
          <c:order val="2"/>
          <c:tx>
            <c:strRef>
              <c:f>'G IV.3.1.'!$K$8</c:f>
              <c:strCache>
                <c:ptCount val="1"/>
                <c:pt idx="0">
                  <c:v>Gross fixed capital formation</c:v>
                </c:pt>
              </c:strCache>
            </c:strRef>
          </c:tx>
          <c:spPr>
            <a:solidFill>
              <a:srgbClr val="F53F5B"/>
            </a:solidFill>
          </c:spPr>
          <c:invertIfNegative val="0"/>
          <c:cat>
            <c:strRef>
              <c:f>'G IV.3.1.'!$G$10:$G$25</c:f>
              <c:strCache>
                <c:ptCount val="16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  <c:pt idx="12">
                  <c:v>2024</c:v>
                </c:pt>
                <c:pt idx="13">
                  <c:v>2025</c:v>
                </c:pt>
                <c:pt idx="14">
                  <c:v>Q1 
2026</c:v>
                </c:pt>
                <c:pt idx="15">
                  <c:v>Q2 
2026*</c:v>
                </c:pt>
              </c:strCache>
            </c:strRef>
          </c:cat>
          <c:val>
            <c:numRef>
              <c:f>'G IV.3.1.'!$K$10:$K$25</c:f>
              <c:numCache>
                <c:formatCode>0.0</c:formatCode>
                <c:ptCount val="16"/>
                <c:pt idx="0">
                  <c:v>2.2022107965375435</c:v>
                </c:pt>
                <c:pt idx="1">
                  <c:v>-2.1916819918057846</c:v>
                </c:pt>
                <c:pt idx="2">
                  <c:v>-0.56232136275302524</c:v>
                </c:pt>
                <c:pt idx="3">
                  <c:v>0.84851312562356251</c:v>
                </c:pt>
                <c:pt idx="4">
                  <c:v>0.89708918811777139</c:v>
                </c:pt>
                <c:pt idx="5">
                  <c:v>1.2703818167985079</c:v>
                </c:pt>
                <c:pt idx="6">
                  <c:v>2.9361745769520593</c:v>
                </c:pt>
                <c:pt idx="7">
                  <c:v>3.2968023254081027</c:v>
                </c:pt>
                <c:pt idx="8">
                  <c:v>-0.29502392364257851</c:v>
                </c:pt>
                <c:pt idx="9">
                  <c:v>3.1837008813476424</c:v>
                </c:pt>
                <c:pt idx="10">
                  <c:v>0.50227614741065485</c:v>
                </c:pt>
                <c:pt idx="11">
                  <c:v>2.2266721251203356</c:v>
                </c:pt>
                <c:pt idx="12">
                  <c:v>1.8669993352584191</c:v>
                </c:pt>
                <c:pt idx="13">
                  <c:v>0.21019256128006406</c:v>
                </c:pt>
                <c:pt idx="14">
                  <c:v>0.30715473158167328</c:v>
                </c:pt>
                <c:pt idx="15">
                  <c:v>1.0874307376224763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79E-4B4F-B425-5673C3BD6BD6}"/>
            </c:ext>
          </c:extLst>
        </c:ser>
        <c:ser>
          <c:idx val="2"/>
          <c:order val="3"/>
          <c:tx>
            <c:strRef>
              <c:f>'G IV.3.1.'!$L$8</c:f>
              <c:strCache>
                <c:ptCount val="1"/>
                <c:pt idx="0">
                  <c:v>Change in inventories </c:v>
                </c:pt>
              </c:strCache>
            </c:strRef>
          </c:tx>
          <c:spPr>
            <a:solidFill>
              <a:srgbClr val="FF818D"/>
            </a:solidFill>
            <a:ln w="25400">
              <a:noFill/>
            </a:ln>
          </c:spPr>
          <c:invertIfNegative val="0"/>
          <c:cat>
            <c:strRef>
              <c:f>'G IV.3.1.'!$G$10:$G$25</c:f>
              <c:strCache>
                <c:ptCount val="16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  <c:pt idx="12">
                  <c:v>2024</c:v>
                </c:pt>
                <c:pt idx="13">
                  <c:v>2025</c:v>
                </c:pt>
                <c:pt idx="14">
                  <c:v>Q1 
2026</c:v>
                </c:pt>
                <c:pt idx="15">
                  <c:v>Q2 
2026*</c:v>
                </c:pt>
              </c:strCache>
            </c:strRef>
          </c:cat>
          <c:val>
            <c:numRef>
              <c:f>'G IV.3.1.'!$L$10:$L$25</c:f>
              <c:numCache>
                <c:formatCode>0.0</c:formatCode>
                <c:ptCount val="16"/>
                <c:pt idx="0">
                  <c:v>-1.8079395154169631</c:v>
                </c:pt>
                <c:pt idx="1">
                  <c:v>1.7845449009993828</c:v>
                </c:pt>
                <c:pt idx="2">
                  <c:v>-0.32548670465048563</c:v>
                </c:pt>
                <c:pt idx="3">
                  <c:v>1.1599460849221934</c:v>
                </c:pt>
                <c:pt idx="4">
                  <c:v>-0.32087130840928307</c:v>
                </c:pt>
                <c:pt idx="5">
                  <c:v>0.68798216068194384</c:v>
                </c:pt>
                <c:pt idx="6">
                  <c:v>0.64780210490277979</c:v>
                </c:pt>
                <c:pt idx="7">
                  <c:v>0.22653023041605</c:v>
                </c:pt>
                <c:pt idx="8">
                  <c:v>2.2893515673476396E-2</c:v>
                </c:pt>
                <c:pt idx="9">
                  <c:v>-0.8299768182873497</c:v>
                </c:pt>
                <c:pt idx="10">
                  <c:v>0.45382437776988749</c:v>
                </c:pt>
                <c:pt idx="11">
                  <c:v>-0.93837025476583635</c:v>
                </c:pt>
                <c:pt idx="12">
                  <c:v>0.24778742723598765</c:v>
                </c:pt>
                <c:pt idx="13">
                  <c:v>1.2721084182626907</c:v>
                </c:pt>
                <c:pt idx="14">
                  <c:v>-1.2799930071285033</c:v>
                </c:pt>
                <c:pt idx="15">
                  <c:v>-0.44113856219488451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179E-4B4F-B425-5673C3BD6BD6}"/>
            </c:ext>
          </c:extLst>
        </c:ser>
        <c:ser>
          <c:idx val="3"/>
          <c:order val="4"/>
          <c:tx>
            <c:strRef>
              <c:f>'G IV.3.1.'!$M$8</c:f>
              <c:strCache>
                <c:ptCount val="1"/>
                <c:pt idx="0">
                  <c:v>Net exports </c:v>
                </c:pt>
              </c:strCache>
            </c:strRef>
          </c:tx>
          <c:spPr>
            <a:solidFill>
              <a:srgbClr val="A0CFEB"/>
            </a:solidFill>
          </c:spPr>
          <c:invertIfNegative val="0"/>
          <c:cat>
            <c:strRef>
              <c:f>'G IV.3.1.'!$G$10:$G$25</c:f>
              <c:strCache>
                <c:ptCount val="16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  <c:pt idx="12">
                  <c:v>2024</c:v>
                </c:pt>
                <c:pt idx="13">
                  <c:v>2025</c:v>
                </c:pt>
                <c:pt idx="14">
                  <c:v>Q1 
2026</c:v>
                </c:pt>
                <c:pt idx="15">
                  <c:v>Q2 
2026*</c:v>
                </c:pt>
              </c:strCache>
            </c:strRef>
          </c:cat>
          <c:val>
            <c:numRef>
              <c:f>'G IV.3.1.'!$M$10:$M$25</c:f>
              <c:numCache>
                <c:formatCode>0.0</c:formatCode>
                <c:ptCount val="16"/>
                <c:pt idx="0">
                  <c:v>0.2795150218789661</c:v>
                </c:pt>
                <c:pt idx="1">
                  <c:v>2.6730750790523436</c:v>
                </c:pt>
                <c:pt idx="2">
                  <c:v>-0.55231581746828218</c:v>
                </c:pt>
                <c:pt idx="3">
                  <c:v>0.40403955051280294</c:v>
                </c:pt>
                <c:pt idx="4">
                  <c:v>1.4611588011054757</c:v>
                </c:pt>
                <c:pt idx="5">
                  <c:v>-1.4625500394367561</c:v>
                </c:pt>
                <c:pt idx="6">
                  <c:v>-1.5362937756620991</c:v>
                </c:pt>
                <c:pt idx="7">
                  <c:v>-1.8816658316746331</c:v>
                </c:pt>
                <c:pt idx="8">
                  <c:v>2.4134123092422272E-2</c:v>
                </c:pt>
                <c:pt idx="9">
                  <c:v>-0.14471128870841013</c:v>
                </c:pt>
                <c:pt idx="10">
                  <c:v>-0.72016920862817824</c:v>
                </c:pt>
                <c:pt idx="11">
                  <c:v>2.5793222081779503</c:v>
                </c:pt>
                <c:pt idx="12">
                  <c:v>-2.0876636275720872</c:v>
                </c:pt>
                <c:pt idx="13">
                  <c:v>-2.0036926002231747</c:v>
                </c:pt>
                <c:pt idx="14">
                  <c:v>0.40017583658453454</c:v>
                </c:pt>
                <c:pt idx="15">
                  <c:v>-0.55086612124950696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79E-4B4F-B425-5673C3BD6B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100"/>
        <c:axId val="228476032"/>
        <c:axId val="228477568"/>
      </c:barChart>
      <c:lineChart>
        <c:grouping val="standard"/>
        <c:varyColors val="0"/>
        <c:ser>
          <c:idx val="4"/>
          <c:order val="5"/>
          <c:tx>
            <c:strRef>
              <c:f>'G IV.3.1.'!$N$8</c:f>
              <c:strCache>
                <c:ptCount val="1"/>
                <c:pt idx="0">
                  <c:v>GDP (in %)</c:v>
                </c:pt>
              </c:strCache>
            </c:strRef>
          </c:tx>
          <c:spPr>
            <a:ln w="28575">
              <a:solidFill>
                <a:srgbClr val="002C77"/>
              </a:solidFill>
              <a:prstDash val="solid"/>
            </a:ln>
          </c:spPr>
          <c:marker>
            <c:symbol val="none"/>
          </c:marker>
          <c:cat>
            <c:strRef>
              <c:f>'G IV.3.1.'!$G$10:$G$25</c:f>
              <c:strCache>
                <c:ptCount val="16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  <c:pt idx="12">
                  <c:v>2024</c:v>
                </c:pt>
                <c:pt idx="13">
                  <c:v>2025</c:v>
                </c:pt>
                <c:pt idx="14">
                  <c:v>Q1 
2026</c:v>
                </c:pt>
                <c:pt idx="15">
                  <c:v>Q2 
2026*</c:v>
                </c:pt>
              </c:strCache>
            </c:strRef>
          </c:cat>
          <c:val>
            <c:numRef>
              <c:f>'G IV.3.1.'!$N$10:$N$25</c:f>
              <c:numCache>
                <c:formatCode>0.0</c:formatCode>
                <c:ptCount val="16"/>
                <c:pt idx="0">
                  <c:v>-0.44395607098324813</c:v>
                </c:pt>
                <c:pt idx="1">
                  <c:v>0.45157880533072298</c:v>
                </c:pt>
                <c:pt idx="2">
                  <c:v>-1.8042704168113297</c:v>
                </c:pt>
                <c:pt idx="3">
                  <c:v>1.29573863519581</c:v>
                </c:pt>
                <c:pt idx="4">
                  <c:v>2.9751980716082644</c:v>
                </c:pt>
                <c:pt idx="5">
                  <c:v>2.3634031250553122</c:v>
                </c:pt>
                <c:pt idx="6">
                  <c:v>4.6493503549100712</c:v>
                </c:pt>
                <c:pt idx="7">
                  <c:v>4.7502079389901368</c:v>
                </c:pt>
                <c:pt idx="8">
                  <c:v>-0.95002399185159947</c:v>
                </c:pt>
                <c:pt idx="9">
                  <c:v>7.9490565047227779</c:v>
                </c:pt>
                <c:pt idx="10">
                  <c:v>2.7034770554365344</c:v>
                </c:pt>
                <c:pt idx="11">
                  <c:v>3.7479330356177218</c:v>
                </c:pt>
                <c:pt idx="12">
                  <c:v>3.9499262259292949</c:v>
                </c:pt>
                <c:pt idx="13">
                  <c:v>1.9950237609975214</c:v>
                </c:pt>
                <c:pt idx="14">
                  <c:v>3.244253022018309</c:v>
                </c:pt>
                <c:pt idx="15">
                  <c:v>3.6068619007175236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179E-4B4F-B425-5673C3BD6B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28476032"/>
        <c:axId val="228477568"/>
      </c:lineChart>
      <c:catAx>
        <c:axId val="2284760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28477568"/>
        <c:crossesAt val="-20"/>
        <c:auto val="1"/>
        <c:lblAlgn val="ctr"/>
        <c:lblOffset val="100"/>
        <c:tickLblSkip val="2"/>
        <c:tickMarkSkip val="1"/>
        <c:noMultiLvlLbl val="0"/>
      </c:catAx>
      <c:valAx>
        <c:axId val="228477568"/>
        <c:scaling>
          <c:orientation val="minMax"/>
          <c:max val="10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0" sourceLinked="0"/>
        <c:majorTickMark val="none"/>
        <c:minorTickMark val="none"/>
        <c:tickLblPos val="nextTo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28476032"/>
        <c:crosses val="autoZero"/>
        <c:crossBetween val="between"/>
        <c:majorUnit val="2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84976471465899861"/>
          <c:w val="0.9532748700279895"/>
          <c:h val="0.13130674635099415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58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7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155" r="0.75000000000000155" t="1" header="0.5" footer="0.5"/>
    <c:pageSetup orientation="portrait"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6.3137254901960788E-2"/>
          <c:y val="4.2236523989383795E-2"/>
          <c:w val="0.88992712675621433"/>
          <c:h val="0.66084358119756348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'G IV.3.1.'!$I$9</c:f>
              <c:strCache>
                <c:ptCount val="1"/>
                <c:pt idx="0">
                  <c:v>Потрошња домаћинстава</c:v>
                </c:pt>
              </c:strCache>
            </c:strRef>
          </c:tx>
          <c:spPr>
            <a:solidFill>
              <a:srgbClr val="9A9B9C"/>
            </a:solidFill>
            <a:ln w="25400">
              <a:noFill/>
            </a:ln>
          </c:spPr>
          <c:invertIfNegative val="0"/>
          <c:cat>
            <c:strRef>
              <c:f>'G IV.3.1.'!$H$10:$H$59</c:f>
              <c:strCache>
                <c:ptCount val="16"/>
                <c:pt idx="0">
                  <c:v>2012.</c:v>
                </c:pt>
                <c:pt idx="1">
                  <c:v>2013.</c:v>
                </c:pt>
                <c:pt idx="2">
                  <c:v>2014.</c:v>
                </c:pt>
                <c:pt idx="3">
                  <c:v>2015.</c:v>
                </c:pt>
                <c:pt idx="4">
                  <c:v>2016.</c:v>
                </c:pt>
                <c:pt idx="5">
                  <c:v>2017.</c:v>
                </c:pt>
                <c:pt idx="6">
                  <c:v>2018.</c:v>
                </c:pt>
                <c:pt idx="7">
                  <c:v>2019.</c:v>
                </c:pt>
                <c:pt idx="8">
                  <c:v>2020.</c:v>
                </c:pt>
                <c:pt idx="9">
                  <c:v>2021.</c:v>
                </c:pt>
                <c:pt idx="10">
                  <c:v>2022.</c:v>
                </c:pt>
                <c:pt idx="11">
                  <c:v>2023.</c:v>
                </c:pt>
                <c:pt idx="12">
                  <c:v>2024.</c:v>
                </c:pt>
                <c:pt idx="13">
                  <c:v>2025.</c:v>
                </c:pt>
                <c:pt idx="14">
                  <c:v>T1 2026.</c:v>
                </c:pt>
                <c:pt idx="15">
                  <c:v>T2 2026.*</c:v>
                </c:pt>
              </c:strCache>
            </c:strRef>
          </c:cat>
          <c:val>
            <c:numRef>
              <c:f>'G IV.3.1.'!$I$10:$I$59</c:f>
              <c:numCache>
                <c:formatCode>0.0</c:formatCode>
                <c:ptCount val="50"/>
                <c:pt idx="0">
                  <c:v>-1.5412451690489217</c:v>
                </c:pt>
                <c:pt idx="1">
                  <c:v>-1.2294101803176463</c:v>
                </c:pt>
                <c:pt idx="2">
                  <c:v>-0.1735721031942184</c:v>
                </c:pt>
                <c:pt idx="3">
                  <c:v>-0.24303615942918969</c:v>
                </c:pt>
                <c:pt idx="4">
                  <c:v>1.2826735956502162</c:v>
                </c:pt>
                <c:pt idx="5">
                  <c:v>1.4357899676459858</c:v>
                </c:pt>
                <c:pt idx="6">
                  <c:v>1.8749199932397771</c:v>
                </c:pt>
                <c:pt idx="7">
                  <c:v>2.4064768471314006</c:v>
                </c:pt>
                <c:pt idx="8">
                  <c:v>-1.3305360102075208</c:v>
                </c:pt>
                <c:pt idx="9">
                  <c:v>4.9467491020611574</c:v>
                </c:pt>
                <c:pt idx="10">
                  <c:v>2.2221892742483935</c:v>
                </c:pt>
                <c:pt idx="11">
                  <c:v>0.3179407614844868</c:v>
                </c:pt>
                <c:pt idx="12">
                  <c:v>3.2377259358566159</c:v>
                </c:pt>
                <c:pt idx="13">
                  <c:v>1.9700352654455762</c:v>
                </c:pt>
                <c:pt idx="14">
                  <c:v>2.9532139532695334</c:v>
                </c:pt>
                <c:pt idx="15">
                  <c:v>2.9683628092832213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E11-40CC-B52D-175169A832CC}"/>
            </c:ext>
          </c:extLst>
        </c:ser>
        <c:ser>
          <c:idx val="1"/>
          <c:order val="1"/>
          <c:tx>
            <c:strRef>
              <c:f>'G IV.3.1.'!$J$9</c:f>
              <c:strCache>
                <c:ptCount val="1"/>
                <c:pt idx="0">
                  <c:v>Потрошња државе </c:v>
                </c:pt>
              </c:strCache>
            </c:strRef>
          </c:tx>
          <c:spPr>
            <a:solidFill>
              <a:srgbClr val="0073CF"/>
            </a:solidFill>
            <a:ln w="25400">
              <a:noFill/>
            </a:ln>
          </c:spPr>
          <c:invertIfNegative val="0"/>
          <c:cat>
            <c:strRef>
              <c:f>'G IV.3.1.'!$H$10:$H$59</c:f>
              <c:strCache>
                <c:ptCount val="16"/>
                <c:pt idx="0">
                  <c:v>2012.</c:v>
                </c:pt>
                <c:pt idx="1">
                  <c:v>2013.</c:v>
                </c:pt>
                <c:pt idx="2">
                  <c:v>2014.</c:v>
                </c:pt>
                <c:pt idx="3">
                  <c:v>2015.</c:v>
                </c:pt>
                <c:pt idx="4">
                  <c:v>2016.</c:v>
                </c:pt>
                <c:pt idx="5">
                  <c:v>2017.</c:v>
                </c:pt>
                <c:pt idx="6">
                  <c:v>2018.</c:v>
                </c:pt>
                <c:pt idx="7">
                  <c:v>2019.</c:v>
                </c:pt>
                <c:pt idx="8">
                  <c:v>2020.</c:v>
                </c:pt>
                <c:pt idx="9">
                  <c:v>2021.</c:v>
                </c:pt>
                <c:pt idx="10">
                  <c:v>2022.</c:v>
                </c:pt>
                <c:pt idx="11">
                  <c:v>2023.</c:v>
                </c:pt>
                <c:pt idx="12">
                  <c:v>2024.</c:v>
                </c:pt>
                <c:pt idx="13">
                  <c:v>2025.</c:v>
                </c:pt>
                <c:pt idx="14">
                  <c:v>T1 2026.</c:v>
                </c:pt>
                <c:pt idx="15">
                  <c:v>T2 2026.*</c:v>
                </c:pt>
              </c:strCache>
            </c:strRef>
          </c:cat>
          <c:val>
            <c:numRef>
              <c:f>'G IV.3.1.'!$J$10:$J$59</c:f>
              <c:numCache>
                <c:formatCode>0.0</c:formatCode>
                <c:ptCount val="50"/>
                <c:pt idx="0">
                  <c:v>0.42350279506611815</c:v>
                </c:pt>
                <c:pt idx="1">
                  <c:v>-0.58494900259757243</c:v>
                </c:pt>
                <c:pt idx="2">
                  <c:v>-0.19057442874531402</c:v>
                </c:pt>
                <c:pt idx="3">
                  <c:v>-0.87372396643355454</c:v>
                </c:pt>
                <c:pt idx="4">
                  <c:v>-0.34485220485592483</c:v>
                </c:pt>
                <c:pt idx="5">
                  <c:v>0.43179921936562671</c:v>
                </c:pt>
                <c:pt idx="6">
                  <c:v>0.72674745547756603</c:v>
                </c:pt>
                <c:pt idx="7">
                  <c:v>0.70206436770920011</c:v>
                </c:pt>
                <c:pt idx="8">
                  <c:v>0.62850830323261642</c:v>
                </c:pt>
                <c:pt idx="9">
                  <c:v>0.79329462830973729</c:v>
                </c:pt>
                <c:pt idx="10">
                  <c:v>0.24535646463577668</c:v>
                </c:pt>
                <c:pt idx="11">
                  <c:v>-0.43763180439922184</c:v>
                </c:pt>
                <c:pt idx="12">
                  <c:v>0.68507715515035961</c:v>
                </c:pt>
                <c:pt idx="13">
                  <c:v>0.54638011623237204</c:v>
                </c:pt>
                <c:pt idx="14">
                  <c:v>0.86370150771107079</c:v>
                </c:pt>
                <c:pt idx="15">
                  <c:v>0.54307303725622669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E11-40CC-B52D-175169A832CC}"/>
            </c:ext>
          </c:extLst>
        </c:ser>
        <c:ser>
          <c:idx val="2"/>
          <c:order val="2"/>
          <c:tx>
            <c:strRef>
              <c:f>'G IV.3.1.'!$L$9</c:f>
              <c:strCache>
                <c:ptCount val="1"/>
                <c:pt idx="0">
                  <c:v>Промене у залихама</c:v>
                </c:pt>
              </c:strCache>
            </c:strRef>
          </c:tx>
          <c:spPr>
            <a:solidFill>
              <a:srgbClr val="FF818D"/>
            </a:solidFill>
            <a:ln w="25400">
              <a:noFill/>
            </a:ln>
          </c:spPr>
          <c:invertIfNegative val="0"/>
          <c:cat>
            <c:strRef>
              <c:f>'G IV.3.1.'!$H$10:$H$59</c:f>
              <c:strCache>
                <c:ptCount val="16"/>
                <c:pt idx="0">
                  <c:v>2012.</c:v>
                </c:pt>
                <c:pt idx="1">
                  <c:v>2013.</c:v>
                </c:pt>
                <c:pt idx="2">
                  <c:v>2014.</c:v>
                </c:pt>
                <c:pt idx="3">
                  <c:v>2015.</c:v>
                </c:pt>
                <c:pt idx="4">
                  <c:v>2016.</c:v>
                </c:pt>
                <c:pt idx="5">
                  <c:v>2017.</c:v>
                </c:pt>
                <c:pt idx="6">
                  <c:v>2018.</c:v>
                </c:pt>
                <c:pt idx="7">
                  <c:v>2019.</c:v>
                </c:pt>
                <c:pt idx="8">
                  <c:v>2020.</c:v>
                </c:pt>
                <c:pt idx="9">
                  <c:v>2021.</c:v>
                </c:pt>
                <c:pt idx="10">
                  <c:v>2022.</c:v>
                </c:pt>
                <c:pt idx="11">
                  <c:v>2023.</c:v>
                </c:pt>
                <c:pt idx="12">
                  <c:v>2024.</c:v>
                </c:pt>
                <c:pt idx="13">
                  <c:v>2025.</c:v>
                </c:pt>
                <c:pt idx="14">
                  <c:v>T1 2026.</c:v>
                </c:pt>
                <c:pt idx="15">
                  <c:v>T2 2026.*</c:v>
                </c:pt>
              </c:strCache>
            </c:strRef>
          </c:cat>
          <c:val>
            <c:numRef>
              <c:f>'G IV.3.1.'!$L$10:$L$59</c:f>
              <c:numCache>
                <c:formatCode>0.0</c:formatCode>
                <c:ptCount val="50"/>
                <c:pt idx="0">
                  <c:v>-1.8079395154169631</c:v>
                </c:pt>
                <c:pt idx="1">
                  <c:v>1.7845449009993828</c:v>
                </c:pt>
                <c:pt idx="2">
                  <c:v>-0.32548670465048563</c:v>
                </c:pt>
                <c:pt idx="3">
                  <c:v>1.1599460849221934</c:v>
                </c:pt>
                <c:pt idx="4">
                  <c:v>-0.32087130840928307</c:v>
                </c:pt>
                <c:pt idx="5">
                  <c:v>0.68798216068194384</c:v>
                </c:pt>
                <c:pt idx="6">
                  <c:v>0.64780210490277979</c:v>
                </c:pt>
                <c:pt idx="7">
                  <c:v>0.22653023041605</c:v>
                </c:pt>
                <c:pt idx="8">
                  <c:v>2.2893515673476396E-2</c:v>
                </c:pt>
                <c:pt idx="9">
                  <c:v>-0.8299768182873497</c:v>
                </c:pt>
                <c:pt idx="10">
                  <c:v>0.45382437776988749</c:v>
                </c:pt>
                <c:pt idx="11">
                  <c:v>-0.93837025476583635</c:v>
                </c:pt>
                <c:pt idx="12">
                  <c:v>0.24778742723598765</c:v>
                </c:pt>
                <c:pt idx="13">
                  <c:v>1.2721084182626907</c:v>
                </c:pt>
                <c:pt idx="14">
                  <c:v>-1.2799930071285033</c:v>
                </c:pt>
                <c:pt idx="15">
                  <c:v>-0.44113856219488451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E11-40CC-B52D-175169A832CC}"/>
            </c:ext>
          </c:extLst>
        </c:ser>
        <c:ser>
          <c:idx val="3"/>
          <c:order val="3"/>
          <c:tx>
            <c:strRef>
              <c:f>'G IV.3.1.'!$M$9</c:f>
              <c:strCache>
                <c:ptCount val="1"/>
                <c:pt idx="0">
                  <c:v>Нето извоз </c:v>
                </c:pt>
              </c:strCache>
            </c:strRef>
          </c:tx>
          <c:spPr>
            <a:solidFill>
              <a:srgbClr val="A0CFEB"/>
            </a:solidFill>
          </c:spPr>
          <c:invertIfNegative val="0"/>
          <c:cat>
            <c:strRef>
              <c:f>'G IV.3.1.'!$H$10:$H$59</c:f>
              <c:strCache>
                <c:ptCount val="16"/>
                <c:pt idx="0">
                  <c:v>2012.</c:v>
                </c:pt>
                <c:pt idx="1">
                  <c:v>2013.</c:v>
                </c:pt>
                <c:pt idx="2">
                  <c:v>2014.</c:v>
                </c:pt>
                <c:pt idx="3">
                  <c:v>2015.</c:v>
                </c:pt>
                <c:pt idx="4">
                  <c:v>2016.</c:v>
                </c:pt>
                <c:pt idx="5">
                  <c:v>2017.</c:v>
                </c:pt>
                <c:pt idx="6">
                  <c:v>2018.</c:v>
                </c:pt>
                <c:pt idx="7">
                  <c:v>2019.</c:v>
                </c:pt>
                <c:pt idx="8">
                  <c:v>2020.</c:v>
                </c:pt>
                <c:pt idx="9">
                  <c:v>2021.</c:v>
                </c:pt>
                <c:pt idx="10">
                  <c:v>2022.</c:v>
                </c:pt>
                <c:pt idx="11">
                  <c:v>2023.</c:v>
                </c:pt>
                <c:pt idx="12">
                  <c:v>2024.</c:v>
                </c:pt>
                <c:pt idx="13">
                  <c:v>2025.</c:v>
                </c:pt>
                <c:pt idx="14">
                  <c:v>T1 2026.</c:v>
                </c:pt>
                <c:pt idx="15">
                  <c:v>T2 2026.*</c:v>
                </c:pt>
              </c:strCache>
            </c:strRef>
          </c:cat>
          <c:val>
            <c:numRef>
              <c:f>'G IV.3.1.'!$M$10:$M$59</c:f>
              <c:numCache>
                <c:formatCode>0.0</c:formatCode>
                <c:ptCount val="50"/>
                <c:pt idx="0">
                  <c:v>0.2795150218789661</c:v>
                </c:pt>
                <c:pt idx="1">
                  <c:v>2.6730750790523436</c:v>
                </c:pt>
                <c:pt idx="2">
                  <c:v>-0.55231581746828218</c:v>
                </c:pt>
                <c:pt idx="3">
                  <c:v>0.40403955051280294</c:v>
                </c:pt>
                <c:pt idx="4">
                  <c:v>1.4611588011054757</c:v>
                </c:pt>
                <c:pt idx="5">
                  <c:v>-1.4625500394367561</c:v>
                </c:pt>
                <c:pt idx="6">
                  <c:v>-1.5362937756620991</c:v>
                </c:pt>
                <c:pt idx="7">
                  <c:v>-1.8816658316746331</c:v>
                </c:pt>
                <c:pt idx="8">
                  <c:v>2.4134123092422272E-2</c:v>
                </c:pt>
                <c:pt idx="9">
                  <c:v>-0.14471128870841013</c:v>
                </c:pt>
                <c:pt idx="10">
                  <c:v>-0.72016920862817824</c:v>
                </c:pt>
                <c:pt idx="11">
                  <c:v>2.5793222081779503</c:v>
                </c:pt>
                <c:pt idx="12">
                  <c:v>-2.0876636275720872</c:v>
                </c:pt>
                <c:pt idx="13">
                  <c:v>-2.0036926002231747</c:v>
                </c:pt>
                <c:pt idx="14">
                  <c:v>0.40017583658453454</c:v>
                </c:pt>
                <c:pt idx="15">
                  <c:v>-0.55086612124950696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E11-40CC-B52D-175169A832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100"/>
        <c:axId val="228804480"/>
        <c:axId val="228806016"/>
      </c:barChart>
      <c:lineChart>
        <c:grouping val="standard"/>
        <c:varyColors val="0"/>
        <c:ser>
          <c:idx val="4"/>
          <c:order val="4"/>
          <c:tx>
            <c:strRef>
              <c:f>'G IV.3.1.'!$N$9</c:f>
              <c:strCache>
                <c:ptCount val="1"/>
                <c:pt idx="0">
                  <c:v>БДП (у %)</c:v>
                </c:pt>
              </c:strCache>
            </c:strRef>
          </c:tx>
          <c:spPr>
            <a:ln w="28575">
              <a:solidFill>
                <a:srgbClr val="002C77"/>
              </a:solidFill>
              <a:prstDash val="solid"/>
            </a:ln>
          </c:spPr>
          <c:marker>
            <c:symbol val="none"/>
          </c:marker>
          <c:cat>
            <c:strRef>
              <c:f>'G IV.3.1.'!$H$10:$H$59</c:f>
              <c:strCache>
                <c:ptCount val="16"/>
                <c:pt idx="0">
                  <c:v>2012.</c:v>
                </c:pt>
                <c:pt idx="1">
                  <c:v>2013.</c:v>
                </c:pt>
                <c:pt idx="2">
                  <c:v>2014.</c:v>
                </c:pt>
                <c:pt idx="3">
                  <c:v>2015.</c:v>
                </c:pt>
                <c:pt idx="4">
                  <c:v>2016.</c:v>
                </c:pt>
                <c:pt idx="5">
                  <c:v>2017.</c:v>
                </c:pt>
                <c:pt idx="6">
                  <c:v>2018.</c:v>
                </c:pt>
                <c:pt idx="7">
                  <c:v>2019.</c:v>
                </c:pt>
                <c:pt idx="8">
                  <c:v>2020.</c:v>
                </c:pt>
                <c:pt idx="9">
                  <c:v>2021.</c:v>
                </c:pt>
                <c:pt idx="10">
                  <c:v>2022.</c:v>
                </c:pt>
                <c:pt idx="11">
                  <c:v>2023.</c:v>
                </c:pt>
                <c:pt idx="12">
                  <c:v>2024.</c:v>
                </c:pt>
                <c:pt idx="13">
                  <c:v>2025.</c:v>
                </c:pt>
                <c:pt idx="14">
                  <c:v>T1 2026.</c:v>
                </c:pt>
                <c:pt idx="15">
                  <c:v>T2 2026.*</c:v>
                </c:pt>
              </c:strCache>
            </c:strRef>
          </c:cat>
          <c:val>
            <c:numRef>
              <c:f>'G IV.3.1.'!$N$10:$N$59</c:f>
              <c:numCache>
                <c:formatCode>0.0</c:formatCode>
                <c:ptCount val="50"/>
                <c:pt idx="0">
                  <c:v>-0.44395607098324813</c:v>
                </c:pt>
                <c:pt idx="1">
                  <c:v>0.45157880533072298</c:v>
                </c:pt>
                <c:pt idx="2">
                  <c:v>-1.8042704168113297</c:v>
                </c:pt>
                <c:pt idx="3">
                  <c:v>1.29573863519581</c:v>
                </c:pt>
                <c:pt idx="4">
                  <c:v>2.9751980716082644</c:v>
                </c:pt>
                <c:pt idx="5">
                  <c:v>2.3634031250553122</c:v>
                </c:pt>
                <c:pt idx="6">
                  <c:v>4.6493503549100712</c:v>
                </c:pt>
                <c:pt idx="7">
                  <c:v>4.7502079389901368</c:v>
                </c:pt>
                <c:pt idx="8">
                  <c:v>-0.95002399185159947</c:v>
                </c:pt>
                <c:pt idx="9">
                  <c:v>7.9490565047227779</c:v>
                </c:pt>
                <c:pt idx="10">
                  <c:v>2.7034770554365344</c:v>
                </c:pt>
                <c:pt idx="11">
                  <c:v>3.7479330356177218</c:v>
                </c:pt>
                <c:pt idx="12">
                  <c:v>3.9499262259292949</c:v>
                </c:pt>
                <c:pt idx="13">
                  <c:v>1.9950237609975214</c:v>
                </c:pt>
                <c:pt idx="14">
                  <c:v>3.244253022018309</c:v>
                </c:pt>
                <c:pt idx="15">
                  <c:v>3.6068619007175236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BE11-40CC-B52D-175169A832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28804480"/>
        <c:axId val="228806016"/>
      </c:lineChart>
      <c:catAx>
        <c:axId val="2288044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28806016"/>
        <c:crossesAt val="-20"/>
        <c:auto val="1"/>
        <c:lblAlgn val="ctr"/>
        <c:lblOffset val="100"/>
        <c:tickLblSkip val="4"/>
        <c:tickMarkSkip val="4"/>
        <c:noMultiLvlLbl val="0"/>
      </c:catAx>
      <c:valAx>
        <c:axId val="228806016"/>
        <c:scaling>
          <c:orientation val="minMax"/>
          <c:min val="-10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0" sourceLinked="0"/>
        <c:majorTickMark val="none"/>
        <c:minorTickMark val="none"/>
        <c:tickLblPos val="nextTo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28804480"/>
        <c:crosses val="autoZero"/>
        <c:crossBetween val="between"/>
        <c:majorUnit val="2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78824273072060669"/>
          <c:w val="0.38456817028569235"/>
          <c:h val="0.21175726927939317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7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155" r="0.75000000000000155" t="1" header="0.5" footer="0.5"/>
    <c:pageSetup orientation="portrait"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6.3137254901960788E-2"/>
          <c:y val="4.2236523989383795E-2"/>
          <c:w val="0.89323143430600582"/>
          <c:h val="0.66084358119756348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'G IV.3.1.'!$I$8</c:f>
              <c:strCache>
                <c:ptCount val="1"/>
                <c:pt idx="0">
                  <c:v>Household consumption</c:v>
                </c:pt>
              </c:strCache>
            </c:strRef>
          </c:tx>
          <c:spPr>
            <a:solidFill>
              <a:srgbClr val="9A9B9C"/>
            </a:solidFill>
            <a:ln w="25400">
              <a:noFill/>
            </a:ln>
          </c:spPr>
          <c:invertIfNegative val="0"/>
          <c:cat>
            <c:strRef>
              <c:f>'G IV.3.1.'!$G$10:$G$59</c:f>
              <c:strCache>
                <c:ptCount val="16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  <c:pt idx="12">
                  <c:v>2024</c:v>
                </c:pt>
                <c:pt idx="13">
                  <c:v>2025</c:v>
                </c:pt>
                <c:pt idx="14">
                  <c:v>Q1 
2026</c:v>
                </c:pt>
                <c:pt idx="15">
                  <c:v>Q2 
2026*</c:v>
                </c:pt>
              </c:strCache>
            </c:strRef>
          </c:cat>
          <c:val>
            <c:numRef>
              <c:f>'G IV.3.1.'!$I$10:$I$59</c:f>
              <c:numCache>
                <c:formatCode>0.0</c:formatCode>
                <c:ptCount val="50"/>
                <c:pt idx="0">
                  <c:v>-1.5412451690489217</c:v>
                </c:pt>
                <c:pt idx="1">
                  <c:v>-1.2294101803176463</c:v>
                </c:pt>
                <c:pt idx="2">
                  <c:v>-0.1735721031942184</c:v>
                </c:pt>
                <c:pt idx="3">
                  <c:v>-0.24303615942918969</c:v>
                </c:pt>
                <c:pt idx="4">
                  <c:v>1.2826735956502162</c:v>
                </c:pt>
                <c:pt idx="5">
                  <c:v>1.4357899676459858</c:v>
                </c:pt>
                <c:pt idx="6">
                  <c:v>1.8749199932397771</c:v>
                </c:pt>
                <c:pt idx="7">
                  <c:v>2.4064768471314006</c:v>
                </c:pt>
                <c:pt idx="8">
                  <c:v>-1.3305360102075208</c:v>
                </c:pt>
                <c:pt idx="9">
                  <c:v>4.9467491020611574</c:v>
                </c:pt>
                <c:pt idx="10">
                  <c:v>2.2221892742483935</c:v>
                </c:pt>
                <c:pt idx="11">
                  <c:v>0.3179407614844868</c:v>
                </c:pt>
                <c:pt idx="12">
                  <c:v>3.2377259358566159</c:v>
                </c:pt>
                <c:pt idx="13">
                  <c:v>1.9700352654455762</c:v>
                </c:pt>
                <c:pt idx="14">
                  <c:v>2.9532139532695334</c:v>
                </c:pt>
                <c:pt idx="15">
                  <c:v>2.9683628092832213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54A-4505-B13F-2BA81E5980C9}"/>
            </c:ext>
          </c:extLst>
        </c:ser>
        <c:ser>
          <c:idx val="1"/>
          <c:order val="1"/>
          <c:tx>
            <c:strRef>
              <c:f>'G IV.3.1.'!$J$8</c:f>
              <c:strCache>
                <c:ptCount val="1"/>
                <c:pt idx="0">
                  <c:v>Government spending</c:v>
                </c:pt>
              </c:strCache>
            </c:strRef>
          </c:tx>
          <c:spPr>
            <a:solidFill>
              <a:srgbClr val="0073CF"/>
            </a:solidFill>
            <a:ln w="25400">
              <a:noFill/>
            </a:ln>
          </c:spPr>
          <c:invertIfNegative val="0"/>
          <c:cat>
            <c:strRef>
              <c:f>'G IV.3.1.'!$G$10:$G$59</c:f>
              <c:strCache>
                <c:ptCount val="16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  <c:pt idx="12">
                  <c:v>2024</c:v>
                </c:pt>
                <c:pt idx="13">
                  <c:v>2025</c:v>
                </c:pt>
                <c:pt idx="14">
                  <c:v>Q1 
2026</c:v>
                </c:pt>
                <c:pt idx="15">
                  <c:v>Q2 
2026*</c:v>
                </c:pt>
              </c:strCache>
            </c:strRef>
          </c:cat>
          <c:val>
            <c:numRef>
              <c:f>'G IV.3.1.'!$J$10:$J$59</c:f>
              <c:numCache>
                <c:formatCode>0.0</c:formatCode>
                <c:ptCount val="50"/>
                <c:pt idx="0">
                  <c:v>0.42350279506611815</c:v>
                </c:pt>
                <c:pt idx="1">
                  <c:v>-0.58494900259757243</c:v>
                </c:pt>
                <c:pt idx="2">
                  <c:v>-0.19057442874531402</c:v>
                </c:pt>
                <c:pt idx="3">
                  <c:v>-0.87372396643355454</c:v>
                </c:pt>
                <c:pt idx="4">
                  <c:v>-0.34485220485592483</c:v>
                </c:pt>
                <c:pt idx="5">
                  <c:v>0.43179921936562671</c:v>
                </c:pt>
                <c:pt idx="6">
                  <c:v>0.72674745547756603</c:v>
                </c:pt>
                <c:pt idx="7">
                  <c:v>0.70206436770920011</c:v>
                </c:pt>
                <c:pt idx="8">
                  <c:v>0.62850830323261642</c:v>
                </c:pt>
                <c:pt idx="9">
                  <c:v>0.79329462830973729</c:v>
                </c:pt>
                <c:pt idx="10">
                  <c:v>0.24535646463577668</c:v>
                </c:pt>
                <c:pt idx="11">
                  <c:v>-0.43763180439922184</c:v>
                </c:pt>
                <c:pt idx="12">
                  <c:v>0.68507715515035961</c:v>
                </c:pt>
                <c:pt idx="13">
                  <c:v>0.54638011623237204</c:v>
                </c:pt>
                <c:pt idx="14">
                  <c:v>0.86370150771107079</c:v>
                </c:pt>
                <c:pt idx="15">
                  <c:v>0.54307303725622669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54A-4505-B13F-2BA81E5980C9}"/>
            </c:ext>
          </c:extLst>
        </c:ser>
        <c:ser>
          <c:idx val="2"/>
          <c:order val="2"/>
          <c:tx>
            <c:strRef>
              <c:f>'G IV.3.1.'!$L$8</c:f>
              <c:strCache>
                <c:ptCount val="1"/>
                <c:pt idx="0">
                  <c:v>Change in inventories </c:v>
                </c:pt>
              </c:strCache>
            </c:strRef>
          </c:tx>
          <c:spPr>
            <a:solidFill>
              <a:srgbClr val="FF818D"/>
            </a:solidFill>
            <a:ln w="25400">
              <a:noFill/>
            </a:ln>
          </c:spPr>
          <c:invertIfNegative val="0"/>
          <c:cat>
            <c:strRef>
              <c:f>'G IV.3.1.'!$G$10:$G$59</c:f>
              <c:strCache>
                <c:ptCount val="16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  <c:pt idx="12">
                  <c:v>2024</c:v>
                </c:pt>
                <c:pt idx="13">
                  <c:v>2025</c:v>
                </c:pt>
                <c:pt idx="14">
                  <c:v>Q1 
2026</c:v>
                </c:pt>
                <c:pt idx="15">
                  <c:v>Q2 
2026*</c:v>
                </c:pt>
              </c:strCache>
            </c:strRef>
          </c:cat>
          <c:val>
            <c:numRef>
              <c:f>'G IV.3.1.'!$L$10:$L$59</c:f>
              <c:numCache>
                <c:formatCode>0.0</c:formatCode>
                <c:ptCount val="50"/>
                <c:pt idx="0">
                  <c:v>-1.8079395154169631</c:v>
                </c:pt>
                <c:pt idx="1">
                  <c:v>1.7845449009993828</c:v>
                </c:pt>
                <c:pt idx="2">
                  <c:v>-0.32548670465048563</c:v>
                </c:pt>
                <c:pt idx="3">
                  <c:v>1.1599460849221934</c:v>
                </c:pt>
                <c:pt idx="4">
                  <c:v>-0.32087130840928307</c:v>
                </c:pt>
                <c:pt idx="5">
                  <c:v>0.68798216068194384</c:v>
                </c:pt>
                <c:pt idx="6">
                  <c:v>0.64780210490277979</c:v>
                </c:pt>
                <c:pt idx="7">
                  <c:v>0.22653023041605</c:v>
                </c:pt>
                <c:pt idx="8">
                  <c:v>2.2893515673476396E-2</c:v>
                </c:pt>
                <c:pt idx="9">
                  <c:v>-0.8299768182873497</c:v>
                </c:pt>
                <c:pt idx="10">
                  <c:v>0.45382437776988749</c:v>
                </c:pt>
                <c:pt idx="11">
                  <c:v>-0.93837025476583635</c:v>
                </c:pt>
                <c:pt idx="12">
                  <c:v>0.24778742723598765</c:v>
                </c:pt>
                <c:pt idx="13">
                  <c:v>1.2721084182626907</c:v>
                </c:pt>
                <c:pt idx="14">
                  <c:v>-1.2799930071285033</c:v>
                </c:pt>
                <c:pt idx="15">
                  <c:v>-0.44113856219488451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54A-4505-B13F-2BA81E5980C9}"/>
            </c:ext>
          </c:extLst>
        </c:ser>
        <c:ser>
          <c:idx val="3"/>
          <c:order val="3"/>
          <c:tx>
            <c:strRef>
              <c:f>'G IV.3.1.'!$M$8</c:f>
              <c:strCache>
                <c:ptCount val="1"/>
                <c:pt idx="0">
                  <c:v>Net exports </c:v>
                </c:pt>
              </c:strCache>
            </c:strRef>
          </c:tx>
          <c:spPr>
            <a:solidFill>
              <a:srgbClr val="A0CFEB"/>
            </a:solidFill>
          </c:spPr>
          <c:invertIfNegative val="0"/>
          <c:cat>
            <c:strRef>
              <c:f>'G IV.3.1.'!$G$10:$G$59</c:f>
              <c:strCache>
                <c:ptCount val="16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  <c:pt idx="12">
                  <c:v>2024</c:v>
                </c:pt>
                <c:pt idx="13">
                  <c:v>2025</c:v>
                </c:pt>
                <c:pt idx="14">
                  <c:v>Q1 
2026</c:v>
                </c:pt>
                <c:pt idx="15">
                  <c:v>Q2 
2026*</c:v>
                </c:pt>
              </c:strCache>
            </c:strRef>
          </c:cat>
          <c:val>
            <c:numRef>
              <c:f>'G IV.3.1.'!$M$10:$M$59</c:f>
              <c:numCache>
                <c:formatCode>0.0</c:formatCode>
                <c:ptCount val="50"/>
                <c:pt idx="0">
                  <c:v>0.2795150218789661</c:v>
                </c:pt>
                <c:pt idx="1">
                  <c:v>2.6730750790523436</c:v>
                </c:pt>
                <c:pt idx="2">
                  <c:v>-0.55231581746828218</c:v>
                </c:pt>
                <c:pt idx="3">
                  <c:v>0.40403955051280294</c:v>
                </c:pt>
                <c:pt idx="4">
                  <c:v>1.4611588011054757</c:v>
                </c:pt>
                <c:pt idx="5">
                  <c:v>-1.4625500394367561</c:v>
                </c:pt>
                <c:pt idx="6">
                  <c:v>-1.5362937756620991</c:v>
                </c:pt>
                <c:pt idx="7">
                  <c:v>-1.8816658316746331</c:v>
                </c:pt>
                <c:pt idx="8">
                  <c:v>2.4134123092422272E-2</c:v>
                </c:pt>
                <c:pt idx="9">
                  <c:v>-0.14471128870841013</c:v>
                </c:pt>
                <c:pt idx="10">
                  <c:v>-0.72016920862817824</c:v>
                </c:pt>
                <c:pt idx="11">
                  <c:v>2.5793222081779503</c:v>
                </c:pt>
                <c:pt idx="12">
                  <c:v>-2.0876636275720872</c:v>
                </c:pt>
                <c:pt idx="13">
                  <c:v>-2.0036926002231747</c:v>
                </c:pt>
                <c:pt idx="14">
                  <c:v>0.40017583658453454</c:v>
                </c:pt>
                <c:pt idx="15">
                  <c:v>-0.55086612124950696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A54A-4505-B13F-2BA81E5980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100"/>
        <c:axId val="228637312"/>
        <c:axId val="228643200"/>
      </c:barChart>
      <c:lineChart>
        <c:grouping val="standard"/>
        <c:varyColors val="0"/>
        <c:ser>
          <c:idx val="4"/>
          <c:order val="4"/>
          <c:tx>
            <c:strRef>
              <c:f>'G IV.3.1.'!$N$8</c:f>
              <c:strCache>
                <c:ptCount val="1"/>
                <c:pt idx="0">
                  <c:v>GDP (in %)</c:v>
                </c:pt>
              </c:strCache>
            </c:strRef>
          </c:tx>
          <c:spPr>
            <a:ln w="28575">
              <a:solidFill>
                <a:srgbClr val="002C77"/>
              </a:solidFill>
              <a:prstDash val="solid"/>
            </a:ln>
          </c:spPr>
          <c:marker>
            <c:symbol val="none"/>
          </c:marker>
          <c:cat>
            <c:strRef>
              <c:f>'G IV.3.1.'!$G$10:$G$59</c:f>
              <c:strCache>
                <c:ptCount val="16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  <c:pt idx="12">
                  <c:v>2024</c:v>
                </c:pt>
                <c:pt idx="13">
                  <c:v>2025</c:v>
                </c:pt>
                <c:pt idx="14">
                  <c:v>Q1 
2026</c:v>
                </c:pt>
                <c:pt idx="15">
                  <c:v>Q2 
2026*</c:v>
                </c:pt>
              </c:strCache>
            </c:strRef>
          </c:cat>
          <c:val>
            <c:numRef>
              <c:f>'G IV.3.1.'!$N$10:$N$59</c:f>
              <c:numCache>
                <c:formatCode>0.0</c:formatCode>
                <c:ptCount val="50"/>
                <c:pt idx="0">
                  <c:v>-0.44395607098324813</c:v>
                </c:pt>
                <c:pt idx="1">
                  <c:v>0.45157880533072298</c:v>
                </c:pt>
                <c:pt idx="2">
                  <c:v>-1.8042704168113297</c:v>
                </c:pt>
                <c:pt idx="3">
                  <c:v>1.29573863519581</c:v>
                </c:pt>
                <c:pt idx="4">
                  <c:v>2.9751980716082644</c:v>
                </c:pt>
                <c:pt idx="5">
                  <c:v>2.3634031250553122</c:v>
                </c:pt>
                <c:pt idx="6">
                  <c:v>4.6493503549100712</c:v>
                </c:pt>
                <c:pt idx="7">
                  <c:v>4.7502079389901368</c:v>
                </c:pt>
                <c:pt idx="8">
                  <c:v>-0.95002399185159947</c:v>
                </c:pt>
                <c:pt idx="9">
                  <c:v>7.9490565047227779</c:v>
                </c:pt>
                <c:pt idx="10">
                  <c:v>2.7034770554365344</c:v>
                </c:pt>
                <c:pt idx="11">
                  <c:v>3.7479330356177218</c:v>
                </c:pt>
                <c:pt idx="12">
                  <c:v>3.9499262259292949</c:v>
                </c:pt>
                <c:pt idx="13">
                  <c:v>1.9950237609975214</c:v>
                </c:pt>
                <c:pt idx="14">
                  <c:v>3.244253022018309</c:v>
                </c:pt>
                <c:pt idx="15">
                  <c:v>3.6068619007175236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54A-4505-B13F-2BA81E5980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28637312"/>
        <c:axId val="228643200"/>
      </c:lineChart>
      <c:catAx>
        <c:axId val="2286373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28643200"/>
        <c:crossesAt val="-20"/>
        <c:auto val="1"/>
        <c:lblAlgn val="ctr"/>
        <c:lblOffset val="100"/>
        <c:tickLblSkip val="4"/>
        <c:tickMarkSkip val="4"/>
        <c:noMultiLvlLbl val="0"/>
      </c:catAx>
      <c:valAx>
        <c:axId val="228643200"/>
        <c:scaling>
          <c:orientation val="minMax"/>
          <c:max val="10"/>
          <c:min val="-10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0" sourceLinked="0"/>
        <c:majorTickMark val="none"/>
        <c:minorTickMark val="none"/>
        <c:tickLblPos val="nextTo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28637312"/>
        <c:crosses val="autoZero"/>
        <c:crossBetween val="between"/>
        <c:majorUnit val="2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78824273072060669"/>
          <c:w val="0.35562173880782783"/>
          <c:h val="0.21175726927939317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7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155" r="0.75000000000000155" t="1" header="0.5" footer="0.5"/>
    <c:pageSetup orientation="portrait"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4883720930232558E-2"/>
          <c:y val="4.6220600582521497E-2"/>
          <c:w val="0.81395348837209303"/>
          <c:h val="0.72317947427996476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'G IV.3.2.'!$K$9</c:f>
              <c:strCache>
                <c:ptCount val="1"/>
                <c:pt idx="0">
                  <c:v>Допринос нето извоза мг. стопи раста БДП-а (д.с.)</c:v>
                </c:pt>
              </c:strCache>
            </c:strRef>
          </c:tx>
          <c:spPr>
            <a:solidFill>
              <a:srgbClr val="A0CFEB"/>
            </a:solidFill>
            <a:ln w="25400">
              <a:noFill/>
              <a:prstDash val="solid"/>
            </a:ln>
          </c:spPr>
          <c:invertIfNegative val="0"/>
          <c:cat>
            <c:strRef>
              <c:f>'G IV.3.2.'!$H$10:$H$71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IV.3.2.'!$K$10:$K$71</c:f>
              <c:numCache>
                <c:formatCode>#,##0.0</c:formatCode>
                <c:ptCount val="58"/>
                <c:pt idx="0">
                  <c:v>-2.4271673910763312</c:v>
                </c:pt>
                <c:pt idx="1">
                  <c:v>0.19657048335980121</c:v>
                </c:pt>
                <c:pt idx="2">
                  <c:v>1.4772922987362935</c:v>
                </c:pt>
                <c:pt idx="3">
                  <c:v>1.6213434942928773</c:v>
                </c:pt>
                <c:pt idx="4">
                  <c:v>3.4812551980507056</c:v>
                </c:pt>
                <c:pt idx="5">
                  <c:v>2.0974844313370622</c:v>
                </c:pt>
                <c:pt idx="6">
                  <c:v>3.7597044699537272</c:v>
                </c:pt>
                <c:pt idx="7">
                  <c:v>1.4566473971958092</c:v>
                </c:pt>
                <c:pt idx="8">
                  <c:v>2.2768473323985026</c:v>
                </c:pt>
                <c:pt idx="9">
                  <c:v>-0.40044692459971881</c:v>
                </c:pt>
                <c:pt idx="10">
                  <c:v>-3.4684755691748328</c:v>
                </c:pt>
                <c:pt idx="11">
                  <c:v>-0.30809624042033923</c:v>
                </c:pt>
                <c:pt idx="12">
                  <c:v>-2.3064776134508067</c:v>
                </c:pt>
                <c:pt idx="13">
                  <c:v>1.969872732225399</c:v>
                </c:pt>
                <c:pt idx="14">
                  <c:v>1.2103613706014902</c:v>
                </c:pt>
                <c:pt idx="15">
                  <c:v>0.59081328643493525</c:v>
                </c:pt>
                <c:pt idx="16">
                  <c:v>2.6256235938256083</c:v>
                </c:pt>
                <c:pt idx="17">
                  <c:v>-0.59711111667624517</c:v>
                </c:pt>
                <c:pt idx="18">
                  <c:v>1.6023625497465344</c:v>
                </c:pt>
                <c:pt idx="19">
                  <c:v>2.2375137770152262</c:v>
                </c:pt>
                <c:pt idx="20">
                  <c:v>-0.34500862404300825</c:v>
                </c:pt>
                <c:pt idx="21">
                  <c:v>0.35154749007086916</c:v>
                </c:pt>
                <c:pt idx="22">
                  <c:v>-1.5614595937154787</c:v>
                </c:pt>
                <c:pt idx="23">
                  <c:v>-4.0835912498063118</c:v>
                </c:pt>
                <c:pt idx="24">
                  <c:v>-2.2877569490143235</c:v>
                </c:pt>
                <c:pt idx="25">
                  <c:v>-1.6698740968342229</c:v>
                </c:pt>
                <c:pt idx="26">
                  <c:v>-1.3546332489682531</c:v>
                </c:pt>
                <c:pt idx="27">
                  <c:v>-0.91923944512952582</c:v>
                </c:pt>
                <c:pt idx="28">
                  <c:v>-1.2870180416609656</c:v>
                </c:pt>
                <c:pt idx="29">
                  <c:v>-1.7700622576444649</c:v>
                </c:pt>
                <c:pt idx="30">
                  <c:v>-1.5704743012386473</c:v>
                </c:pt>
                <c:pt idx="31">
                  <c:v>-2.8291723786410468</c:v>
                </c:pt>
                <c:pt idx="32">
                  <c:v>-1.5465611135008623</c:v>
                </c:pt>
                <c:pt idx="33">
                  <c:v>1.8870033115043268</c:v>
                </c:pt>
                <c:pt idx="34">
                  <c:v>-1.7362500304222053</c:v>
                </c:pt>
                <c:pt idx="35">
                  <c:v>1.3624203923994038</c:v>
                </c:pt>
                <c:pt idx="36">
                  <c:v>5.5500048745011119</c:v>
                </c:pt>
                <c:pt idx="37">
                  <c:v>-4.364610343548093</c:v>
                </c:pt>
                <c:pt idx="38">
                  <c:v>-0.68327813129541315</c:v>
                </c:pt>
                <c:pt idx="39">
                  <c:v>-1.2242102496462397</c:v>
                </c:pt>
                <c:pt idx="40">
                  <c:v>-8.7242804411941925</c:v>
                </c:pt>
                <c:pt idx="41">
                  <c:v>-1.9207578111091961</c:v>
                </c:pt>
                <c:pt idx="42">
                  <c:v>3.1166214123239935</c:v>
                </c:pt>
                <c:pt idx="43">
                  <c:v>3.6467058568773769</c:v>
                </c:pt>
                <c:pt idx="44">
                  <c:v>6.5486445806068021</c:v>
                </c:pt>
                <c:pt idx="45">
                  <c:v>5.8959236476292105</c:v>
                </c:pt>
                <c:pt idx="46">
                  <c:v>0.53987515185509427</c:v>
                </c:pt>
                <c:pt idx="47">
                  <c:v>-2.2010948773139396</c:v>
                </c:pt>
                <c:pt idx="48">
                  <c:v>-0.88066364865836166</c:v>
                </c:pt>
                <c:pt idx="49">
                  <c:v>-1.8350967683906725</c:v>
                </c:pt>
                <c:pt idx="50">
                  <c:v>-5.2398863447450106</c:v>
                </c:pt>
                <c:pt idx="51">
                  <c:v>-0.35245608882221424</c:v>
                </c:pt>
                <c:pt idx="52">
                  <c:v>-2.2093105324416213</c:v>
                </c:pt>
                <c:pt idx="53">
                  <c:v>-3.0909382382049504</c:v>
                </c:pt>
                <c:pt idx="54">
                  <c:v>-0.83551243509420381</c:v>
                </c:pt>
                <c:pt idx="55">
                  <c:v>-1.9202189174627657</c:v>
                </c:pt>
                <c:pt idx="56">
                  <c:v>0.40017583658453454</c:v>
                </c:pt>
                <c:pt idx="57">
                  <c:v>-0.55086612124950696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05C-4E74-887A-6D3F8625F5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37743744"/>
        <c:axId val="137753728"/>
      </c:barChart>
      <c:lineChart>
        <c:grouping val="standard"/>
        <c:varyColors val="0"/>
        <c:ser>
          <c:idx val="1"/>
          <c:order val="1"/>
          <c:tx>
            <c:strRef>
              <c:f>'G IV.3.2.'!$J$9</c:f>
              <c:strCache>
                <c:ptCount val="1"/>
                <c:pt idx="0">
                  <c:v>Увоз (л.с.)</c:v>
                </c:pt>
              </c:strCache>
            </c:strRef>
          </c:tx>
          <c:spPr>
            <a:ln w="28575">
              <a:solidFill>
                <a:srgbClr val="FF818D"/>
              </a:solidFill>
              <a:prstDash val="solid"/>
            </a:ln>
          </c:spPr>
          <c:marker>
            <c:symbol val="none"/>
          </c:marker>
          <c:cat>
            <c:strRef>
              <c:f>'G IV.3.2.'!$H$10:$H$71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IV.3.2.'!$J$10:$J$71</c:f>
              <c:numCache>
                <c:formatCode>0.0</c:formatCode>
                <c:ptCount val="58"/>
                <c:pt idx="0">
                  <c:v>3.2887931194231612</c:v>
                </c:pt>
                <c:pt idx="1">
                  <c:v>3.99572407972002</c:v>
                </c:pt>
                <c:pt idx="2">
                  <c:v>-1.3798824427353225</c:v>
                </c:pt>
                <c:pt idx="3">
                  <c:v>0.28192579948202479</c:v>
                </c:pt>
                <c:pt idx="4">
                  <c:v>7.9572864682262434E-3</c:v>
                </c:pt>
                <c:pt idx="5">
                  <c:v>4.7251937721207042</c:v>
                </c:pt>
                <c:pt idx="6">
                  <c:v>12.505160035276973</c:v>
                </c:pt>
                <c:pt idx="7">
                  <c:v>10.861656801957594</c:v>
                </c:pt>
                <c:pt idx="8">
                  <c:v>7.4915584551260537</c:v>
                </c:pt>
                <c:pt idx="9">
                  <c:v>8.2808319917928799</c:v>
                </c:pt>
                <c:pt idx="10">
                  <c:v>3.592307583274021</c:v>
                </c:pt>
                <c:pt idx="11">
                  <c:v>1.650677375824344</c:v>
                </c:pt>
                <c:pt idx="12">
                  <c:v>13.111489659808797</c:v>
                </c:pt>
                <c:pt idx="13">
                  <c:v>4.6320981805963299</c:v>
                </c:pt>
                <c:pt idx="14">
                  <c:v>5.8020815941106463</c:v>
                </c:pt>
                <c:pt idx="15">
                  <c:v>4.742474595483344</c:v>
                </c:pt>
                <c:pt idx="16">
                  <c:v>4.6203541724744781</c:v>
                </c:pt>
                <c:pt idx="17">
                  <c:v>10.071840423053686</c:v>
                </c:pt>
                <c:pt idx="18">
                  <c:v>4.8482772936186791</c:v>
                </c:pt>
                <c:pt idx="19">
                  <c:v>5.8816697771332542</c:v>
                </c:pt>
                <c:pt idx="20">
                  <c:v>7.5350371829091358</c:v>
                </c:pt>
                <c:pt idx="21">
                  <c:v>7.4024098575243329</c:v>
                </c:pt>
                <c:pt idx="22">
                  <c:v>12.486338388285787</c:v>
                </c:pt>
                <c:pt idx="23">
                  <c:v>13.487332383499179</c:v>
                </c:pt>
                <c:pt idx="24">
                  <c:v>13.07251188468382</c:v>
                </c:pt>
                <c:pt idx="25">
                  <c:v>9.3270792843487271</c:v>
                </c:pt>
                <c:pt idx="26">
                  <c:v>11.370131642102038</c:v>
                </c:pt>
                <c:pt idx="27">
                  <c:v>10.87266687650758</c:v>
                </c:pt>
                <c:pt idx="28">
                  <c:v>8.1543949909545006</c:v>
                </c:pt>
                <c:pt idx="29">
                  <c:v>9.423489581092511</c:v>
                </c:pt>
                <c:pt idx="30">
                  <c:v>9.8405236786674095</c:v>
                </c:pt>
                <c:pt idx="31">
                  <c:v>11.685147971838504</c:v>
                </c:pt>
                <c:pt idx="32">
                  <c:v>6.9159385760734438</c:v>
                </c:pt>
                <c:pt idx="33">
                  <c:v>-19.99517014198527</c:v>
                </c:pt>
                <c:pt idx="34">
                  <c:v>-3.0527705201007649</c:v>
                </c:pt>
                <c:pt idx="35">
                  <c:v>0.53686015747160809</c:v>
                </c:pt>
                <c:pt idx="36">
                  <c:v>-1.8236044417324422</c:v>
                </c:pt>
                <c:pt idx="37">
                  <c:v>41.655141388698098</c:v>
                </c:pt>
                <c:pt idx="38">
                  <c:v>21.025537251832361</c:v>
                </c:pt>
                <c:pt idx="39">
                  <c:v>14.735036582110368</c:v>
                </c:pt>
                <c:pt idx="40">
                  <c:v>33.825028330266719</c:v>
                </c:pt>
                <c:pt idx="41">
                  <c:v>20.954372711386426</c:v>
                </c:pt>
                <c:pt idx="42">
                  <c:v>9.2385007465167064</c:v>
                </c:pt>
                <c:pt idx="43">
                  <c:v>4.7461881866578608</c:v>
                </c:pt>
                <c:pt idx="44">
                  <c:v>-2.0902968805194888</c:v>
                </c:pt>
                <c:pt idx="45">
                  <c:v>-5.8979922793683954</c:v>
                </c:pt>
                <c:pt idx="46">
                  <c:v>-1.4995726812758221</c:v>
                </c:pt>
                <c:pt idx="47">
                  <c:v>3.9225709391434265</c:v>
                </c:pt>
                <c:pt idx="48">
                  <c:v>2.8720018508152663</c:v>
                </c:pt>
                <c:pt idx="49">
                  <c:v>8.1112436750326253</c:v>
                </c:pt>
                <c:pt idx="50">
                  <c:v>14.271595001036246</c:v>
                </c:pt>
                <c:pt idx="51">
                  <c:v>6.7326673267231314</c:v>
                </c:pt>
                <c:pt idx="52">
                  <c:v>10.904027858193999</c:v>
                </c:pt>
                <c:pt idx="53">
                  <c:v>9.2343168776267532</c:v>
                </c:pt>
                <c:pt idx="54">
                  <c:v>4.7618901554932194</c:v>
                </c:pt>
                <c:pt idx="55">
                  <c:v>7.5999668937001985</c:v>
                </c:pt>
                <c:pt idx="56">
                  <c:v>3.5765788040146305</c:v>
                </c:pt>
                <c:pt idx="57">
                  <c:v>3.4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05C-4E74-887A-6D3F8625F5FB}"/>
            </c:ext>
          </c:extLst>
        </c:ser>
        <c:ser>
          <c:idx val="0"/>
          <c:order val="2"/>
          <c:tx>
            <c:strRef>
              <c:f>'G IV.3.2.'!$I$9</c:f>
              <c:strCache>
                <c:ptCount val="1"/>
                <c:pt idx="0">
                  <c:v>Извоз (л.с.)</c:v>
                </c:pt>
              </c:strCache>
            </c:strRef>
          </c:tx>
          <c:spPr>
            <a:ln w="28575">
              <a:solidFill>
                <a:srgbClr val="0073CF"/>
              </a:solidFill>
              <a:prstDash val="solid"/>
            </a:ln>
          </c:spPr>
          <c:marker>
            <c:symbol val="none"/>
          </c:marker>
          <c:cat>
            <c:strRef>
              <c:f>'G IV.3.2.'!$H$10:$H$71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IV.3.2.'!$I$10:$I$71</c:f>
              <c:numCache>
                <c:formatCode>0.0</c:formatCode>
                <c:ptCount val="58"/>
                <c:pt idx="0">
                  <c:v>-4.3177521096281595</c:v>
                </c:pt>
                <c:pt idx="1">
                  <c:v>5.8424500487026023</c:v>
                </c:pt>
                <c:pt idx="2">
                  <c:v>3.2916982766619185</c:v>
                </c:pt>
                <c:pt idx="3">
                  <c:v>5.9427992466777511</c:v>
                </c:pt>
                <c:pt idx="4">
                  <c:v>12.510565100253345</c:v>
                </c:pt>
                <c:pt idx="5">
                  <c:v>12.918890584954283</c:v>
                </c:pt>
                <c:pt idx="6">
                  <c:v>27.158723628182742</c:v>
                </c:pt>
                <c:pt idx="7">
                  <c:v>18.429076161099516</c:v>
                </c:pt>
                <c:pt idx="8">
                  <c:v>16.486808610287284</c:v>
                </c:pt>
                <c:pt idx="9">
                  <c:v>8.5861339186973851</c:v>
                </c:pt>
                <c:pt idx="10">
                  <c:v>-5.2990928646886317</c:v>
                </c:pt>
                <c:pt idx="11">
                  <c:v>1.1027184404223789</c:v>
                </c:pt>
                <c:pt idx="12">
                  <c:v>8.4643799636586579</c:v>
                </c:pt>
                <c:pt idx="13">
                  <c:v>10.651041429909185</c:v>
                </c:pt>
                <c:pt idx="14">
                  <c:v>9.8722407687892115</c:v>
                </c:pt>
                <c:pt idx="15">
                  <c:v>7.2031309262001457</c:v>
                </c:pt>
                <c:pt idx="16">
                  <c:v>12.168217071428529</c:v>
                </c:pt>
                <c:pt idx="17">
                  <c:v>9.7328076323774013</c:v>
                </c:pt>
                <c:pt idx="18">
                  <c:v>9.3060697094329896</c:v>
                </c:pt>
                <c:pt idx="19">
                  <c:v>12.463445328045424</c:v>
                </c:pt>
                <c:pt idx="20">
                  <c:v>7.4943341473931326</c:v>
                </c:pt>
                <c:pt idx="21">
                  <c:v>9.038721236779395</c:v>
                </c:pt>
                <c:pt idx="22">
                  <c:v>9.6477881009035684</c:v>
                </c:pt>
                <c:pt idx="23">
                  <c:v>5.3357806006387136</c:v>
                </c:pt>
                <c:pt idx="24">
                  <c:v>9.3094253761684058</c:v>
                </c:pt>
                <c:pt idx="25">
                  <c:v>6.682966199629405</c:v>
                </c:pt>
                <c:pt idx="26">
                  <c:v>9.4642875804995583</c:v>
                </c:pt>
                <c:pt idx="27">
                  <c:v>10.734009754762397</c:v>
                </c:pt>
                <c:pt idx="28">
                  <c:v>6.5387089372591163</c:v>
                </c:pt>
                <c:pt idx="29">
                  <c:v>6.8783615964187419</c:v>
                </c:pt>
                <c:pt idx="30">
                  <c:v>7.667843603790871</c:v>
                </c:pt>
                <c:pt idx="31">
                  <c:v>7.8272240991802846</c:v>
                </c:pt>
                <c:pt idx="32">
                  <c:v>4.8031315445231684</c:v>
                </c:pt>
                <c:pt idx="33">
                  <c:v>-19.180922945230904</c:v>
                </c:pt>
                <c:pt idx="34">
                  <c:v>-6.9872582169265769</c:v>
                </c:pt>
                <c:pt idx="35">
                  <c:v>3.4953672012750587</c:v>
                </c:pt>
                <c:pt idx="36">
                  <c:v>9.4346864657225211</c:v>
                </c:pt>
                <c:pt idx="37">
                  <c:v>37.267854522885244</c:v>
                </c:pt>
                <c:pt idx="38">
                  <c:v>23.346988684250519</c:v>
                </c:pt>
                <c:pt idx="39">
                  <c:v>15.022825583110915</c:v>
                </c:pt>
                <c:pt idx="40">
                  <c:v>18.926159698053866</c:v>
                </c:pt>
                <c:pt idx="41">
                  <c:v>20.883232494513109</c:v>
                </c:pt>
                <c:pt idx="42">
                  <c:v>16.595670561193884</c:v>
                </c:pt>
                <c:pt idx="43">
                  <c:v>12.439250980692535</c:v>
                </c:pt>
                <c:pt idx="44">
                  <c:v>8.6943764328466528</c:v>
                </c:pt>
                <c:pt idx="45">
                  <c:v>2.983900303132387</c:v>
                </c:pt>
                <c:pt idx="46">
                  <c:v>-0.74299689472469765</c:v>
                </c:pt>
                <c:pt idx="47">
                  <c:v>0.62064281739928617</c:v>
                </c:pt>
                <c:pt idx="48">
                  <c:v>1.6691102671303213</c:v>
                </c:pt>
                <c:pt idx="49">
                  <c:v>5.6318925578133303</c:v>
                </c:pt>
                <c:pt idx="50">
                  <c:v>6.3150653879382475</c:v>
                </c:pt>
                <c:pt idx="51">
                  <c:v>7.0420273797941633</c:v>
                </c:pt>
                <c:pt idx="52">
                  <c:v>8.2003950321653605</c:v>
                </c:pt>
                <c:pt idx="53">
                  <c:v>5.0192976518889054</c:v>
                </c:pt>
                <c:pt idx="54">
                  <c:v>4.1059880954212673</c:v>
                </c:pt>
                <c:pt idx="55">
                  <c:v>5.3646891085750354</c:v>
                </c:pt>
                <c:pt idx="56">
                  <c:v>4.6037182197566864</c:v>
                </c:pt>
                <c:pt idx="57">
                  <c:v>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05C-4E74-887A-6D3F8625F5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7740672"/>
        <c:axId val="137742208"/>
      </c:lineChart>
      <c:catAx>
        <c:axId val="13774067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7742208"/>
        <c:crossesAt val="-30"/>
        <c:auto val="1"/>
        <c:lblAlgn val="ctr"/>
        <c:lblOffset val="100"/>
        <c:tickLblSkip val="8"/>
        <c:tickMarkSkip val="8"/>
        <c:noMultiLvlLbl val="0"/>
      </c:catAx>
      <c:valAx>
        <c:axId val="137742208"/>
        <c:scaling>
          <c:orientation val="minMax"/>
          <c:max val="50"/>
          <c:min val="-30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#,##0" sourceLinked="0"/>
        <c:majorTickMark val="none"/>
        <c:minorTickMark val="none"/>
        <c:tickLblPos val="nextTo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7740672"/>
        <c:crosses val="autoZero"/>
        <c:crossBetween val="between"/>
        <c:majorUnit val="10"/>
      </c:valAx>
      <c:catAx>
        <c:axId val="1377437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137753728"/>
        <c:crossesAt val="0"/>
        <c:auto val="1"/>
        <c:lblAlgn val="ctr"/>
        <c:lblOffset val="100"/>
        <c:noMultiLvlLbl val="0"/>
      </c:catAx>
      <c:valAx>
        <c:axId val="137753728"/>
        <c:scaling>
          <c:orientation val="minMax"/>
          <c:max val="25"/>
          <c:min val="-15"/>
        </c:scaling>
        <c:delete val="0"/>
        <c:axPos val="r"/>
        <c:numFmt formatCode="#,##0" sourceLinked="0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7743744"/>
        <c:crosses val="max"/>
        <c:crossBetween val="between"/>
        <c:majorUnit val="3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86259589988680663"/>
          <c:w val="0.78170628747274706"/>
          <c:h val="0.13740410011319332"/>
        </c:manualLayout>
      </c:layout>
      <c:overlay val="0"/>
      <c:spPr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6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1" r="0.750000000000001" t="1" header="0.5" footer="0.5"/>
    <c:pageSetup paperSize="9" orientation="landscape"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4883720930232558E-2"/>
          <c:y val="4.6220600582521497E-2"/>
          <c:w val="0.81395348837209303"/>
          <c:h val="0.72317947427996476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'G IV.3.2.'!$K$8</c:f>
              <c:strCache>
                <c:ptCount val="1"/>
                <c:pt idx="0">
                  <c:v>Net exports contribution to y-o-y GDP growth rate (RHS)</c:v>
                </c:pt>
              </c:strCache>
            </c:strRef>
          </c:tx>
          <c:spPr>
            <a:solidFill>
              <a:srgbClr val="A0CFEB"/>
            </a:solidFill>
            <a:ln w="25400">
              <a:noFill/>
              <a:prstDash val="solid"/>
            </a:ln>
          </c:spPr>
          <c:invertIfNegative val="0"/>
          <c:cat>
            <c:strRef>
              <c:f>'G IV.3.2.'!$G$10:$G$71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IV.3.2.'!$K$10:$K$71</c:f>
              <c:numCache>
                <c:formatCode>#,##0.0</c:formatCode>
                <c:ptCount val="58"/>
                <c:pt idx="0">
                  <c:v>-2.4271673910763312</c:v>
                </c:pt>
                <c:pt idx="1">
                  <c:v>0.19657048335980121</c:v>
                </c:pt>
                <c:pt idx="2">
                  <c:v>1.4772922987362935</c:v>
                </c:pt>
                <c:pt idx="3">
                  <c:v>1.6213434942928773</c:v>
                </c:pt>
                <c:pt idx="4">
                  <c:v>3.4812551980507056</c:v>
                </c:pt>
                <c:pt idx="5">
                  <c:v>2.0974844313370622</c:v>
                </c:pt>
                <c:pt idx="6">
                  <c:v>3.7597044699537272</c:v>
                </c:pt>
                <c:pt idx="7">
                  <c:v>1.4566473971958092</c:v>
                </c:pt>
                <c:pt idx="8">
                  <c:v>2.2768473323985026</c:v>
                </c:pt>
                <c:pt idx="9">
                  <c:v>-0.40044692459971881</c:v>
                </c:pt>
                <c:pt idx="10">
                  <c:v>-3.4684755691748328</c:v>
                </c:pt>
                <c:pt idx="11">
                  <c:v>-0.30809624042033923</c:v>
                </c:pt>
                <c:pt idx="12">
                  <c:v>-2.3064776134508067</c:v>
                </c:pt>
                <c:pt idx="13">
                  <c:v>1.969872732225399</c:v>
                </c:pt>
                <c:pt idx="14">
                  <c:v>1.2103613706014902</c:v>
                </c:pt>
                <c:pt idx="15">
                  <c:v>0.59081328643493525</c:v>
                </c:pt>
                <c:pt idx="16">
                  <c:v>2.6256235938256083</c:v>
                </c:pt>
                <c:pt idx="17">
                  <c:v>-0.59711111667624517</c:v>
                </c:pt>
                <c:pt idx="18">
                  <c:v>1.6023625497465344</c:v>
                </c:pt>
                <c:pt idx="19">
                  <c:v>2.2375137770152262</c:v>
                </c:pt>
                <c:pt idx="20">
                  <c:v>-0.34500862404300825</c:v>
                </c:pt>
                <c:pt idx="21">
                  <c:v>0.35154749007086916</c:v>
                </c:pt>
                <c:pt idx="22">
                  <c:v>-1.5614595937154787</c:v>
                </c:pt>
                <c:pt idx="23">
                  <c:v>-4.0835912498063118</c:v>
                </c:pt>
                <c:pt idx="24">
                  <c:v>-2.2877569490143235</c:v>
                </c:pt>
                <c:pt idx="25">
                  <c:v>-1.6698740968342229</c:v>
                </c:pt>
                <c:pt idx="26">
                  <c:v>-1.3546332489682531</c:v>
                </c:pt>
                <c:pt idx="27">
                  <c:v>-0.91923944512952582</c:v>
                </c:pt>
                <c:pt idx="28">
                  <c:v>-1.2870180416609656</c:v>
                </c:pt>
                <c:pt idx="29">
                  <c:v>-1.7700622576444649</c:v>
                </c:pt>
                <c:pt idx="30">
                  <c:v>-1.5704743012386473</c:v>
                </c:pt>
                <c:pt idx="31">
                  <c:v>-2.8291723786410468</c:v>
                </c:pt>
                <c:pt idx="32">
                  <c:v>-1.5465611135008623</c:v>
                </c:pt>
                <c:pt idx="33">
                  <c:v>1.8870033115043268</c:v>
                </c:pt>
                <c:pt idx="34">
                  <c:v>-1.7362500304222053</c:v>
                </c:pt>
                <c:pt idx="35">
                  <c:v>1.3624203923994038</c:v>
                </c:pt>
                <c:pt idx="36">
                  <c:v>5.5500048745011119</c:v>
                </c:pt>
                <c:pt idx="37">
                  <c:v>-4.364610343548093</c:v>
                </c:pt>
                <c:pt idx="38">
                  <c:v>-0.68327813129541315</c:v>
                </c:pt>
                <c:pt idx="39">
                  <c:v>-1.2242102496462397</c:v>
                </c:pt>
                <c:pt idx="40">
                  <c:v>-8.7242804411941925</c:v>
                </c:pt>
                <c:pt idx="41">
                  <c:v>-1.9207578111091961</c:v>
                </c:pt>
                <c:pt idx="42">
                  <c:v>3.1166214123239935</c:v>
                </c:pt>
                <c:pt idx="43">
                  <c:v>3.6467058568773769</c:v>
                </c:pt>
                <c:pt idx="44">
                  <c:v>6.5486445806068021</c:v>
                </c:pt>
                <c:pt idx="45">
                  <c:v>5.8959236476292105</c:v>
                </c:pt>
                <c:pt idx="46">
                  <c:v>0.53987515185509427</c:v>
                </c:pt>
                <c:pt idx="47">
                  <c:v>-2.2010948773139396</c:v>
                </c:pt>
                <c:pt idx="48">
                  <c:v>-0.88066364865836166</c:v>
                </c:pt>
                <c:pt idx="49">
                  <c:v>-1.8350967683906725</c:v>
                </c:pt>
                <c:pt idx="50">
                  <c:v>-5.2398863447450106</c:v>
                </c:pt>
                <c:pt idx="51">
                  <c:v>-0.35245608882221424</c:v>
                </c:pt>
                <c:pt idx="52">
                  <c:v>-2.2093105324416213</c:v>
                </c:pt>
                <c:pt idx="53">
                  <c:v>-3.0909382382049504</c:v>
                </c:pt>
                <c:pt idx="54">
                  <c:v>-0.83551243509420381</c:v>
                </c:pt>
                <c:pt idx="55">
                  <c:v>-1.9202189174627657</c:v>
                </c:pt>
                <c:pt idx="56">
                  <c:v>0.40017583658453454</c:v>
                </c:pt>
                <c:pt idx="57">
                  <c:v>-0.55086612124950696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027-4EF6-AC31-19F2BBAD28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38047488"/>
        <c:axId val="138049024"/>
      </c:barChart>
      <c:lineChart>
        <c:grouping val="standard"/>
        <c:varyColors val="0"/>
        <c:ser>
          <c:idx val="1"/>
          <c:order val="1"/>
          <c:tx>
            <c:strRef>
              <c:f>'G IV.3.2.'!$J$8</c:f>
              <c:strCache>
                <c:ptCount val="1"/>
                <c:pt idx="0">
                  <c:v>Imports (LHS)</c:v>
                </c:pt>
              </c:strCache>
            </c:strRef>
          </c:tx>
          <c:spPr>
            <a:ln w="28575">
              <a:solidFill>
                <a:srgbClr val="FF818D"/>
              </a:solidFill>
              <a:prstDash val="solid"/>
            </a:ln>
          </c:spPr>
          <c:marker>
            <c:symbol val="none"/>
          </c:marker>
          <c:cat>
            <c:strRef>
              <c:f>'G IV.3.2.'!$G$10:$G$71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IV.3.2.'!$J$10:$J$71</c:f>
              <c:numCache>
                <c:formatCode>0.0</c:formatCode>
                <c:ptCount val="58"/>
                <c:pt idx="0">
                  <c:v>3.2887931194231612</c:v>
                </c:pt>
                <c:pt idx="1">
                  <c:v>3.99572407972002</c:v>
                </c:pt>
                <c:pt idx="2">
                  <c:v>-1.3798824427353225</c:v>
                </c:pt>
                <c:pt idx="3">
                  <c:v>0.28192579948202479</c:v>
                </c:pt>
                <c:pt idx="4">
                  <c:v>7.9572864682262434E-3</c:v>
                </c:pt>
                <c:pt idx="5">
                  <c:v>4.7251937721207042</c:v>
                </c:pt>
                <c:pt idx="6">
                  <c:v>12.505160035276973</c:v>
                </c:pt>
                <c:pt idx="7">
                  <c:v>10.861656801957594</c:v>
                </c:pt>
                <c:pt idx="8">
                  <c:v>7.4915584551260537</c:v>
                </c:pt>
                <c:pt idx="9">
                  <c:v>8.2808319917928799</c:v>
                </c:pt>
                <c:pt idx="10">
                  <c:v>3.592307583274021</c:v>
                </c:pt>
                <c:pt idx="11">
                  <c:v>1.650677375824344</c:v>
                </c:pt>
                <c:pt idx="12">
                  <c:v>13.111489659808797</c:v>
                </c:pt>
                <c:pt idx="13">
                  <c:v>4.6320981805963299</c:v>
                </c:pt>
                <c:pt idx="14">
                  <c:v>5.8020815941106463</c:v>
                </c:pt>
                <c:pt idx="15">
                  <c:v>4.742474595483344</c:v>
                </c:pt>
                <c:pt idx="16">
                  <c:v>4.6203541724744781</c:v>
                </c:pt>
                <c:pt idx="17">
                  <c:v>10.071840423053686</c:v>
                </c:pt>
                <c:pt idx="18">
                  <c:v>4.8482772936186791</c:v>
                </c:pt>
                <c:pt idx="19">
                  <c:v>5.8816697771332542</c:v>
                </c:pt>
                <c:pt idx="20">
                  <c:v>7.5350371829091358</c:v>
                </c:pt>
                <c:pt idx="21">
                  <c:v>7.4024098575243329</c:v>
                </c:pt>
                <c:pt idx="22">
                  <c:v>12.486338388285787</c:v>
                </c:pt>
                <c:pt idx="23">
                  <c:v>13.487332383499179</c:v>
                </c:pt>
                <c:pt idx="24">
                  <c:v>13.07251188468382</c:v>
                </c:pt>
                <c:pt idx="25">
                  <c:v>9.3270792843487271</c:v>
                </c:pt>
                <c:pt idx="26">
                  <c:v>11.370131642102038</c:v>
                </c:pt>
                <c:pt idx="27">
                  <c:v>10.87266687650758</c:v>
                </c:pt>
                <c:pt idx="28">
                  <c:v>8.1543949909545006</c:v>
                </c:pt>
                <c:pt idx="29">
                  <c:v>9.423489581092511</c:v>
                </c:pt>
                <c:pt idx="30">
                  <c:v>9.8405236786674095</c:v>
                </c:pt>
                <c:pt idx="31">
                  <c:v>11.685147971838504</c:v>
                </c:pt>
                <c:pt idx="32">
                  <c:v>6.9159385760734438</c:v>
                </c:pt>
                <c:pt idx="33">
                  <c:v>-19.99517014198527</c:v>
                </c:pt>
                <c:pt idx="34">
                  <c:v>-3.0527705201007649</c:v>
                </c:pt>
                <c:pt idx="35">
                  <c:v>0.53686015747160809</c:v>
                </c:pt>
                <c:pt idx="36">
                  <c:v>-1.8236044417324422</c:v>
                </c:pt>
                <c:pt idx="37">
                  <c:v>41.655141388698098</c:v>
                </c:pt>
                <c:pt idx="38">
                  <c:v>21.025537251832361</c:v>
                </c:pt>
                <c:pt idx="39">
                  <c:v>14.735036582110368</c:v>
                </c:pt>
                <c:pt idx="40">
                  <c:v>33.825028330266719</c:v>
                </c:pt>
                <c:pt idx="41">
                  <c:v>20.954372711386426</c:v>
                </c:pt>
                <c:pt idx="42">
                  <c:v>9.2385007465167064</c:v>
                </c:pt>
                <c:pt idx="43">
                  <c:v>4.7461881866578608</c:v>
                </c:pt>
                <c:pt idx="44">
                  <c:v>-2.0902968805194888</c:v>
                </c:pt>
                <c:pt idx="45">
                  <c:v>-5.8979922793683954</c:v>
                </c:pt>
                <c:pt idx="46">
                  <c:v>-1.4995726812758221</c:v>
                </c:pt>
                <c:pt idx="47">
                  <c:v>3.9225709391434265</c:v>
                </c:pt>
                <c:pt idx="48">
                  <c:v>2.8720018508152663</c:v>
                </c:pt>
                <c:pt idx="49">
                  <c:v>8.1112436750326253</c:v>
                </c:pt>
                <c:pt idx="50">
                  <c:v>14.271595001036246</c:v>
                </c:pt>
                <c:pt idx="51">
                  <c:v>6.7326673267231314</c:v>
                </c:pt>
                <c:pt idx="52">
                  <c:v>10.904027858193999</c:v>
                </c:pt>
                <c:pt idx="53">
                  <c:v>9.2343168776267532</c:v>
                </c:pt>
                <c:pt idx="54">
                  <c:v>4.7618901554932194</c:v>
                </c:pt>
                <c:pt idx="55">
                  <c:v>7.5999668937001985</c:v>
                </c:pt>
                <c:pt idx="56">
                  <c:v>3.5765788040146305</c:v>
                </c:pt>
                <c:pt idx="57">
                  <c:v>3.4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027-4EF6-AC31-19F2BBAD2846}"/>
            </c:ext>
          </c:extLst>
        </c:ser>
        <c:ser>
          <c:idx val="0"/>
          <c:order val="2"/>
          <c:tx>
            <c:strRef>
              <c:f>'G IV.3.2.'!$I$8</c:f>
              <c:strCache>
                <c:ptCount val="1"/>
                <c:pt idx="0">
                  <c:v>Exports (LHS)</c:v>
                </c:pt>
              </c:strCache>
            </c:strRef>
          </c:tx>
          <c:spPr>
            <a:ln w="28575">
              <a:solidFill>
                <a:srgbClr val="0073CF"/>
              </a:solidFill>
              <a:prstDash val="solid"/>
            </a:ln>
          </c:spPr>
          <c:marker>
            <c:symbol val="none"/>
          </c:marker>
          <c:cat>
            <c:strRef>
              <c:f>'G IV.3.2.'!$G$10:$G$71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IV.3.2.'!$I$10:$I$71</c:f>
              <c:numCache>
                <c:formatCode>0.0</c:formatCode>
                <c:ptCount val="58"/>
                <c:pt idx="0">
                  <c:v>-4.3177521096281595</c:v>
                </c:pt>
                <c:pt idx="1">
                  <c:v>5.8424500487026023</c:v>
                </c:pt>
                <c:pt idx="2">
                  <c:v>3.2916982766619185</c:v>
                </c:pt>
                <c:pt idx="3">
                  <c:v>5.9427992466777511</c:v>
                </c:pt>
                <c:pt idx="4">
                  <c:v>12.510565100253345</c:v>
                </c:pt>
                <c:pt idx="5">
                  <c:v>12.918890584954283</c:v>
                </c:pt>
                <c:pt idx="6">
                  <c:v>27.158723628182742</c:v>
                </c:pt>
                <c:pt idx="7">
                  <c:v>18.429076161099516</c:v>
                </c:pt>
                <c:pt idx="8">
                  <c:v>16.486808610287284</c:v>
                </c:pt>
                <c:pt idx="9">
                  <c:v>8.5861339186973851</c:v>
                </c:pt>
                <c:pt idx="10">
                  <c:v>-5.2990928646886317</c:v>
                </c:pt>
                <c:pt idx="11">
                  <c:v>1.1027184404223789</c:v>
                </c:pt>
                <c:pt idx="12">
                  <c:v>8.4643799636586579</c:v>
                </c:pt>
                <c:pt idx="13">
                  <c:v>10.651041429909185</c:v>
                </c:pt>
                <c:pt idx="14">
                  <c:v>9.8722407687892115</c:v>
                </c:pt>
                <c:pt idx="15">
                  <c:v>7.2031309262001457</c:v>
                </c:pt>
                <c:pt idx="16">
                  <c:v>12.168217071428529</c:v>
                </c:pt>
                <c:pt idx="17">
                  <c:v>9.7328076323774013</c:v>
                </c:pt>
                <c:pt idx="18">
                  <c:v>9.3060697094329896</c:v>
                </c:pt>
                <c:pt idx="19">
                  <c:v>12.463445328045424</c:v>
                </c:pt>
                <c:pt idx="20">
                  <c:v>7.4943341473931326</c:v>
                </c:pt>
                <c:pt idx="21">
                  <c:v>9.038721236779395</c:v>
                </c:pt>
                <c:pt idx="22">
                  <c:v>9.6477881009035684</c:v>
                </c:pt>
                <c:pt idx="23">
                  <c:v>5.3357806006387136</c:v>
                </c:pt>
                <c:pt idx="24">
                  <c:v>9.3094253761684058</c:v>
                </c:pt>
                <c:pt idx="25">
                  <c:v>6.682966199629405</c:v>
                </c:pt>
                <c:pt idx="26">
                  <c:v>9.4642875804995583</c:v>
                </c:pt>
                <c:pt idx="27">
                  <c:v>10.734009754762397</c:v>
                </c:pt>
                <c:pt idx="28">
                  <c:v>6.5387089372591163</c:v>
                </c:pt>
                <c:pt idx="29">
                  <c:v>6.8783615964187419</c:v>
                </c:pt>
                <c:pt idx="30">
                  <c:v>7.667843603790871</c:v>
                </c:pt>
                <c:pt idx="31">
                  <c:v>7.8272240991802846</c:v>
                </c:pt>
                <c:pt idx="32">
                  <c:v>4.8031315445231684</c:v>
                </c:pt>
                <c:pt idx="33">
                  <c:v>-19.180922945230904</c:v>
                </c:pt>
                <c:pt idx="34">
                  <c:v>-6.9872582169265769</c:v>
                </c:pt>
                <c:pt idx="35">
                  <c:v>3.4953672012750587</c:v>
                </c:pt>
                <c:pt idx="36">
                  <c:v>9.4346864657225211</c:v>
                </c:pt>
                <c:pt idx="37">
                  <c:v>37.267854522885244</c:v>
                </c:pt>
                <c:pt idx="38">
                  <c:v>23.346988684250519</c:v>
                </c:pt>
                <c:pt idx="39">
                  <c:v>15.022825583110915</c:v>
                </c:pt>
                <c:pt idx="40">
                  <c:v>18.926159698053866</c:v>
                </c:pt>
                <c:pt idx="41">
                  <c:v>20.883232494513109</c:v>
                </c:pt>
                <c:pt idx="42">
                  <c:v>16.595670561193884</c:v>
                </c:pt>
                <c:pt idx="43">
                  <c:v>12.439250980692535</c:v>
                </c:pt>
                <c:pt idx="44">
                  <c:v>8.6943764328466528</c:v>
                </c:pt>
                <c:pt idx="45">
                  <c:v>2.983900303132387</c:v>
                </c:pt>
                <c:pt idx="46">
                  <c:v>-0.74299689472469765</c:v>
                </c:pt>
                <c:pt idx="47">
                  <c:v>0.62064281739928617</c:v>
                </c:pt>
                <c:pt idx="48">
                  <c:v>1.6691102671303213</c:v>
                </c:pt>
                <c:pt idx="49">
                  <c:v>5.6318925578133303</c:v>
                </c:pt>
                <c:pt idx="50">
                  <c:v>6.3150653879382475</c:v>
                </c:pt>
                <c:pt idx="51">
                  <c:v>7.0420273797941633</c:v>
                </c:pt>
                <c:pt idx="52">
                  <c:v>8.2003950321653605</c:v>
                </c:pt>
                <c:pt idx="53">
                  <c:v>5.0192976518889054</c:v>
                </c:pt>
                <c:pt idx="54">
                  <c:v>4.1059880954212673</c:v>
                </c:pt>
                <c:pt idx="55">
                  <c:v>5.3646891085750354</c:v>
                </c:pt>
                <c:pt idx="56">
                  <c:v>4.6037182197566864</c:v>
                </c:pt>
                <c:pt idx="57">
                  <c:v>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027-4EF6-AC31-19F2BBAD28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8040064"/>
        <c:axId val="138041600"/>
      </c:lineChart>
      <c:catAx>
        <c:axId val="1380400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041600"/>
        <c:crossesAt val="-40"/>
        <c:auto val="1"/>
        <c:lblAlgn val="ctr"/>
        <c:lblOffset val="100"/>
        <c:tickLblSkip val="8"/>
        <c:tickMarkSkip val="8"/>
        <c:noMultiLvlLbl val="0"/>
      </c:catAx>
      <c:valAx>
        <c:axId val="138041600"/>
        <c:scaling>
          <c:orientation val="minMax"/>
          <c:max val="50"/>
          <c:min val="-30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#,##0" sourceLinked="0"/>
        <c:majorTickMark val="none"/>
        <c:minorTickMark val="none"/>
        <c:tickLblPos val="nextTo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040064"/>
        <c:crosses val="autoZero"/>
        <c:crossBetween val="between"/>
        <c:majorUnit val="10"/>
      </c:valAx>
      <c:catAx>
        <c:axId val="1380474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138049024"/>
        <c:crosses val="autoZero"/>
        <c:auto val="1"/>
        <c:lblAlgn val="ctr"/>
        <c:lblOffset val="100"/>
        <c:noMultiLvlLbl val="0"/>
      </c:catAx>
      <c:valAx>
        <c:axId val="138049024"/>
        <c:scaling>
          <c:orientation val="minMax"/>
          <c:max val="25"/>
          <c:min val="-15"/>
        </c:scaling>
        <c:delete val="0"/>
        <c:axPos val="r"/>
        <c:numFmt formatCode="#,##0" sourceLinked="0"/>
        <c:majorTickMark val="none"/>
        <c:minorTickMark val="none"/>
        <c:tickLblPos val="nextTo"/>
        <c:spPr>
          <a:ln w="12700">
            <a:solidFill>
              <a:srgbClr val="C0C0C0"/>
            </a:solidFill>
            <a:prstDash val="soli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047488"/>
        <c:crosses val="max"/>
        <c:crossBetween val="between"/>
        <c:majorUnit val="3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86259589988680663"/>
          <c:w val="0.8225197157748908"/>
          <c:h val="0.13740410011319332"/>
        </c:manualLayout>
      </c:layout>
      <c:overlay val="0"/>
      <c:spPr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6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1" r="0.750000000000001" t="1" header="0.5" footer="0.5"/>
    <c:pageSetup paperSize="9" orientation="landscape"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6.3137254901960788E-2"/>
          <c:y val="4.6220600582521497E-2"/>
          <c:w val="0.84313725490196079"/>
          <c:h val="0.72317947427996476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'G IV.3.2.'!$K$9</c:f>
              <c:strCache>
                <c:ptCount val="1"/>
                <c:pt idx="0">
                  <c:v>Допринос нето извоза мг. стопи раста БДП-а (д.с.)</c:v>
                </c:pt>
              </c:strCache>
            </c:strRef>
          </c:tx>
          <c:spPr>
            <a:solidFill>
              <a:srgbClr val="A0CFEB"/>
            </a:solidFill>
            <a:ln w="25400">
              <a:noFill/>
              <a:prstDash val="solid"/>
            </a:ln>
          </c:spPr>
          <c:invertIfNegative val="0"/>
          <c:cat>
            <c:strRef>
              <c:f>'G IV.3.2.'!$H$10:$H$71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IV.3.2.'!$K$10:$K$71</c:f>
              <c:numCache>
                <c:formatCode>#,##0.0</c:formatCode>
                <c:ptCount val="58"/>
                <c:pt idx="0">
                  <c:v>-2.4271673910763312</c:v>
                </c:pt>
                <c:pt idx="1">
                  <c:v>0.19657048335980121</c:v>
                </c:pt>
                <c:pt idx="2">
                  <c:v>1.4772922987362935</c:v>
                </c:pt>
                <c:pt idx="3">
                  <c:v>1.6213434942928773</c:v>
                </c:pt>
                <c:pt idx="4">
                  <c:v>3.4812551980507056</c:v>
                </c:pt>
                <c:pt idx="5">
                  <c:v>2.0974844313370622</c:v>
                </c:pt>
                <c:pt idx="6">
                  <c:v>3.7597044699537272</c:v>
                </c:pt>
                <c:pt idx="7">
                  <c:v>1.4566473971958092</c:v>
                </c:pt>
                <c:pt idx="8">
                  <c:v>2.2768473323985026</c:v>
                </c:pt>
                <c:pt idx="9">
                  <c:v>-0.40044692459971881</c:v>
                </c:pt>
                <c:pt idx="10">
                  <c:v>-3.4684755691748328</c:v>
                </c:pt>
                <c:pt idx="11">
                  <c:v>-0.30809624042033923</c:v>
                </c:pt>
                <c:pt idx="12">
                  <c:v>-2.3064776134508067</c:v>
                </c:pt>
                <c:pt idx="13">
                  <c:v>1.969872732225399</c:v>
                </c:pt>
                <c:pt idx="14">
                  <c:v>1.2103613706014902</c:v>
                </c:pt>
                <c:pt idx="15">
                  <c:v>0.59081328643493525</c:v>
                </c:pt>
                <c:pt idx="16">
                  <c:v>2.6256235938256083</c:v>
                </c:pt>
                <c:pt idx="17">
                  <c:v>-0.59711111667624517</c:v>
                </c:pt>
                <c:pt idx="18">
                  <c:v>1.6023625497465344</c:v>
                </c:pt>
                <c:pt idx="19">
                  <c:v>2.2375137770152262</c:v>
                </c:pt>
                <c:pt idx="20">
                  <c:v>-0.34500862404300825</c:v>
                </c:pt>
                <c:pt idx="21">
                  <c:v>0.35154749007086916</c:v>
                </c:pt>
                <c:pt idx="22">
                  <c:v>-1.5614595937154787</c:v>
                </c:pt>
                <c:pt idx="23">
                  <c:v>-4.0835912498063118</c:v>
                </c:pt>
                <c:pt idx="24">
                  <c:v>-2.2877569490143235</c:v>
                </c:pt>
                <c:pt idx="25">
                  <c:v>-1.6698740968342229</c:v>
                </c:pt>
                <c:pt idx="26">
                  <c:v>-1.3546332489682531</c:v>
                </c:pt>
                <c:pt idx="27">
                  <c:v>-0.91923944512952582</c:v>
                </c:pt>
                <c:pt idx="28">
                  <c:v>-1.2870180416609656</c:v>
                </c:pt>
                <c:pt idx="29">
                  <c:v>-1.7700622576444649</c:v>
                </c:pt>
                <c:pt idx="30">
                  <c:v>-1.5704743012386473</c:v>
                </c:pt>
                <c:pt idx="31">
                  <c:v>-2.8291723786410468</c:v>
                </c:pt>
                <c:pt idx="32">
                  <c:v>-1.5465611135008623</c:v>
                </c:pt>
                <c:pt idx="33">
                  <c:v>1.8870033115043268</c:v>
                </c:pt>
                <c:pt idx="34">
                  <c:v>-1.7362500304222053</c:v>
                </c:pt>
                <c:pt idx="35">
                  <c:v>1.3624203923994038</c:v>
                </c:pt>
                <c:pt idx="36">
                  <c:v>5.5500048745011119</c:v>
                </c:pt>
                <c:pt idx="37">
                  <c:v>-4.364610343548093</c:v>
                </c:pt>
                <c:pt idx="38">
                  <c:v>-0.68327813129541315</c:v>
                </c:pt>
                <c:pt idx="39">
                  <c:v>-1.2242102496462397</c:v>
                </c:pt>
                <c:pt idx="40">
                  <c:v>-8.7242804411941925</c:v>
                </c:pt>
                <c:pt idx="41">
                  <c:v>-1.9207578111091961</c:v>
                </c:pt>
                <c:pt idx="42">
                  <c:v>3.1166214123239935</c:v>
                </c:pt>
                <c:pt idx="43">
                  <c:v>3.6467058568773769</c:v>
                </c:pt>
                <c:pt idx="44">
                  <c:v>6.5486445806068021</c:v>
                </c:pt>
                <c:pt idx="45">
                  <c:v>5.8959236476292105</c:v>
                </c:pt>
                <c:pt idx="46">
                  <c:v>0.53987515185509427</c:v>
                </c:pt>
                <c:pt idx="47">
                  <c:v>-2.2010948773139396</c:v>
                </c:pt>
                <c:pt idx="48">
                  <c:v>-0.88066364865836166</c:v>
                </c:pt>
                <c:pt idx="49">
                  <c:v>-1.8350967683906725</c:v>
                </c:pt>
                <c:pt idx="50">
                  <c:v>-5.2398863447450106</c:v>
                </c:pt>
                <c:pt idx="51">
                  <c:v>-0.35245608882221424</c:v>
                </c:pt>
                <c:pt idx="52">
                  <c:v>-2.2093105324416213</c:v>
                </c:pt>
                <c:pt idx="53">
                  <c:v>-3.0909382382049504</c:v>
                </c:pt>
                <c:pt idx="54">
                  <c:v>-0.83551243509420381</c:v>
                </c:pt>
                <c:pt idx="55">
                  <c:v>-1.9202189174627657</c:v>
                </c:pt>
                <c:pt idx="56">
                  <c:v>0.40017583658453454</c:v>
                </c:pt>
                <c:pt idx="57">
                  <c:v>-0.55086612124950696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582-428F-AADE-701220E2FC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37822592"/>
        <c:axId val="137824128"/>
      </c:barChart>
      <c:lineChart>
        <c:grouping val="standard"/>
        <c:varyColors val="0"/>
        <c:ser>
          <c:idx val="1"/>
          <c:order val="1"/>
          <c:tx>
            <c:strRef>
              <c:f>'G IV.3.2.'!$J$9</c:f>
              <c:strCache>
                <c:ptCount val="1"/>
                <c:pt idx="0">
                  <c:v>Увоз (л.с.)</c:v>
                </c:pt>
              </c:strCache>
            </c:strRef>
          </c:tx>
          <c:spPr>
            <a:ln w="28575">
              <a:solidFill>
                <a:srgbClr val="FF818D"/>
              </a:solidFill>
              <a:prstDash val="solid"/>
            </a:ln>
          </c:spPr>
          <c:marker>
            <c:symbol val="none"/>
          </c:marker>
          <c:cat>
            <c:strRef>
              <c:f>'G IV.3.2.'!$H$10:$H$71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IV.3.2.'!$J$10:$J$71</c:f>
              <c:numCache>
                <c:formatCode>0.0</c:formatCode>
                <c:ptCount val="58"/>
                <c:pt idx="0">
                  <c:v>3.2887931194231612</c:v>
                </c:pt>
                <c:pt idx="1">
                  <c:v>3.99572407972002</c:v>
                </c:pt>
                <c:pt idx="2">
                  <c:v>-1.3798824427353225</c:v>
                </c:pt>
                <c:pt idx="3">
                  <c:v>0.28192579948202479</c:v>
                </c:pt>
                <c:pt idx="4">
                  <c:v>7.9572864682262434E-3</c:v>
                </c:pt>
                <c:pt idx="5">
                  <c:v>4.7251937721207042</c:v>
                </c:pt>
                <c:pt idx="6">
                  <c:v>12.505160035276973</c:v>
                </c:pt>
                <c:pt idx="7">
                  <c:v>10.861656801957594</c:v>
                </c:pt>
                <c:pt idx="8">
                  <c:v>7.4915584551260537</c:v>
                </c:pt>
                <c:pt idx="9">
                  <c:v>8.2808319917928799</c:v>
                </c:pt>
                <c:pt idx="10">
                  <c:v>3.592307583274021</c:v>
                </c:pt>
                <c:pt idx="11">
                  <c:v>1.650677375824344</c:v>
                </c:pt>
                <c:pt idx="12">
                  <c:v>13.111489659808797</c:v>
                </c:pt>
                <c:pt idx="13">
                  <c:v>4.6320981805963299</c:v>
                </c:pt>
                <c:pt idx="14">
                  <c:v>5.8020815941106463</c:v>
                </c:pt>
                <c:pt idx="15">
                  <c:v>4.742474595483344</c:v>
                </c:pt>
                <c:pt idx="16">
                  <c:v>4.6203541724744781</c:v>
                </c:pt>
                <c:pt idx="17">
                  <c:v>10.071840423053686</c:v>
                </c:pt>
                <c:pt idx="18">
                  <c:v>4.8482772936186791</c:v>
                </c:pt>
                <c:pt idx="19">
                  <c:v>5.8816697771332542</c:v>
                </c:pt>
                <c:pt idx="20">
                  <c:v>7.5350371829091358</c:v>
                </c:pt>
                <c:pt idx="21">
                  <c:v>7.4024098575243329</c:v>
                </c:pt>
                <c:pt idx="22">
                  <c:v>12.486338388285787</c:v>
                </c:pt>
                <c:pt idx="23">
                  <c:v>13.487332383499179</c:v>
                </c:pt>
                <c:pt idx="24">
                  <c:v>13.07251188468382</c:v>
                </c:pt>
                <c:pt idx="25">
                  <c:v>9.3270792843487271</c:v>
                </c:pt>
                <c:pt idx="26">
                  <c:v>11.370131642102038</c:v>
                </c:pt>
                <c:pt idx="27">
                  <c:v>10.87266687650758</c:v>
                </c:pt>
                <c:pt idx="28">
                  <c:v>8.1543949909545006</c:v>
                </c:pt>
                <c:pt idx="29">
                  <c:v>9.423489581092511</c:v>
                </c:pt>
                <c:pt idx="30">
                  <c:v>9.8405236786674095</c:v>
                </c:pt>
                <c:pt idx="31">
                  <c:v>11.685147971838504</c:v>
                </c:pt>
                <c:pt idx="32">
                  <c:v>6.9159385760734438</c:v>
                </c:pt>
                <c:pt idx="33">
                  <c:v>-19.99517014198527</c:v>
                </c:pt>
                <c:pt idx="34">
                  <c:v>-3.0527705201007649</c:v>
                </c:pt>
                <c:pt idx="35">
                  <c:v>0.53686015747160809</c:v>
                </c:pt>
                <c:pt idx="36">
                  <c:v>-1.8236044417324422</c:v>
                </c:pt>
                <c:pt idx="37">
                  <c:v>41.655141388698098</c:v>
                </c:pt>
                <c:pt idx="38">
                  <c:v>21.025537251832361</c:v>
                </c:pt>
                <c:pt idx="39">
                  <c:v>14.735036582110368</c:v>
                </c:pt>
                <c:pt idx="40">
                  <c:v>33.825028330266719</c:v>
                </c:pt>
                <c:pt idx="41">
                  <c:v>20.954372711386426</c:v>
                </c:pt>
                <c:pt idx="42">
                  <c:v>9.2385007465167064</c:v>
                </c:pt>
                <c:pt idx="43">
                  <c:v>4.7461881866578608</c:v>
                </c:pt>
                <c:pt idx="44">
                  <c:v>-2.0902968805194888</c:v>
                </c:pt>
                <c:pt idx="45">
                  <c:v>-5.8979922793683954</c:v>
                </c:pt>
                <c:pt idx="46">
                  <c:v>-1.4995726812758221</c:v>
                </c:pt>
                <c:pt idx="47">
                  <c:v>3.9225709391434265</c:v>
                </c:pt>
                <c:pt idx="48">
                  <c:v>2.8720018508152663</c:v>
                </c:pt>
                <c:pt idx="49">
                  <c:v>8.1112436750326253</c:v>
                </c:pt>
                <c:pt idx="50">
                  <c:v>14.271595001036246</c:v>
                </c:pt>
                <c:pt idx="51">
                  <c:v>6.7326673267231314</c:v>
                </c:pt>
                <c:pt idx="52">
                  <c:v>10.904027858193999</c:v>
                </c:pt>
                <c:pt idx="53">
                  <c:v>9.2343168776267532</c:v>
                </c:pt>
                <c:pt idx="54">
                  <c:v>4.7618901554932194</c:v>
                </c:pt>
                <c:pt idx="55">
                  <c:v>7.5999668937001985</c:v>
                </c:pt>
                <c:pt idx="56">
                  <c:v>3.5765788040146305</c:v>
                </c:pt>
                <c:pt idx="57">
                  <c:v>3.4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582-428F-AADE-701220E2FC7C}"/>
            </c:ext>
          </c:extLst>
        </c:ser>
        <c:ser>
          <c:idx val="0"/>
          <c:order val="2"/>
          <c:tx>
            <c:strRef>
              <c:f>'G IV.3.2.'!$I$9</c:f>
              <c:strCache>
                <c:ptCount val="1"/>
                <c:pt idx="0">
                  <c:v>Извоз (л.с.)</c:v>
                </c:pt>
              </c:strCache>
            </c:strRef>
          </c:tx>
          <c:spPr>
            <a:ln w="28575">
              <a:solidFill>
                <a:srgbClr val="0073CF"/>
              </a:solidFill>
              <a:prstDash val="solid"/>
            </a:ln>
          </c:spPr>
          <c:marker>
            <c:symbol val="none"/>
          </c:marker>
          <c:cat>
            <c:strRef>
              <c:f>'G IV.3.2.'!$H$10:$H$71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IV.3.2.'!$I$10:$I$71</c:f>
              <c:numCache>
                <c:formatCode>0.0</c:formatCode>
                <c:ptCount val="58"/>
                <c:pt idx="0">
                  <c:v>-4.3177521096281595</c:v>
                </c:pt>
                <c:pt idx="1">
                  <c:v>5.8424500487026023</c:v>
                </c:pt>
                <c:pt idx="2">
                  <c:v>3.2916982766619185</c:v>
                </c:pt>
                <c:pt idx="3">
                  <c:v>5.9427992466777511</c:v>
                </c:pt>
                <c:pt idx="4">
                  <c:v>12.510565100253345</c:v>
                </c:pt>
                <c:pt idx="5">
                  <c:v>12.918890584954283</c:v>
                </c:pt>
                <c:pt idx="6">
                  <c:v>27.158723628182742</c:v>
                </c:pt>
                <c:pt idx="7">
                  <c:v>18.429076161099516</c:v>
                </c:pt>
                <c:pt idx="8">
                  <c:v>16.486808610287284</c:v>
                </c:pt>
                <c:pt idx="9">
                  <c:v>8.5861339186973851</c:v>
                </c:pt>
                <c:pt idx="10">
                  <c:v>-5.2990928646886317</c:v>
                </c:pt>
                <c:pt idx="11">
                  <c:v>1.1027184404223789</c:v>
                </c:pt>
                <c:pt idx="12">
                  <c:v>8.4643799636586579</c:v>
                </c:pt>
                <c:pt idx="13">
                  <c:v>10.651041429909185</c:v>
                </c:pt>
                <c:pt idx="14">
                  <c:v>9.8722407687892115</c:v>
                </c:pt>
                <c:pt idx="15">
                  <c:v>7.2031309262001457</c:v>
                </c:pt>
                <c:pt idx="16">
                  <c:v>12.168217071428529</c:v>
                </c:pt>
                <c:pt idx="17">
                  <c:v>9.7328076323774013</c:v>
                </c:pt>
                <c:pt idx="18">
                  <c:v>9.3060697094329896</c:v>
                </c:pt>
                <c:pt idx="19">
                  <c:v>12.463445328045424</c:v>
                </c:pt>
                <c:pt idx="20">
                  <c:v>7.4943341473931326</c:v>
                </c:pt>
                <c:pt idx="21">
                  <c:v>9.038721236779395</c:v>
                </c:pt>
                <c:pt idx="22">
                  <c:v>9.6477881009035684</c:v>
                </c:pt>
                <c:pt idx="23">
                  <c:v>5.3357806006387136</c:v>
                </c:pt>
                <c:pt idx="24">
                  <c:v>9.3094253761684058</c:v>
                </c:pt>
                <c:pt idx="25">
                  <c:v>6.682966199629405</c:v>
                </c:pt>
                <c:pt idx="26">
                  <c:v>9.4642875804995583</c:v>
                </c:pt>
                <c:pt idx="27">
                  <c:v>10.734009754762397</c:v>
                </c:pt>
                <c:pt idx="28">
                  <c:v>6.5387089372591163</c:v>
                </c:pt>
                <c:pt idx="29">
                  <c:v>6.8783615964187419</c:v>
                </c:pt>
                <c:pt idx="30">
                  <c:v>7.667843603790871</c:v>
                </c:pt>
                <c:pt idx="31">
                  <c:v>7.8272240991802846</c:v>
                </c:pt>
                <c:pt idx="32">
                  <c:v>4.8031315445231684</c:v>
                </c:pt>
                <c:pt idx="33">
                  <c:v>-19.180922945230904</c:v>
                </c:pt>
                <c:pt idx="34">
                  <c:v>-6.9872582169265769</c:v>
                </c:pt>
                <c:pt idx="35">
                  <c:v>3.4953672012750587</c:v>
                </c:pt>
                <c:pt idx="36">
                  <c:v>9.4346864657225211</c:v>
                </c:pt>
                <c:pt idx="37">
                  <c:v>37.267854522885244</c:v>
                </c:pt>
                <c:pt idx="38">
                  <c:v>23.346988684250519</c:v>
                </c:pt>
                <c:pt idx="39">
                  <c:v>15.022825583110915</c:v>
                </c:pt>
                <c:pt idx="40">
                  <c:v>18.926159698053866</c:v>
                </c:pt>
                <c:pt idx="41">
                  <c:v>20.883232494513109</c:v>
                </c:pt>
                <c:pt idx="42">
                  <c:v>16.595670561193884</c:v>
                </c:pt>
                <c:pt idx="43">
                  <c:v>12.439250980692535</c:v>
                </c:pt>
                <c:pt idx="44">
                  <c:v>8.6943764328466528</c:v>
                </c:pt>
                <c:pt idx="45">
                  <c:v>2.983900303132387</c:v>
                </c:pt>
                <c:pt idx="46">
                  <c:v>-0.74299689472469765</c:v>
                </c:pt>
                <c:pt idx="47">
                  <c:v>0.62064281739928617</c:v>
                </c:pt>
                <c:pt idx="48">
                  <c:v>1.6691102671303213</c:v>
                </c:pt>
                <c:pt idx="49">
                  <c:v>5.6318925578133303</c:v>
                </c:pt>
                <c:pt idx="50">
                  <c:v>6.3150653879382475</c:v>
                </c:pt>
                <c:pt idx="51">
                  <c:v>7.0420273797941633</c:v>
                </c:pt>
                <c:pt idx="52">
                  <c:v>8.2003950321653605</c:v>
                </c:pt>
                <c:pt idx="53">
                  <c:v>5.0192976518889054</c:v>
                </c:pt>
                <c:pt idx="54">
                  <c:v>4.1059880954212673</c:v>
                </c:pt>
                <c:pt idx="55">
                  <c:v>5.3646891085750354</c:v>
                </c:pt>
                <c:pt idx="56">
                  <c:v>4.6037182197566864</c:v>
                </c:pt>
                <c:pt idx="57">
                  <c:v>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582-428F-AADE-701220E2FC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7806976"/>
        <c:axId val="137808512"/>
      </c:lineChart>
      <c:catAx>
        <c:axId val="137806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7808512"/>
        <c:crossesAt val="-30"/>
        <c:auto val="1"/>
        <c:lblAlgn val="ctr"/>
        <c:lblOffset val="100"/>
        <c:tickLblSkip val="8"/>
        <c:tickMarkSkip val="8"/>
        <c:noMultiLvlLbl val="0"/>
      </c:catAx>
      <c:valAx>
        <c:axId val="137808512"/>
        <c:scaling>
          <c:orientation val="minMax"/>
          <c:max val="30"/>
          <c:min val="-30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#,##0" sourceLinked="0"/>
        <c:majorTickMark val="none"/>
        <c:minorTickMark val="none"/>
        <c:tickLblPos val="nextTo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7806976"/>
        <c:crosses val="autoZero"/>
        <c:crossBetween val="between"/>
        <c:majorUnit val="10"/>
      </c:valAx>
      <c:catAx>
        <c:axId val="13782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137824128"/>
        <c:crossesAt val="0"/>
        <c:auto val="1"/>
        <c:lblAlgn val="ctr"/>
        <c:lblOffset val="100"/>
        <c:noMultiLvlLbl val="0"/>
      </c:catAx>
      <c:valAx>
        <c:axId val="137824128"/>
        <c:scaling>
          <c:orientation val="minMax"/>
          <c:min val="-15"/>
        </c:scaling>
        <c:delete val="0"/>
        <c:axPos val="r"/>
        <c:numFmt formatCode="#,##0" sourceLinked="0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7822592"/>
        <c:crosses val="max"/>
        <c:crossBetween val="between"/>
        <c:majorUnit val="3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86259589988680663"/>
          <c:w val="0.65908569335937495"/>
          <c:h val="0.13740410011319332"/>
        </c:manualLayout>
      </c:layout>
      <c:overlay val="0"/>
      <c:spPr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6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1" r="0.750000000000001" t="1" header="0.5" footer="0.5"/>
    <c:pageSetup paperSize="9" orientation="landscape"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6.3137254901960788E-2"/>
          <c:y val="4.6220600582521497E-2"/>
          <c:w val="0.84313725490196079"/>
          <c:h val="0.72317947427996476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'G IV.3.2.'!$K$8</c:f>
              <c:strCache>
                <c:ptCount val="1"/>
                <c:pt idx="0">
                  <c:v>Net exports contribution to y-o-y GDP growth rate (RHS)</c:v>
                </c:pt>
              </c:strCache>
            </c:strRef>
          </c:tx>
          <c:spPr>
            <a:solidFill>
              <a:srgbClr val="A0CFEB"/>
            </a:solidFill>
            <a:ln w="25400">
              <a:noFill/>
              <a:prstDash val="solid"/>
            </a:ln>
          </c:spPr>
          <c:invertIfNegative val="0"/>
          <c:cat>
            <c:strRef>
              <c:f>'G IV.3.2.'!$G$10:$G$71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IV.3.2.'!$K$10:$K$71</c:f>
              <c:numCache>
                <c:formatCode>#,##0.0</c:formatCode>
                <c:ptCount val="58"/>
                <c:pt idx="0">
                  <c:v>-2.4271673910763312</c:v>
                </c:pt>
                <c:pt idx="1">
                  <c:v>0.19657048335980121</c:v>
                </c:pt>
                <c:pt idx="2">
                  <c:v>1.4772922987362935</c:v>
                </c:pt>
                <c:pt idx="3">
                  <c:v>1.6213434942928773</c:v>
                </c:pt>
                <c:pt idx="4">
                  <c:v>3.4812551980507056</c:v>
                </c:pt>
                <c:pt idx="5">
                  <c:v>2.0974844313370622</c:v>
                </c:pt>
                <c:pt idx="6">
                  <c:v>3.7597044699537272</c:v>
                </c:pt>
                <c:pt idx="7">
                  <c:v>1.4566473971958092</c:v>
                </c:pt>
                <c:pt idx="8">
                  <c:v>2.2768473323985026</c:v>
                </c:pt>
                <c:pt idx="9">
                  <c:v>-0.40044692459971881</c:v>
                </c:pt>
                <c:pt idx="10">
                  <c:v>-3.4684755691748328</c:v>
                </c:pt>
                <c:pt idx="11">
                  <c:v>-0.30809624042033923</c:v>
                </c:pt>
                <c:pt idx="12">
                  <c:v>-2.3064776134508067</c:v>
                </c:pt>
                <c:pt idx="13">
                  <c:v>1.969872732225399</c:v>
                </c:pt>
                <c:pt idx="14">
                  <c:v>1.2103613706014902</c:v>
                </c:pt>
                <c:pt idx="15">
                  <c:v>0.59081328643493525</c:v>
                </c:pt>
                <c:pt idx="16">
                  <c:v>2.6256235938256083</c:v>
                </c:pt>
                <c:pt idx="17">
                  <c:v>-0.59711111667624517</c:v>
                </c:pt>
                <c:pt idx="18">
                  <c:v>1.6023625497465344</c:v>
                </c:pt>
                <c:pt idx="19">
                  <c:v>2.2375137770152262</c:v>
                </c:pt>
                <c:pt idx="20">
                  <c:v>-0.34500862404300825</c:v>
                </c:pt>
                <c:pt idx="21">
                  <c:v>0.35154749007086916</c:v>
                </c:pt>
                <c:pt idx="22">
                  <c:v>-1.5614595937154787</c:v>
                </c:pt>
                <c:pt idx="23">
                  <c:v>-4.0835912498063118</c:v>
                </c:pt>
                <c:pt idx="24">
                  <c:v>-2.2877569490143235</c:v>
                </c:pt>
                <c:pt idx="25">
                  <c:v>-1.6698740968342229</c:v>
                </c:pt>
                <c:pt idx="26">
                  <c:v>-1.3546332489682531</c:v>
                </c:pt>
                <c:pt idx="27">
                  <c:v>-0.91923944512952582</c:v>
                </c:pt>
                <c:pt idx="28">
                  <c:v>-1.2870180416609656</c:v>
                </c:pt>
                <c:pt idx="29">
                  <c:v>-1.7700622576444649</c:v>
                </c:pt>
                <c:pt idx="30">
                  <c:v>-1.5704743012386473</c:v>
                </c:pt>
                <c:pt idx="31">
                  <c:v>-2.8291723786410468</c:v>
                </c:pt>
                <c:pt idx="32">
                  <c:v>-1.5465611135008623</c:v>
                </c:pt>
                <c:pt idx="33">
                  <c:v>1.8870033115043268</c:v>
                </c:pt>
                <c:pt idx="34">
                  <c:v>-1.7362500304222053</c:v>
                </c:pt>
                <c:pt idx="35">
                  <c:v>1.3624203923994038</c:v>
                </c:pt>
                <c:pt idx="36">
                  <c:v>5.5500048745011119</c:v>
                </c:pt>
                <c:pt idx="37">
                  <c:v>-4.364610343548093</c:v>
                </c:pt>
                <c:pt idx="38">
                  <c:v>-0.68327813129541315</c:v>
                </c:pt>
                <c:pt idx="39">
                  <c:v>-1.2242102496462397</c:v>
                </c:pt>
                <c:pt idx="40">
                  <c:v>-8.7242804411941925</c:v>
                </c:pt>
                <c:pt idx="41">
                  <c:v>-1.9207578111091961</c:v>
                </c:pt>
                <c:pt idx="42">
                  <c:v>3.1166214123239935</c:v>
                </c:pt>
                <c:pt idx="43">
                  <c:v>3.6467058568773769</c:v>
                </c:pt>
                <c:pt idx="44">
                  <c:v>6.5486445806068021</c:v>
                </c:pt>
                <c:pt idx="45">
                  <c:v>5.8959236476292105</c:v>
                </c:pt>
                <c:pt idx="46">
                  <c:v>0.53987515185509427</c:v>
                </c:pt>
                <c:pt idx="47">
                  <c:v>-2.2010948773139396</c:v>
                </c:pt>
                <c:pt idx="48">
                  <c:v>-0.88066364865836166</c:v>
                </c:pt>
                <c:pt idx="49">
                  <c:v>-1.8350967683906725</c:v>
                </c:pt>
                <c:pt idx="50">
                  <c:v>-5.2398863447450106</c:v>
                </c:pt>
                <c:pt idx="51">
                  <c:v>-0.35245608882221424</c:v>
                </c:pt>
                <c:pt idx="52">
                  <c:v>-2.2093105324416213</c:v>
                </c:pt>
                <c:pt idx="53">
                  <c:v>-3.0909382382049504</c:v>
                </c:pt>
                <c:pt idx="54">
                  <c:v>-0.83551243509420381</c:v>
                </c:pt>
                <c:pt idx="55">
                  <c:v>-1.9202189174627657</c:v>
                </c:pt>
                <c:pt idx="56">
                  <c:v>0.40017583658453454</c:v>
                </c:pt>
                <c:pt idx="57">
                  <c:v>-0.55086612124950696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C61-4D6A-95A2-F55052AAAA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37892608"/>
        <c:axId val="137894144"/>
      </c:barChart>
      <c:lineChart>
        <c:grouping val="standard"/>
        <c:varyColors val="0"/>
        <c:ser>
          <c:idx val="1"/>
          <c:order val="1"/>
          <c:tx>
            <c:strRef>
              <c:f>'G IV.3.2.'!$J$8</c:f>
              <c:strCache>
                <c:ptCount val="1"/>
                <c:pt idx="0">
                  <c:v>Imports (LHS)</c:v>
                </c:pt>
              </c:strCache>
            </c:strRef>
          </c:tx>
          <c:spPr>
            <a:ln w="28575">
              <a:solidFill>
                <a:srgbClr val="FF818D"/>
              </a:solidFill>
              <a:prstDash val="solid"/>
            </a:ln>
          </c:spPr>
          <c:marker>
            <c:symbol val="none"/>
          </c:marker>
          <c:cat>
            <c:strRef>
              <c:f>'G IV.3.2.'!$G$10:$G$71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IV.3.2.'!$J$10:$J$71</c:f>
              <c:numCache>
                <c:formatCode>0.0</c:formatCode>
                <c:ptCount val="58"/>
                <c:pt idx="0">
                  <c:v>3.2887931194231612</c:v>
                </c:pt>
                <c:pt idx="1">
                  <c:v>3.99572407972002</c:v>
                </c:pt>
                <c:pt idx="2">
                  <c:v>-1.3798824427353225</c:v>
                </c:pt>
                <c:pt idx="3">
                  <c:v>0.28192579948202479</c:v>
                </c:pt>
                <c:pt idx="4">
                  <c:v>7.9572864682262434E-3</c:v>
                </c:pt>
                <c:pt idx="5">
                  <c:v>4.7251937721207042</c:v>
                </c:pt>
                <c:pt idx="6">
                  <c:v>12.505160035276973</c:v>
                </c:pt>
                <c:pt idx="7">
                  <c:v>10.861656801957594</c:v>
                </c:pt>
                <c:pt idx="8">
                  <c:v>7.4915584551260537</c:v>
                </c:pt>
                <c:pt idx="9">
                  <c:v>8.2808319917928799</c:v>
                </c:pt>
                <c:pt idx="10">
                  <c:v>3.592307583274021</c:v>
                </c:pt>
                <c:pt idx="11">
                  <c:v>1.650677375824344</c:v>
                </c:pt>
                <c:pt idx="12">
                  <c:v>13.111489659808797</c:v>
                </c:pt>
                <c:pt idx="13">
                  <c:v>4.6320981805963299</c:v>
                </c:pt>
                <c:pt idx="14">
                  <c:v>5.8020815941106463</c:v>
                </c:pt>
                <c:pt idx="15">
                  <c:v>4.742474595483344</c:v>
                </c:pt>
                <c:pt idx="16">
                  <c:v>4.6203541724744781</c:v>
                </c:pt>
                <c:pt idx="17">
                  <c:v>10.071840423053686</c:v>
                </c:pt>
                <c:pt idx="18">
                  <c:v>4.8482772936186791</c:v>
                </c:pt>
                <c:pt idx="19">
                  <c:v>5.8816697771332542</c:v>
                </c:pt>
                <c:pt idx="20">
                  <c:v>7.5350371829091358</c:v>
                </c:pt>
                <c:pt idx="21">
                  <c:v>7.4024098575243329</c:v>
                </c:pt>
                <c:pt idx="22">
                  <c:v>12.486338388285787</c:v>
                </c:pt>
                <c:pt idx="23">
                  <c:v>13.487332383499179</c:v>
                </c:pt>
                <c:pt idx="24">
                  <c:v>13.07251188468382</c:v>
                </c:pt>
                <c:pt idx="25">
                  <c:v>9.3270792843487271</c:v>
                </c:pt>
                <c:pt idx="26">
                  <c:v>11.370131642102038</c:v>
                </c:pt>
                <c:pt idx="27">
                  <c:v>10.87266687650758</c:v>
                </c:pt>
                <c:pt idx="28">
                  <c:v>8.1543949909545006</c:v>
                </c:pt>
                <c:pt idx="29">
                  <c:v>9.423489581092511</c:v>
                </c:pt>
                <c:pt idx="30">
                  <c:v>9.8405236786674095</c:v>
                </c:pt>
                <c:pt idx="31">
                  <c:v>11.685147971838504</c:v>
                </c:pt>
                <c:pt idx="32">
                  <c:v>6.9159385760734438</c:v>
                </c:pt>
                <c:pt idx="33">
                  <c:v>-19.99517014198527</c:v>
                </c:pt>
                <c:pt idx="34">
                  <c:v>-3.0527705201007649</c:v>
                </c:pt>
                <c:pt idx="35">
                  <c:v>0.53686015747160809</c:v>
                </c:pt>
                <c:pt idx="36">
                  <c:v>-1.8236044417324422</c:v>
                </c:pt>
                <c:pt idx="37">
                  <c:v>41.655141388698098</c:v>
                </c:pt>
                <c:pt idx="38">
                  <c:v>21.025537251832361</c:v>
                </c:pt>
                <c:pt idx="39">
                  <c:v>14.735036582110368</c:v>
                </c:pt>
                <c:pt idx="40">
                  <c:v>33.825028330266719</c:v>
                </c:pt>
                <c:pt idx="41">
                  <c:v>20.954372711386426</c:v>
                </c:pt>
                <c:pt idx="42">
                  <c:v>9.2385007465167064</c:v>
                </c:pt>
                <c:pt idx="43">
                  <c:v>4.7461881866578608</c:v>
                </c:pt>
                <c:pt idx="44">
                  <c:v>-2.0902968805194888</c:v>
                </c:pt>
                <c:pt idx="45">
                  <c:v>-5.8979922793683954</c:v>
                </c:pt>
                <c:pt idx="46">
                  <c:v>-1.4995726812758221</c:v>
                </c:pt>
                <c:pt idx="47">
                  <c:v>3.9225709391434265</c:v>
                </c:pt>
                <c:pt idx="48">
                  <c:v>2.8720018508152663</c:v>
                </c:pt>
                <c:pt idx="49">
                  <c:v>8.1112436750326253</c:v>
                </c:pt>
                <c:pt idx="50">
                  <c:v>14.271595001036246</c:v>
                </c:pt>
                <c:pt idx="51">
                  <c:v>6.7326673267231314</c:v>
                </c:pt>
                <c:pt idx="52">
                  <c:v>10.904027858193999</c:v>
                </c:pt>
                <c:pt idx="53">
                  <c:v>9.2343168776267532</c:v>
                </c:pt>
                <c:pt idx="54">
                  <c:v>4.7618901554932194</c:v>
                </c:pt>
                <c:pt idx="55">
                  <c:v>7.5999668937001985</c:v>
                </c:pt>
                <c:pt idx="56">
                  <c:v>3.5765788040146305</c:v>
                </c:pt>
                <c:pt idx="57">
                  <c:v>3.4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C61-4D6A-95A2-F55052AAAA2F}"/>
            </c:ext>
          </c:extLst>
        </c:ser>
        <c:ser>
          <c:idx val="0"/>
          <c:order val="2"/>
          <c:tx>
            <c:strRef>
              <c:f>'G IV.3.2.'!$I$8</c:f>
              <c:strCache>
                <c:ptCount val="1"/>
                <c:pt idx="0">
                  <c:v>Exports (LHS)</c:v>
                </c:pt>
              </c:strCache>
            </c:strRef>
          </c:tx>
          <c:spPr>
            <a:ln w="28575">
              <a:solidFill>
                <a:srgbClr val="0073CF"/>
              </a:solidFill>
              <a:prstDash val="solid"/>
            </a:ln>
          </c:spPr>
          <c:marker>
            <c:symbol val="none"/>
          </c:marker>
          <c:cat>
            <c:strRef>
              <c:f>'G IV.3.2.'!$G$10:$G$71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IV.3.2.'!$I$10:$I$71</c:f>
              <c:numCache>
                <c:formatCode>0.0</c:formatCode>
                <c:ptCount val="58"/>
                <c:pt idx="0">
                  <c:v>-4.3177521096281595</c:v>
                </c:pt>
                <c:pt idx="1">
                  <c:v>5.8424500487026023</c:v>
                </c:pt>
                <c:pt idx="2">
                  <c:v>3.2916982766619185</c:v>
                </c:pt>
                <c:pt idx="3">
                  <c:v>5.9427992466777511</c:v>
                </c:pt>
                <c:pt idx="4">
                  <c:v>12.510565100253345</c:v>
                </c:pt>
                <c:pt idx="5">
                  <c:v>12.918890584954283</c:v>
                </c:pt>
                <c:pt idx="6">
                  <c:v>27.158723628182742</c:v>
                </c:pt>
                <c:pt idx="7">
                  <c:v>18.429076161099516</c:v>
                </c:pt>
                <c:pt idx="8">
                  <c:v>16.486808610287284</c:v>
                </c:pt>
                <c:pt idx="9">
                  <c:v>8.5861339186973851</c:v>
                </c:pt>
                <c:pt idx="10">
                  <c:v>-5.2990928646886317</c:v>
                </c:pt>
                <c:pt idx="11">
                  <c:v>1.1027184404223789</c:v>
                </c:pt>
                <c:pt idx="12">
                  <c:v>8.4643799636586579</c:v>
                </c:pt>
                <c:pt idx="13">
                  <c:v>10.651041429909185</c:v>
                </c:pt>
                <c:pt idx="14">
                  <c:v>9.8722407687892115</c:v>
                </c:pt>
                <c:pt idx="15">
                  <c:v>7.2031309262001457</c:v>
                </c:pt>
                <c:pt idx="16">
                  <c:v>12.168217071428529</c:v>
                </c:pt>
                <c:pt idx="17">
                  <c:v>9.7328076323774013</c:v>
                </c:pt>
                <c:pt idx="18">
                  <c:v>9.3060697094329896</c:v>
                </c:pt>
                <c:pt idx="19">
                  <c:v>12.463445328045424</c:v>
                </c:pt>
                <c:pt idx="20">
                  <c:v>7.4943341473931326</c:v>
                </c:pt>
                <c:pt idx="21">
                  <c:v>9.038721236779395</c:v>
                </c:pt>
                <c:pt idx="22">
                  <c:v>9.6477881009035684</c:v>
                </c:pt>
                <c:pt idx="23">
                  <c:v>5.3357806006387136</c:v>
                </c:pt>
                <c:pt idx="24">
                  <c:v>9.3094253761684058</c:v>
                </c:pt>
                <c:pt idx="25">
                  <c:v>6.682966199629405</c:v>
                </c:pt>
                <c:pt idx="26">
                  <c:v>9.4642875804995583</c:v>
                </c:pt>
                <c:pt idx="27">
                  <c:v>10.734009754762397</c:v>
                </c:pt>
                <c:pt idx="28">
                  <c:v>6.5387089372591163</c:v>
                </c:pt>
                <c:pt idx="29">
                  <c:v>6.8783615964187419</c:v>
                </c:pt>
                <c:pt idx="30">
                  <c:v>7.667843603790871</c:v>
                </c:pt>
                <c:pt idx="31">
                  <c:v>7.8272240991802846</c:v>
                </c:pt>
                <c:pt idx="32">
                  <c:v>4.8031315445231684</c:v>
                </c:pt>
                <c:pt idx="33">
                  <c:v>-19.180922945230904</c:v>
                </c:pt>
                <c:pt idx="34">
                  <c:v>-6.9872582169265769</c:v>
                </c:pt>
                <c:pt idx="35">
                  <c:v>3.4953672012750587</c:v>
                </c:pt>
                <c:pt idx="36">
                  <c:v>9.4346864657225211</c:v>
                </c:pt>
                <c:pt idx="37">
                  <c:v>37.267854522885244</c:v>
                </c:pt>
                <c:pt idx="38">
                  <c:v>23.346988684250519</c:v>
                </c:pt>
                <c:pt idx="39">
                  <c:v>15.022825583110915</c:v>
                </c:pt>
                <c:pt idx="40">
                  <c:v>18.926159698053866</c:v>
                </c:pt>
                <c:pt idx="41">
                  <c:v>20.883232494513109</c:v>
                </c:pt>
                <c:pt idx="42">
                  <c:v>16.595670561193884</c:v>
                </c:pt>
                <c:pt idx="43">
                  <c:v>12.439250980692535</c:v>
                </c:pt>
                <c:pt idx="44">
                  <c:v>8.6943764328466528</c:v>
                </c:pt>
                <c:pt idx="45">
                  <c:v>2.983900303132387</c:v>
                </c:pt>
                <c:pt idx="46">
                  <c:v>-0.74299689472469765</c:v>
                </c:pt>
                <c:pt idx="47">
                  <c:v>0.62064281739928617</c:v>
                </c:pt>
                <c:pt idx="48">
                  <c:v>1.6691102671303213</c:v>
                </c:pt>
                <c:pt idx="49">
                  <c:v>5.6318925578133303</c:v>
                </c:pt>
                <c:pt idx="50">
                  <c:v>6.3150653879382475</c:v>
                </c:pt>
                <c:pt idx="51">
                  <c:v>7.0420273797941633</c:v>
                </c:pt>
                <c:pt idx="52">
                  <c:v>8.2003950321653605</c:v>
                </c:pt>
                <c:pt idx="53">
                  <c:v>5.0192976518889054</c:v>
                </c:pt>
                <c:pt idx="54">
                  <c:v>4.1059880954212673</c:v>
                </c:pt>
                <c:pt idx="55">
                  <c:v>5.3646891085750354</c:v>
                </c:pt>
                <c:pt idx="56">
                  <c:v>4.6037182197566864</c:v>
                </c:pt>
                <c:pt idx="57">
                  <c:v>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C61-4D6A-95A2-F55052AAAA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7881088"/>
        <c:axId val="137882624"/>
      </c:lineChart>
      <c:catAx>
        <c:axId val="1378810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7882624"/>
        <c:crossesAt val="-40"/>
        <c:auto val="1"/>
        <c:lblAlgn val="ctr"/>
        <c:lblOffset val="100"/>
        <c:tickLblSkip val="8"/>
        <c:tickMarkSkip val="8"/>
        <c:noMultiLvlLbl val="0"/>
      </c:catAx>
      <c:valAx>
        <c:axId val="137882624"/>
        <c:scaling>
          <c:orientation val="minMax"/>
          <c:max val="30"/>
          <c:min val="-30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#,##0" sourceLinked="0"/>
        <c:majorTickMark val="none"/>
        <c:minorTickMark val="none"/>
        <c:tickLblPos val="nextTo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7881088"/>
        <c:crosses val="autoZero"/>
        <c:crossBetween val="between"/>
      </c:valAx>
      <c:catAx>
        <c:axId val="13789260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137894144"/>
        <c:crosses val="autoZero"/>
        <c:auto val="1"/>
        <c:lblAlgn val="ctr"/>
        <c:lblOffset val="100"/>
        <c:noMultiLvlLbl val="0"/>
      </c:catAx>
      <c:valAx>
        <c:axId val="137894144"/>
        <c:scaling>
          <c:orientation val="minMax"/>
          <c:min val="-15"/>
        </c:scaling>
        <c:delete val="0"/>
        <c:axPos val="r"/>
        <c:numFmt formatCode="#,##0" sourceLinked="0"/>
        <c:majorTickMark val="none"/>
        <c:minorTickMark val="none"/>
        <c:tickLblPos val="nextTo"/>
        <c:spPr>
          <a:ln w="12700">
            <a:solidFill>
              <a:srgbClr val="C0C0C0"/>
            </a:solidFill>
            <a:prstDash val="soli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7892608"/>
        <c:crosses val="max"/>
        <c:crossBetween val="between"/>
        <c:majorUnit val="3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86259589988680663"/>
          <c:w val="0.69349701526118246"/>
          <c:h val="0.13740410011319332"/>
        </c:manualLayout>
      </c:layout>
      <c:overlay val="0"/>
      <c:spPr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6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1" r="0.750000000000001" t="1" header="0.5" footer="0.5"/>
    <c:pageSetup paperSize="9" orientation="landscape"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7512177256912687E-2"/>
          <c:y val="4.4138841608410806E-2"/>
          <c:w val="0.81395348837209303"/>
          <c:h val="0.69060773480662974"/>
        </c:manualLayout>
      </c:layout>
      <c:lineChart>
        <c:grouping val="standard"/>
        <c:varyColors val="0"/>
        <c:ser>
          <c:idx val="0"/>
          <c:order val="0"/>
          <c:tx>
            <c:strRef>
              <c:f>'G IV.3.3.'!$H$9</c:f>
              <c:strCache>
                <c:ptCount val="1"/>
                <c:pt idx="0">
                  <c:v>Извоз робе (л.с.)</c:v>
                </c:pt>
              </c:strCache>
            </c:strRef>
          </c:tx>
          <c:spPr>
            <a:ln w="28575">
              <a:solidFill>
                <a:srgbClr val="0073CF"/>
              </a:solidFill>
              <a:prstDash val="solid"/>
            </a:ln>
          </c:spPr>
          <c:marker>
            <c:symbol val="none"/>
          </c:marker>
          <c:cat>
            <c:numRef>
              <c:f>'G IV.3.3.'!$G$58:$G$231</c:f>
              <c:numCache>
                <c:formatCode>m/yyyy</c:formatCode>
                <c:ptCount val="174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43404</c:v>
                </c:pt>
                <c:pt idx="82">
                  <c:v>43434</c:v>
                </c:pt>
                <c:pt idx="83">
                  <c:v>43465</c:v>
                </c:pt>
                <c:pt idx="84">
                  <c:v>43496</c:v>
                </c:pt>
                <c:pt idx="85">
                  <c:v>43524</c:v>
                </c:pt>
                <c:pt idx="86">
                  <c:v>43555</c:v>
                </c:pt>
                <c:pt idx="87">
                  <c:v>43585</c:v>
                </c:pt>
                <c:pt idx="88">
                  <c:v>43616</c:v>
                </c:pt>
                <c:pt idx="89">
                  <c:v>43646</c:v>
                </c:pt>
                <c:pt idx="90">
                  <c:v>43677</c:v>
                </c:pt>
                <c:pt idx="91">
                  <c:v>43708</c:v>
                </c:pt>
                <c:pt idx="92">
                  <c:v>43738</c:v>
                </c:pt>
                <c:pt idx="93">
                  <c:v>43769</c:v>
                </c:pt>
                <c:pt idx="94">
                  <c:v>43799</c:v>
                </c:pt>
                <c:pt idx="95">
                  <c:v>43830</c:v>
                </c:pt>
                <c:pt idx="96">
                  <c:v>43861</c:v>
                </c:pt>
                <c:pt idx="97">
                  <c:v>43890</c:v>
                </c:pt>
                <c:pt idx="98">
                  <c:v>43921</c:v>
                </c:pt>
                <c:pt idx="99">
                  <c:v>43951</c:v>
                </c:pt>
                <c:pt idx="100">
                  <c:v>43982</c:v>
                </c:pt>
                <c:pt idx="101">
                  <c:v>44012</c:v>
                </c:pt>
                <c:pt idx="102">
                  <c:v>44043</c:v>
                </c:pt>
                <c:pt idx="103">
                  <c:v>44074</c:v>
                </c:pt>
                <c:pt idx="104">
                  <c:v>44104</c:v>
                </c:pt>
                <c:pt idx="105">
                  <c:v>44135</c:v>
                </c:pt>
                <c:pt idx="106">
                  <c:v>44165</c:v>
                </c:pt>
                <c:pt idx="107">
                  <c:v>44196</c:v>
                </c:pt>
                <c:pt idx="108">
                  <c:v>44227</c:v>
                </c:pt>
                <c:pt idx="109">
                  <c:v>44255</c:v>
                </c:pt>
                <c:pt idx="110">
                  <c:v>44286</c:v>
                </c:pt>
                <c:pt idx="111">
                  <c:v>44316</c:v>
                </c:pt>
                <c:pt idx="112">
                  <c:v>44347</c:v>
                </c:pt>
                <c:pt idx="113">
                  <c:v>44377</c:v>
                </c:pt>
                <c:pt idx="114">
                  <c:v>44408</c:v>
                </c:pt>
                <c:pt idx="115">
                  <c:v>44439</c:v>
                </c:pt>
                <c:pt idx="116">
                  <c:v>44469</c:v>
                </c:pt>
                <c:pt idx="117">
                  <c:v>44500</c:v>
                </c:pt>
                <c:pt idx="118">
                  <c:v>44530</c:v>
                </c:pt>
                <c:pt idx="119">
                  <c:v>44561</c:v>
                </c:pt>
                <c:pt idx="120">
                  <c:v>44592</c:v>
                </c:pt>
                <c:pt idx="121">
                  <c:v>44620</c:v>
                </c:pt>
                <c:pt idx="122">
                  <c:v>44651</c:v>
                </c:pt>
                <c:pt idx="123">
                  <c:v>44681</c:v>
                </c:pt>
                <c:pt idx="124">
                  <c:v>44712</c:v>
                </c:pt>
                <c:pt idx="125">
                  <c:v>44742</c:v>
                </c:pt>
                <c:pt idx="126">
                  <c:v>44773</c:v>
                </c:pt>
                <c:pt idx="127">
                  <c:v>44804</c:v>
                </c:pt>
                <c:pt idx="128">
                  <c:v>44834</c:v>
                </c:pt>
                <c:pt idx="129">
                  <c:v>44865</c:v>
                </c:pt>
                <c:pt idx="130">
                  <c:v>44895</c:v>
                </c:pt>
                <c:pt idx="131">
                  <c:v>44926</c:v>
                </c:pt>
                <c:pt idx="132">
                  <c:v>44957</c:v>
                </c:pt>
                <c:pt idx="133">
                  <c:v>44985</c:v>
                </c:pt>
                <c:pt idx="134">
                  <c:v>45016</c:v>
                </c:pt>
                <c:pt idx="135">
                  <c:v>45046</c:v>
                </c:pt>
                <c:pt idx="136">
                  <c:v>45077</c:v>
                </c:pt>
                <c:pt idx="137">
                  <c:v>45107</c:v>
                </c:pt>
                <c:pt idx="138">
                  <c:v>45138</c:v>
                </c:pt>
                <c:pt idx="139">
                  <c:v>45169</c:v>
                </c:pt>
                <c:pt idx="140">
                  <c:v>45199</c:v>
                </c:pt>
                <c:pt idx="141">
                  <c:v>45230</c:v>
                </c:pt>
                <c:pt idx="142">
                  <c:v>45260</c:v>
                </c:pt>
                <c:pt idx="143">
                  <c:v>45291</c:v>
                </c:pt>
                <c:pt idx="144">
                  <c:v>45322</c:v>
                </c:pt>
                <c:pt idx="145">
                  <c:v>45351</c:v>
                </c:pt>
                <c:pt idx="146">
                  <c:v>45382</c:v>
                </c:pt>
                <c:pt idx="147">
                  <c:v>45412</c:v>
                </c:pt>
                <c:pt idx="148">
                  <c:v>45443</c:v>
                </c:pt>
                <c:pt idx="149">
                  <c:v>45473</c:v>
                </c:pt>
                <c:pt idx="150">
                  <c:v>45504</c:v>
                </c:pt>
                <c:pt idx="151">
                  <c:v>45535</c:v>
                </c:pt>
                <c:pt idx="152">
                  <c:v>45565</c:v>
                </c:pt>
                <c:pt idx="153">
                  <c:v>45596</c:v>
                </c:pt>
                <c:pt idx="154">
                  <c:v>45626</c:v>
                </c:pt>
                <c:pt idx="155">
                  <c:v>45657</c:v>
                </c:pt>
                <c:pt idx="156">
                  <c:v>45688</c:v>
                </c:pt>
                <c:pt idx="157">
                  <c:v>45716</c:v>
                </c:pt>
                <c:pt idx="158">
                  <c:v>45747</c:v>
                </c:pt>
                <c:pt idx="159">
                  <c:v>45777</c:v>
                </c:pt>
                <c:pt idx="160">
                  <c:v>45808</c:v>
                </c:pt>
                <c:pt idx="161">
                  <c:v>45838</c:v>
                </c:pt>
                <c:pt idx="162">
                  <c:v>45869</c:v>
                </c:pt>
                <c:pt idx="163">
                  <c:v>45900</c:v>
                </c:pt>
                <c:pt idx="164">
                  <c:v>45930</c:v>
                </c:pt>
                <c:pt idx="165">
                  <c:v>45961</c:v>
                </c:pt>
                <c:pt idx="166">
                  <c:v>45991</c:v>
                </c:pt>
                <c:pt idx="167">
                  <c:v>46022</c:v>
                </c:pt>
                <c:pt idx="168">
                  <c:v>46053</c:v>
                </c:pt>
                <c:pt idx="169">
                  <c:v>46081</c:v>
                </c:pt>
                <c:pt idx="170">
                  <c:v>46112</c:v>
                </c:pt>
                <c:pt idx="171">
                  <c:v>46142</c:v>
                </c:pt>
                <c:pt idx="172">
                  <c:v>46173</c:v>
                </c:pt>
                <c:pt idx="173">
                  <c:v>46203</c:v>
                </c:pt>
              </c:numCache>
            </c:numRef>
          </c:cat>
          <c:val>
            <c:numRef>
              <c:f>'G IV.3.3.'!$H$58:$H$231</c:f>
              <c:numCache>
                <c:formatCode>0.0</c:formatCode>
                <c:ptCount val="174"/>
                <c:pt idx="0">
                  <c:v>116.1825263861849</c:v>
                </c:pt>
                <c:pt idx="1">
                  <c:v>108.38243695311911</c:v>
                </c:pt>
                <c:pt idx="2">
                  <c:v>107.93968411908975</c:v>
                </c:pt>
                <c:pt idx="3">
                  <c:v>108.97105432868956</c:v>
                </c:pt>
                <c:pt idx="4">
                  <c:v>117.68327778884634</c:v>
                </c:pt>
                <c:pt idx="5">
                  <c:v>118.59266893463253</c:v>
                </c:pt>
                <c:pt idx="6">
                  <c:v>118.77148132520749</c:v>
                </c:pt>
                <c:pt idx="7">
                  <c:v>119.62623638456614</c:v>
                </c:pt>
                <c:pt idx="8">
                  <c:v>121.79997541236405</c:v>
                </c:pt>
                <c:pt idx="9">
                  <c:v>124.76850172944576</c:v>
                </c:pt>
                <c:pt idx="10">
                  <c:v>127.52504031594405</c:v>
                </c:pt>
                <c:pt idx="11">
                  <c:v>129.21561389788738</c:v>
                </c:pt>
                <c:pt idx="12">
                  <c:v>131.42187121693595</c:v>
                </c:pt>
                <c:pt idx="13">
                  <c:v>131.5306155649362</c:v>
                </c:pt>
                <c:pt idx="14">
                  <c:v>133.07126525463551</c:v>
                </c:pt>
                <c:pt idx="15">
                  <c:v>135.62676572089779</c:v>
                </c:pt>
                <c:pt idx="16">
                  <c:v>136.11285008129485</c:v>
                </c:pt>
                <c:pt idx="17">
                  <c:v>140.32095404245902</c:v>
                </c:pt>
                <c:pt idx="18">
                  <c:v>148.95117789261931</c:v>
                </c:pt>
                <c:pt idx="19">
                  <c:v>159.38280656457744</c:v>
                </c:pt>
                <c:pt idx="20">
                  <c:v>167.65993252259486</c:v>
                </c:pt>
                <c:pt idx="21">
                  <c:v>165.80288445772354</c:v>
                </c:pt>
                <c:pt idx="22">
                  <c:v>164.87082709003218</c:v>
                </c:pt>
                <c:pt idx="23">
                  <c:v>158.84214657049804</c:v>
                </c:pt>
                <c:pt idx="24">
                  <c:v>153.8433696720335</c:v>
                </c:pt>
                <c:pt idx="25">
                  <c:v>152.13291474642537</c:v>
                </c:pt>
                <c:pt idx="26">
                  <c:v>152.77371506825537</c:v>
                </c:pt>
                <c:pt idx="27">
                  <c:v>156.22478379554917</c:v>
                </c:pt>
                <c:pt idx="28">
                  <c:v>153.93288810194403</c:v>
                </c:pt>
                <c:pt idx="29">
                  <c:v>151.28066340162479</c:v>
                </c:pt>
                <c:pt idx="30">
                  <c:v>149.46592833302191</c:v>
                </c:pt>
                <c:pt idx="31">
                  <c:v>149.68225374131637</c:v>
                </c:pt>
                <c:pt idx="32">
                  <c:v>151.21232740060373</c:v>
                </c:pt>
                <c:pt idx="33">
                  <c:v>151.16713229382148</c:v>
                </c:pt>
                <c:pt idx="34">
                  <c:v>153.00812874324498</c:v>
                </c:pt>
                <c:pt idx="35">
                  <c:v>155.44474928788921</c:v>
                </c:pt>
                <c:pt idx="36">
                  <c:v>157.01142923527243</c:v>
                </c:pt>
                <c:pt idx="37">
                  <c:v>158.65629190447612</c:v>
                </c:pt>
                <c:pt idx="38">
                  <c:v>159.44397220051715</c:v>
                </c:pt>
                <c:pt idx="39">
                  <c:v>161.18147301500045</c:v>
                </c:pt>
                <c:pt idx="40">
                  <c:v>166.21319765494221</c:v>
                </c:pt>
                <c:pt idx="41">
                  <c:v>167.02368362826692</c:v>
                </c:pt>
                <c:pt idx="42">
                  <c:v>169.499770586805</c:v>
                </c:pt>
                <c:pt idx="43">
                  <c:v>167.08916038726136</c:v>
                </c:pt>
                <c:pt idx="44">
                  <c:v>166.18380821994103</c:v>
                </c:pt>
                <c:pt idx="45">
                  <c:v>164.66367792965238</c:v>
                </c:pt>
                <c:pt idx="46">
                  <c:v>163.71050326163075</c:v>
                </c:pt>
                <c:pt idx="47">
                  <c:v>165.6065410668526</c:v>
                </c:pt>
                <c:pt idx="48">
                  <c:v>169.15466983055993</c:v>
                </c:pt>
                <c:pt idx="49">
                  <c:v>175.19463822895102</c:v>
                </c:pt>
                <c:pt idx="50">
                  <c:v>178.35206881446186</c:v>
                </c:pt>
                <c:pt idx="51">
                  <c:v>179.19410848553881</c:v>
                </c:pt>
                <c:pt idx="52">
                  <c:v>178.26432284900761</c:v>
                </c:pt>
                <c:pt idx="53">
                  <c:v>179.6184145185847</c:v>
                </c:pt>
                <c:pt idx="54">
                  <c:v>180.75422818260017</c:v>
                </c:pt>
                <c:pt idx="55">
                  <c:v>181.24136752036711</c:v>
                </c:pt>
                <c:pt idx="56">
                  <c:v>183.07419933908568</c:v>
                </c:pt>
                <c:pt idx="57">
                  <c:v>184.69659096272531</c:v>
                </c:pt>
                <c:pt idx="58">
                  <c:v>188.31677193484703</c:v>
                </c:pt>
                <c:pt idx="59">
                  <c:v>193.37355853296563</c:v>
                </c:pt>
                <c:pt idx="60">
                  <c:v>194.35540997740122</c:v>
                </c:pt>
                <c:pt idx="61">
                  <c:v>201.22531597421255</c:v>
                </c:pt>
                <c:pt idx="62">
                  <c:v>202.52050177468359</c:v>
                </c:pt>
                <c:pt idx="63">
                  <c:v>209.42960426406725</c:v>
                </c:pt>
                <c:pt idx="64">
                  <c:v>207.11883898379065</c:v>
                </c:pt>
                <c:pt idx="65">
                  <c:v>207.43971894845356</c:v>
                </c:pt>
                <c:pt idx="66">
                  <c:v>204.81200191234282</c:v>
                </c:pt>
                <c:pt idx="67">
                  <c:v>205.94849453328735</c:v>
                </c:pt>
                <c:pt idx="68">
                  <c:v>208.29873290354021</c:v>
                </c:pt>
                <c:pt idx="69">
                  <c:v>211.13055604479533</c:v>
                </c:pt>
                <c:pt idx="70">
                  <c:v>212.02491343860902</c:v>
                </c:pt>
                <c:pt idx="71">
                  <c:v>211.26431528120375</c:v>
                </c:pt>
                <c:pt idx="72">
                  <c:v>215.45762909257414</c:v>
                </c:pt>
                <c:pt idx="73">
                  <c:v>215.73754435809244</c:v>
                </c:pt>
                <c:pt idx="74">
                  <c:v>218.3231937288721</c:v>
                </c:pt>
                <c:pt idx="75">
                  <c:v>214.12418839677949</c:v>
                </c:pt>
                <c:pt idx="76">
                  <c:v>217.58307469632712</c:v>
                </c:pt>
                <c:pt idx="77">
                  <c:v>220.78587513365576</c:v>
                </c:pt>
                <c:pt idx="78">
                  <c:v>226.70969792101246</c:v>
                </c:pt>
                <c:pt idx="79">
                  <c:v>228.36778952624354</c:v>
                </c:pt>
                <c:pt idx="80">
                  <c:v>228.78439688229835</c:v>
                </c:pt>
                <c:pt idx="81">
                  <c:v>228.93745087519801</c:v>
                </c:pt>
                <c:pt idx="82">
                  <c:v>230.22702162263053</c:v>
                </c:pt>
                <c:pt idx="83">
                  <c:v>227.67847701152883</c:v>
                </c:pt>
                <c:pt idx="84">
                  <c:v>228.55715255008181</c:v>
                </c:pt>
                <c:pt idx="85">
                  <c:v>229.28682450361646</c:v>
                </c:pt>
                <c:pt idx="86">
                  <c:v>232.59549437554969</c:v>
                </c:pt>
                <c:pt idx="87">
                  <c:v>232.92686226755868</c:v>
                </c:pt>
                <c:pt idx="88">
                  <c:v>237.40045182877134</c:v>
                </c:pt>
                <c:pt idx="89">
                  <c:v>240.32501778697301</c:v>
                </c:pt>
                <c:pt idx="90">
                  <c:v>243.97940082801279</c:v>
                </c:pt>
                <c:pt idx="91">
                  <c:v>242.19632701377554</c:v>
                </c:pt>
                <c:pt idx="92">
                  <c:v>243.04076201520465</c:v>
                </c:pt>
                <c:pt idx="93">
                  <c:v>245.81338204230727</c:v>
                </c:pt>
                <c:pt idx="94">
                  <c:v>249.441600542538</c:v>
                </c:pt>
                <c:pt idx="95">
                  <c:v>248.86164850490729</c:v>
                </c:pt>
                <c:pt idx="96">
                  <c:v>250.06025195551601</c:v>
                </c:pt>
                <c:pt idx="97">
                  <c:v>252.21068513482069</c:v>
                </c:pt>
                <c:pt idx="98">
                  <c:v>240.83297677967104</c:v>
                </c:pt>
                <c:pt idx="99">
                  <c:v>211.56056229129354</c:v>
                </c:pt>
                <c:pt idx="100">
                  <c:v>189.66107778445826</c:v>
                </c:pt>
                <c:pt idx="101">
                  <c:v>191.88694890179639</c:v>
                </c:pt>
                <c:pt idx="102">
                  <c:v>214.13446734816497</c:v>
                </c:pt>
                <c:pt idx="103">
                  <c:v>229.33404808960265</c:v>
                </c:pt>
                <c:pt idx="104">
                  <c:v>240.78337838468505</c:v>
                </c:pt>
                <c:pt idx="105">
                  <c:v>248.89664864119285</c:v>
                </c:pt>
                <c:pt idx="106">
                  <c:v>258.51117895073907</c:v>
                </c:pt>
                <c:pt idx="107">
                  <c:v>266.86553787354097</c:v>
                </c:pt>
                <c:pt idx="108">
                  <c:v>269.70107979554604</c:v>
                </c:pt>
                <c:pt idx="109">
                  <c:v>271.71191471887528</c:v>
                </c:pt>
                <c:pt idx="110">
                  <c:v>272.87815463415967</c:v>
                </c:pt>
                <c:pt idx="111">
                  <c:v>278.79354821145915</c:v>
                </c:pt>
                <c:pt idx="112">
                  <c:v>279.46606516120784</c:v>
                </c:pt>
                <c:pt idx="113">
                  <c:v>281.60603666357952</c:v>
                </c:pt>
                <c:pt idx="114">
                  <c:v>286.50790663332822</c:v>
                </c:pt>
                <c:pt idx="115">
                  <c:v>299.53995649292034</c:v>
                </c:pt>
                <c:pt idx="116">
                  <c:v>310.13669284081351</c:v>
                </c:pt>
                <c:pt idx="117">
                  <c:v>316.74303524251155</c:v>
                </c:pt>
                <c:pt idx="118">
                  <c:v>319.77800967177956</c:v>
                </c:pt>
                <c:pt idx="119">
                  <c:v>330.17682749315105</c:v>
                </c:pt>
                <c:pt idx="120">
                  <c:v>340.09900112756253</c:v>
                </c:pt>
                <c:pt idx="121">
                  <c:v>346.92428936650668</c:v>
                </c:pt>
                <c:pt idx="122">
                  <c:v>350.38599624299212</c:v>
                </c:pt>
                <c:pt idx="123">
                  <c:v>353.98505906022029</c:v>
                </c:pt>
                <c:pt idx="124">
                  <c:v>369.8597489263754</c:v>
                </c:pt>
                <c:pt idx="125">
                  <c:v>376.09978832355893</c:v>
                </c:pt>
                <c:pt idx="126">
                  <c:v>381.8244065451247</c:v>
                </c:pt>
                <c:pt idx="127">
                  <c:v>379.61607220668503</c:v>
                </c:pt>
                <c:pt idx="128">
                  <c:v>387.31039563242138</c:v>
                </c:pt>
                <c:pt idx="129">
                  <c:v>394.31804559148162</c:v>
                </c:pt>
                <c:pt idx="130">
                  <c:v>397.64711000892066</c:v>
                </c:pt>
                <c:pt idx="131">
                  <c:v>397.90116282912533</c:v>
                </c:pt>
                <c:pt idx="132">
                  <c:v>402.44951648615529</c:v>
                </c:pt>
                <c:pt idx="133">
                  <c:v>400.96496901298684</c:v>
                </c:pt>
                <c:pt idx="134">
                  <c:v>400.35316344742432</c:v>
                </c:pt>
                <c:pt idx="135">
                  <c:v>395.29652068153547</c:v>
                </c:pt>
                <c:pt idx="136">
                  <c:v>395.08102459581568</c:v>
                </c:pt>
                <c:pt idx="137">
                  <c:v>391.04150505638745</c:v>
                </c:pt>
                <c:pt idx="138">
                  <c:v>387.30581712499247</c:v>
                </c:pt>
                <c:pt idx="139">
                  <c:v>387.54366006971242</c:v>
                </c:pt>
                <c:pt idx="140">
                  <c:v>387.39507741713732</c:v>
                </c:pt>
                <c:pt idx="141">
                  <c:v>388.66690725021778</c:v>
                </c:pt>
                <c:pt idx="142">
                  <c:v>391.07234311429693</c:v>
                </c:pt>
                <c:pt idx="143">
                  <c:v>394.08752642578094</c:v>
                </c:pt>
                <c:pt idx="144">
                  <c:v>398.10352413039345</c:v>
                </c:pt>
                <c:pt idx="145">
                  <c:v>404.48641146253505</c:v>
                </c:pt>
                <c:pt idx="146">
                  <c:v>405.82261574065774</c:v>
                </c:pt>
                <c:pt idx="147">
                  <c:v>409.99046875765413</c:v>
                </c:pt>
                <c:pt idx="148">
                  <c:v>403.4543561750607</c:v>
                </c:pt>
                <c:pt idx="149">
                  <c:v>407.30365681345756</c:v>
                </c:pt>
                <c:pt idx="150">
                  <c:v>408.19018396321673</c:v>
                </c:pt>
                <c:pt idx="151">
                  <c:v>419.42262761018463</c:v>
                </c:pt>
                <c:pt idx="152">
                  <c:v>424.41120147266111</c:v>
                </c:pt>
                <c:pt idx="153">
                  <c:v>430.21958396014747</c:v>
                </c:pt>
                <c:pt idx="154">
                  <c:v>429.0609272673953</c:v>
                </c:pt>
                <c:pt idx="155">
                  <c:v>431.20718567118183</c:v>
                </c:pt>
                <c:pt idx="156">
                  <c:v>439.63602020738625</c:v>
                </c:pt>
                <c:pt idx="157">
                  <c:v>445.24240111497096</c:v>
                </c:pt>
                <c:pt idx="158">
                  <c:v>446.05657596954484</c:v>
                </c:pt>
                <c:pt idx="159">
                  <c:v>440.23473676618715</c:v>
                </c:pt>
                <c:pt idx="160">
                  <c:v>441.95367677640996</c:v>
                </c:pt>
                <c:pt idx="161">
                  <c:v>452.27859358999495</c:v>
                </c:pt>
                <c:pt idx="162">
                  <c:v>456.33065359508799</c:v>
                </c:pt>
                <c:pt idx="163">
                  <c:v>453.78324675652561</c:v>
                </c:pt>
                <c:pt idx="164">
                  <c:v>450.82614016397434</c:v>
                </c:pt>
                <c:pt idx="165">
                  <c:v>452.41567000140338</c:v>
                </c:pt>
                <c:pt idx="166">
                  <c:v>458.23601963646615</c:v>
                </c:pt>
                <c:pt idx="167">
                  <c:v>461.630274903219</c:v>
                </c:pt>
                <c:pt idx="168">
                  <c:v>458.72305519729736</c:v>
                </c:pt>
                <c:pt idx="169">
                  <c:v>465.47143272324507</c:v>
                </c:pt>
                <c:pt idx="170">
                  <c:v>477.87758479619924</c:v>
                </c:pt>
                <c:pt idx="171">
                  <c:v>491.44407755288745</c:v>
                </c:pt>
                <c:pt idx="172">
                  <c:v>491.86648690991416</c:v>
                </c:pt>
                <c:pt idx="173">
                  <c:v>489.28104591998209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8B1-4102-9CCB-19E97B58B41F}"/>
            </c:ext>
          </c:extLst>
        </c:ser>
        <c:ser>
          <c:idx val="1"/>
          <c:order val="1"/>
          <c:tx>
            <c:strRef>
              <c:f>'G IV.3.3.'!$I$9</c:f>
              <c:strCache>
                <c:ptCount val="1"/>
                <c:pt idx="0">
                  <c:v>Базни извоз* (л.с.)</c:v>
                </c:pt>
              </c:strCache>
            </c:strRef>
          </c:tx>
          <c:spPr>
            <a:ln w="28575">
              <a:solidFill>
                <a:srgbClr val="FF818D"/>
              </a:solidFill>
              <a:prstDash val="solid"/>
            </a:ln>
          </c:spPr>
          <c:marker>
            <c:symbol val="none"/>
          </c:marker>
          <c:cat>
            <c:numRef>
              <c:f>'G IV.3.3.'!$G$58:$G$231</c:f>
              <c:numCache>
                <c:formatCode>m/yyyy</c:formatCode>
                <c:ptCount val="174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43404</c:v>
                </c:pt>
                <c:pt idx="82">
                  <c:v>43434</c:v>
                </c:pt>
                <c:pt idx="83">
                  <c:v>43465</c:v>
                </c:pt>
                <c:pt idx="84">
                  <c:v>43496</c:v>
                </c:pt>
                <c:pt idx="85">
                  <c:v>43524</c:v>
                </c:pt>
                <c:pt idx="86">
                  <c:v>43555</c:v>
                </c:pt>
                <c:pt idx="87">
                  <c:v>43585</c:v>
                </c:pt>
                <c:pt idx="88">
                  <c:v>43616</c:v>
                </c:pt>
                <c:pt idx="89">
                  <c:v>43646</c:v>
                </c:pt>
                <c:pt idx="90">
                  <c:v>43677</c:v>
                </c:pt>
                <c:pt idx="91">
                  <c:v>43708</c:v>
                </c:pt>
                <c:pt idx="92">
                  <c:v>43738</c:v>
                </c:pt>
                <c:pt idx="93">
                  <c:v>43769</c:v>
                </c:pt>
                <c:pt idx="94">
                  <c:v>43799</c:v>
                </c:pt>
                <c:pt idx="95">
                  <c:v>43830</c:v>
                </c:pt>
                <c:pt idx="96">
                  <c:v>43861</c:v>
                </c:pt>
                <c:pt idx="97">
                  <c:v>43890</c:v>
                </c:pt>
                <c:pt idx="98">
                  <c:v>43921</c:v>
                </c:pt>
                <c:pt idx="99">
                  <c:v>43951</c:v>
                </c:pt>
                <c:pt idx="100">
                  <c:v>43982</c:v>
                </c:pt>
                <c:pt idx="101">
                  <c:v>44012</c:v>
                </c:pt>
                <c:pt idx="102">
                  <c:v>44043</c:v>
                </c:pt>
                <c:pt idx="103">
                  <c:v>44074</c:v>
                </c:pt>
                <c:pt idx="104">
                  <c:v>44104</c:v>
                </c:pt>
                <c:pt idx="105">
                  <c:v>44135</c:v>
                </c:pt>
                <c:pt idx="106">
                  <c:v>44165</c:v>
                </c:pt>
                <c:pt idx="107">
                  <c:v>44196</c:v>
                </c:pt>
                <c:pt idx="108">
                  <c:v>44227</c:v>
                </c:pt>
                <c:pt idx="109">
                  <c:v>44255</c:v>
                </c:pt>
                <c:pt idx="110">
                  <c:v>44286</c:v>
                </c:pt>
                <c:pt idx="111">
                  <c:v>44316</c:v>
                </c:pt>
                <c:pt idx="112">
                  <c:v>44347</c:v>
                </c:pt>
                <c:pt idx="113">
                  <c:v>44377</c:v>
                </c:pt>
                <c:pt idx="114">
                  <c:v>44408</c:v>
                </c:pt>
                <c:pt idx="115">
                  <c:v>44439</c:v>
                </c:pt>
                <c:pt idx="116">
                  <c:v>44469</c:v>
                </c:pt>
                <c:pt idx="117">
                  <c:v>44500</c:v>
                </c:pt>
                <c:pt idx="118">
                  <c:v>44530</c:v>
                </c:pt>
                <c:pt idx="119">
                  <c:v>44561</c:v>
                </c:pt>
                <c:pt idx="120">
                  <c:v>44592</c:v>
                </c:pt>
                <c:pt idx="121">
                  <c:v>44620</c:v>
                </c:pt>
                <c:pt idx="122">
                  <c:v>44651</c:v>
                </c:pt>
                <c:pt idx="123">
                  <c:v>44681</c:v>
                </c:pt>
                <c:pt idx="124">
                  <c:v>44712</c:v>
                </c:pt>
                <c:pt idx="125">
                  <c:v>44742</c:v>
                </c:pt>
                <c:pt idx="126">
                  <c:v>44773</c:v>
                </c:pt>
                <c:pt idx="127">
                  <c:v>44804</c:v>
                </c:pt>
                <c:pt idx="128">
                  <c:v>44834</c:v>
                </c:pt>
                <c:pt idx="129">
                  <c:v>44865</c:v>
                </c:pt>
                <c:pt idx="130">
                  <c:v>44895</c:v>
                </c:pt>
                <c:pt idx="131">
                  <c:v>44926</c:v>
                </c:pt>
                <c:pt idx="132">
                  <c:v>44957</c:v>
                </c:pt>
                <c:pt idx="133">
                  <c:v>44985</c:v>
                </c:pt>
                <c:pt idx="134">
                  <c:v>45016</c:v>
                </c:pt>
                <c:pt idx="135">
                  <c:v>45046</c:v>
                </c:pt>
                <c:pt idx="136">
                  <c:v>45077</c:v>
                </c:pt>
                <c:pt idx="137">
                  <c:v>45107</c:v>
                </c:pt>
                <c:pt idx="138">
                  <c:v>45138</c:v>
                </c:pt>
                <c:pt idx="139">
                  <c:v>45169</c:v>
                </c:pt>
                <c:pt idx="140">
                  <c:v>45199</c:v>
                </c:pt>
                <c:pt idx="141">
                  <c:v>45230</c:v>
                </c:pt>
                <c:pt idx="142">
                  <c:v>45260</c:v>
                </c:pt>
                <c:pt idx="143">
                  <c:v>45291</c:v>
                </c:pt>
                <c:pt idx="144">
                  <c:v>45322</c:v>
                </c:pt>
                <c:pt idx="145">
                  <c:v>45351</c:v>
                </c:pt>
                <c:pt idx="146">
                  <c:v>45382</c:v>
                </c:pt>
                <c:pt idx="147">
                  <c:v>45412</c:v>
                </c:pt>
                <c:pt idx="148">
                  <c:v>45443</c:v>
                </c:pt>
                <c:pt idx="149">
                  <c:v>45473</c:v>
                </c:pt>
                <c:pt idx="150">
                  <c:v>45504</c:v>
                </c:pt>
                <c:pt idx="151">
                  <c:v>45535</c:v>
                </c:pt>
                <c:pt idx="152">
                  <c:v>45565</c:v>
                </c:pt>
                <c:pt idx="153">
                  <c:v>45596</c:v>
                </c:pt>
                <c:pt idx="154">
                  <c:v>45626</c:v>
                </c:pt>
                <c:pt idx="155">
                  <c:v>45657</c:v>
                </c:pt>
                <c:pt idx="156">
                  <c:v>45688</c:v>
                </c:pt>
                <c:pt idx="157">
                  <c:v>45716</c:v>
                </c:pt>
                <c:pt idx="158">
                  <c:v>45747</c:v>
                </c:pt>
                <c:pt idx="159">
                  <c:v>45777</c:v>
                </c:pt>
                <c:pt idx="160">
                  <c:v>45808</c:v>
                </c:pt>
                <c:pt idx="161">
                  <c:v>45838</c:v>
                </c:pt>
                <c:pt idx="162">
                  <c:v>45869</c:v>
                </c:pt>
                <c:pt idx="163">
                  <c:v>45900</c:v>
                </c:pt>
                <c:pt idx="164">
                  <c:v>45930</c:v>
                </c:pt>
                <c:pt idx="165">
                  <c:v>45961</c:v>
                </c:pt>
                <c:pt idx="166">
                  <c:v>45991</c:v>
                </c:pt>
                <c:pt idx="167">
                  <c:v>46022</c:v>
                </c:pt>
                <c:pt idx="168">
                  <c:v>46053</c:v>
                </c:pt>
                <c:pt idx="169">
                  <c:v>46081</c:v>
                </c:pt>
                <c:pt idx="170">
                  <c:v>46112</c:v>
                </c:pt>
                <c:pt idx="171">
                  <c:v>46142</c:v>
                </c:pt>
                <c:pt idx="172">
                  <c:v>46173</c:v>
                </c:pt>
                <c:pt idx="173">
                  <c:v>46203</c:v>
                </c:pt>
              </c:numCache>
            </c:numRef>
          </c:cat>
          <c:val>
            <c:numRef>
              <c:f>'G IV.3.3.'!$I$58:$I$231</c:f>
              <c:numCache>
                <c:formatCode>0.0</c:formatCode>
                <c:ptCount val="174"/>
                <c:pt idx="0">
                  <c:v>117.25640402121667</c:v>
                </c:pt>
                <c:pt idx="1">
                  <c:v>110.4250941578792</c:v>
                </c:pt>
                <c:pt idx="2">
                  <c:v>110.06872508183092</c:v>
                </c:pt>
                <c:pt idx="3">
                  <c:v>111.55207184664273</c:v>
                </c:pt>
                <c:pt idx="4">
                  <c:v>120.22267533920164</c:v>
                </c:pt>
                <c:pt idx="5">
                  <c:v>121.95235783903082</c:v>
                </c:pt>
                <c:pt idx="6">
                  <c:v>123.69911940175446</c:v>
                </c:pt>
                <c:pt idx="7">
                  <c:v>122.82415852891815</c:v>
                </c:pt>
                <c:pt idx="8">
                  <c:v>123.43021476159527</c:v>
                </c:pt>
                <c:pt idx="9">
                  <c:v>125.06918469737695</c:v>
                </c:pt>
                <c:pt idx="10">
                  <c:v>127.13353532024699</c:v>
                </c:pt>
                <c:pt idx="11">
                  <c:v>127.68991442950062</c:v>
                </c:pt>
                <c:pt idx="12">
                  <c:v>129.97110818872807</c:v>
                </c:pt>
                <c:pt idx="13">
                  <c:v>131.576514074138</c:v>
                </c:pt>
                <c:pt idx="14">
                  <c:v>133.78116162152369</c:v>
                </c:pt>
                <c:pt idx="15">
                  <c:v>135.01061365020041</c:v>
                </c:pt>
                <c:pt idx="16">
                  <c:v>134.26617622468632</c:v>
                </c:pt>
                <c:pt idx="17">
                  <c:v>135.73855816522334</c:v>
                </c:pt>
                <c:pt idx="18">
                  <c:v>137.5805882746952</c:v>
                </c:pt>
                <c:pt idx="19">
                  <c:v>142.46290765047715</c:v>
                </c:pt>
                <c:pt idx="20">
                  <c:v>145.76576634206549</c:v>
                </c:pt>
                <c:pt idx="21">
                  <c:v>146.23115530731243</c:v>
                </c:pt>
                <c:pt idx="22">
                  <c:v>145.96084025048557</c:v>
                </c:pt>
                <c:pt idx="23">
                  <c:v>143.93848673814298</c:v>
                </c:pt>
                <c:pt idx="24">
                  <c:v>143.69850805949827</c:v>
                </c:pt>
                <c:pt idx="25">
                  <c:v>145.55910849965733</c:v>
                </c:pt>
                <c:pt idx="26">
                  <c:v>146.28035370660584</c:v>
                </c:pt>
                <c:pt idx="27">
                  <c:v>146.64345782330551</c:v>
                </c:pt>
                <c:pt idx="28">
                  <c:v>143.3696979949801</c:v>
                </c:pt>
                <c:pt idx="29">
                  <c:v>142.70307800315177</c:v>
                </c:pt>
                <c:pt idx="30">
                  <c:v>142.15805584851643</c:v>
                </c:pt>
                <c:pt idx="31">
                  <c:v>144.66170873597517</c:v>
                </c:pt>
                <c:pt idx="32">
                  <c:v>146.04684762081877</c:v>
                </c:pt>
                <c:pt idx="33">
                  <c:v>146.39075738603432</c:v>
                </c:pt>
                <c:pt idx="34">
                  <c:v>146.78100533016624</c:v>
                </c:pt>
                <c:pt idx="35">
                  <c:v>147.368685179072</c:v>
                </c:pt>
                <c:pt idx="36">
                  <c:v>148.55174129591248</c:v>
                </c:pt>
                <c:pt idx="37">
                  <c:v>149.84821319884293</c:v>
                </c:pt>
                <c:pt idx="38">
                  <c:v>150.84544777556923</c:v>
                </c:pt>
                <c:pt idx="39">
                  <c:v>153.89486959973971</c:v>
                </c:pt>
                <c:pt idx="40">
                  <c:v>159.20745891858363</c:v>
                </c:pt>
                <c:pt idx="41">
                  <c:v>161.13523995506515</c:v>
                </c:pt>
                <c:pt idx="42">
                  <c:v>162.76692191839618</c:v>
                </c:pt>
                <c:pt idx="43">
                  <c:v>162.59797432020721</c:v>
                </c:pt>
                <c:pt idx="44">
                  <c:v>164.92528350727494</c:v>
                </c:pt>
                <c:pt idx="45">
                  <c:v>165.63061477610597</c:v>
                </c:pt>
                <c:pt idx="46">
                  <c:v>166.16562024575509</c:v>
                </c:pt>
                <c:pt idx="47">
                  <c:v>168.63650522305417</c:v>
                </c:pt>
                <c:pt idx="48">
                  <c:v>171.79617851135208</c:v>
                </c:pt>
                <c:pt idx="49">
                  <c:v>173.73223898050833</c:v>
                </c:pt>
                <c:pt idx="50">
                  <c:v>176.79683809477874</c:v>
                </c:pt>
                <c:pt idx="51">
                  <c:v>178.45788699337018</c:v>
                </c:pt>
                <c:pt idx="52">
                  <c:v>180.20940147273623</c:v>
                </c:pt>
                <c:pt idx="53">
                  <c:v>181.90188016219955</c:v>
                </c:pt>
                <c:pt idx="54">
                  <c:v>182.53416721372636</c:v>
                </c:pt>
                <c:pt idx="55">
                  <c:v>184.59778596885315</c:v>
                </c:pt>
                <c:pt idx="56">
                  <c:v>184.59500123126043</c:v>
                </c:pt>
                <c:pt idx="57">
                  <c:v>188.21837921595309</c:v>
                </c:pt>
                <c:pt idx="58">
                  <c:v>190.44703020528686</c:v>
                </c:pt>
                <c:pt idx="59">
                  <c:v>195.10598228390026</c:v>
                </c:pt>
                <c:pt idx="60">
                  <c:v>195.59474295661084</c:v>
                </c:pt>
                <c:pt idx="61">
                  <c:v>199.03885862302482</c:v>
                </c:pt>
                <c:pt idx="62">
                  <c:v>201.00609217764773</c:v>
                </c:pt>
                <c:pt idx="63">
                  <c:v>205.83319501981063</c:v>
                </c:pt>
                <c:pt idx="64">
                  <c:v>208.34708526962402</c:v>
                </c:pt>
                <c:pt idx="65">
                  <c:v>209.24195412640424</c:v>
                </c:pt>
                <c:pt idx="66">
                  <c:v>210.40091231148963</c:v>
                </c:pt>
                <c:pt idx="67">
                  <c:v>211.81795915090092</c:v>
                </c:pt>
                <c:pt idx="68">
                  <c:v>215.45006188357422</c:v>
                </c:pt>
                <c:pt idx="69">
                  <c:v>218.04278639576239</c:v>
                </c:pt>
                <c:pt idx="70">
                  <c:v>220.64967481124259</c:v>
                </c:pt>
                <c:pt idx="71">
                  <c:v>221.42613647567285</c:v>
                </c:pt>
                <c:pt idx="72">
                  <c:v>223.95114266951387</c:v>
                </c:pt>
                <c:pt idx="73">
                  <c:v>224.34142772720728</c:v>
                </c:pt>
                <c:pt idx="74">
                  <c:v>225.74789177121639</c:v>
                </c:pt>
                <c:pt idx="75">
                  <c:v>223.95408423276149</c:v>
                </c:pt>
                <c:pt idx="76">
                  <c:v>225.35220589443134</c:v>
                </c:pt>
                <c:pt idx="77">
                  <c:v>227.75191933612942</c:v>
                </c:pt>
                <c:pt idx="78">
                  <c:v>231.55997453079135</c:v>
                </c:pt>
                <c:pt idx="79">
                  <c:v>231.81578021845141</c:v>
                </c:pt>
                <c:pt idx="80">
                  <c:v>232.46271292500873</c:v>
                </c:pt>
                <c:pt idx="81">
                  <c:v>233.07618388413789</c:v>
                </c:pt>
                <c:pt idx="82">
                  <c:v>237.08256952780002</c:v>
                </c:pt>
                <c:pt idx="83">
                  <c:v>238.2137147614425</c:v>
                </c:pt>
                <c:pt idx="84">
                  <c:v>242.1902647520468</c:v>
                </c:pt>
                <c:pt idx="85">
                  <c:v>245.19682830050934</c:v>
                </c:pt>
                <c:pt idx="86">
                  <c:v>248.36442568856853</c:v>
                </c:pt>
                <c:pt idx="87">
                  <c:v>248.14127216396562</c:v>
                </c:pt>
                <c:pt idx="88">
                  <c:v>249.32607021697126</c:v>
                </c:pt>
                <c:pt idx="89">
                  <c:v>251.11474699473419</c:v>
                </c:pt>
                <c:pt idx="90">
                  <c:v>254.5644324970261</c:v>
                </c:pt>
                <c:pt idx="91">
                  <c:v>256.89032982577822</c:v>
                </c:pt>
                <c:pt idx="92">
                  <c:v>260.522068369463</c:v>
                </c:pt>
                <c:pt idx="93">
                  <c:v>263.14225604116933</c:v>
                </c:pt>
                <c:pt idx="94">
                  <c:v>265.47580518564331</c:v>
                </c:pt>
                <c:pt idx="95">
                  <c:v>262.04730171211327</c:v>
                </c:pt>
                <c:pt idx="96">
                  <c:v>264.91532547319895</c:v>
                </c:pt>
                <c:pt idx="97">
                  <c:v>265.74411596462528</c:v>
                </c:pt>
                <c:pt idx="98">
                  <c:v>256.69543047009165</c:v>
                </c:pt>
                <c:pt idx="99">
                  <c:v>225.04942642816286</c:v>
                </c:pt>
                <c:pt idx="100">
                  <c:v>206.0247372140241</c:v>
                </c:pt>
                <c:pt idx="101">
                  <c:v>209.27671492700426</c:v>
                </c:pt>
                <c:pt idx="102">
                  <c:v>233.57894438828885</c:v>
                </c:pt>
                <c:pt idx="103">
                  <c:v>250.8504508094974</c:v>
                </c:pt>
                <c:pt idx="104">
                  <c:v>261.88247874591406</c:v>
                </c:pt>
                <c:pt idx="105">
                  <c:v>272.95071159611604</c:v>
                </c:pt>
                <c:pt idx="106">
                  <c:v>282.16316039126957</c:v>
                </c:pt>
                <c:pt idx="107">
                  <c:v>290.0470997704806</c:v>
                </c:pt>
                <c:pt idx="108">
                  <c:v>290.56403434012009</c:v>
                </c:pt>
                <c:pt idx="109">
                  <c:v>292.64388526844584</c:v>
                </c:pt>
                <c:pt idx="110">
                  <c:v>293.80405769239786</c:v>
                </c:pt>
                <c:pt idx="111">
                  <c:v>301.69966207688287</c:v>
                </c:pt>
                <c:pt idx="112">
                  <c:v>303.58007629278796</c:v>
                </c:pt>
                <c:pt idx="113">
                  <c:v>307.91396631634058</c:v>
                </c:pt>
                <c:pt idx="114">
                  <c:v>310.98922991026319</c:v>
                </c:pt>
                <c:pt idx="115">
                  <c:v>321.37373515427345</c:v>
                </c:pt>
                <c:pt idx="116">
                  <c:v>328.00372494555853</c:v>
                </c:pt>
                <c:pt idx="117">
                  <c:v>334.01559605720303</c:v>
                </c:pt>
                <c:pt idx="118">
                  <c:v>339.25601805522962</c:v>
                </c:pt>
                <c:pt idx="119">
                  <c:v>354.73759104375785</c:v>
                </c:pt>
                <c:pt idx="120">
                  <c:v>369.08327923115388</c:v>
                </c:pt>
                <c:pt idx="121">
                  <c:v>376.99358115777994</c:v>
                </c:pt>
                <c:pt idx="122">
                  <c:v>382.89721107263586</c:v>
                </c:pt>
                <c:pt idx="123">
                  <c:v>388.57547654995324</c:v>
                </c:pt>
                <c:pt idx="124">
                  <c:v>405.37668411545928</c:v>
                </c:pt>
                <c:pt idx="125">
                  <c:v>412.07017171448592</c:v>
                </c:pt>
                <c:pt idx="126">
                  <c:v>421.08572830520069</c:v>
                </c:pt>
                <c:pt idx="127">
                  <c:v>421.29099982884583</c:v>
                </c:pt>
                <c:pt idx="128">
                  <c:v>431.69478193977494</c:v>
                </c:pt>
                <c:pt idx="129">
                  <c:v>439.52623814209437</c:v>
                </c:pt>
                <c:pt idx="130">
                  <c:v>447.13660791708145</c:v>
                </c:pt>
                <c:pt idx="131">
                  <c:v>451.83677137265022</c:v>
                </c:pt>
                <c:pt idx="132">
                  <c:v>456.9112809814776</c:v>
                </c:pt>
                <c:pt idx="133">
                  <c:v>459.30088846716075</c:v>
                </c:pt>
                <c:pt idx="134">
                  <c:v>457.50774188946644</c:v>
                </c:pt>
                <c:pt idx="135">
                  <c:v>451.09859355458474</c:v>
                </c:pt>
                <c:pt idx="136">
                  <c:v>447.25841009853934</c:v>
                </c:pt>
                <c:pt idx="137">
                  <c:v>440.74179869938581</c:v>
                </c:pt>
                <c:pt idx="138">
                  <c:v>438.34141263457786</c:v>
                </c:pt>
                <c:pt idx="139">
                  <c:v>438.37966039564861</c:v>
                </c:pt>
                <c:pt idx="140">
                  <c:v>439.0423371935463</c:v>
                </c:pt>
                <c:pt idx="141">
                  <c:v>440.77413696370178</c:v>
                </c:pt>
                <c:pt idx="142">
                  <c:v>441.44333855964493</c:v>
                </c:pt>
                <c:pt idx="143">
                  <c:v>443.65954397593561</c:v>
                </c:pt>
                <c:pt idx="144">
                  <c:v>445.60449748603378</c:v>
                </c:pt>
                <c:pt idx="145">
                  <c:v>448.70616924828573</c:v>
                </c:pt>
                <c:pt idx="146">
                  <c:v>452.21583446806613</c:v>
                </c:pt>
                <c:pt idx="147">
                  <c:v>459.24049259315524</c:v>
                </c:pt>
                <c:pt idx="148">
                  <c:v>454.2030281929479</c:v>
                </c:pt>
                <c:pt idx="149">
                  <c:v>458.06956101982524</c:v>
                </c:pt>
                <c:pt idx="150">
                  <c:v>458.81550837049696</c:v>
                </c:pt>
                <c:pt idx="151">
                  <c:v>471.66031404598124</c:v>
                </c:pt>
                <c:pt idx="152">
                  <c:v>478.24903222908637</c:v>
                </c:pt>
                <c:pt idx="153">
                  <c:v>483.08504652321659</c:v>
                </c:pt>
                <c:pt idx="154">
                  <c:v>480.76113657374594</c:v>
                </c:pt>
                <c:pt idx="155">
                  <c:v>479.59023045033945</c:v>
                </c:pt>
                <c:pt idx="156">
                  <c:v>489.12003835460979</c:v>
                </c:pt>
                <c:pt idx="157">
                  <c:v>498.01784863255892</c:v>
                </c:pt>
                <c:pt idx="158">
                  <c:v>498.35047269037597</c:v>
                </c:pt>
                <c:pt idx="159">
                  <c:v>491.33254699905473</c:v>
                </c:pt>
                <c:pt idx="160">
                  <c:v>492.24753610184035</c:v>
                </c:pt>
                <c:pt idx="161">
                  <c:v>505.89564739656106</c:v>
                </c:pt>
                <c:pt idx="162">
                  <c:v>509.68950120348467</c:v>
                </c:pt>
                <c:pt idx="163">
                  <c:v>506.54806692421357</c:v>
                </c:pt>
                <c:pt idx="164">
                  <c:v>498.90553017405983</c:v>
                </c:pt>
                <c:pt idx="165">
                  <c:v>498.83059182762264</c:v>
                </c:pt>
                <c:pt idx="166">
                  <c:v>506.14213204475618</c:v>
                </c:pt>
                <c:pt idx="167">
                  <c:v>507.875612338667</c:v>
                </c:pt>
                <c:pt idx="168">
                  <c:v>502.99030117974513</c:v>
                </c:pt>
                <c:pt idx="169">
                  <c:v>506.28533441358587</c:v>
                </c:pt>
                <c:pt idx="170">
                  <c:v>518.10555709492871</c:v>
                </c:pt>
                <c:pt idx="171">
                  <c:v>533.55391790731562</c:v>
                </c:pt>
                <c:pt idx="172">
                  <c:v>538.83657583981142</c:v>
                </c:pt>
                <c:pt idx="173">
                  <c:v>533.44718021694746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8B1-4102-9CCB-19E97B58B4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7407872"/>
        <c:axId val="137417856"/>
      </c:lineChart>
      <c:lineChart>
        <c:grouping val="standard"/>
        <c:varyColors val="0"/>
        <c:ser>
          <c:idx val="2"/>
          <c:order val="2"/>
          <c:tx>
            <c:strRef>
              <c:f>'G IV.3.3.'!$J$9</c:f>
              <c:strCache>
                <c:ptCount val="1"/>
                <c:pt idx="0">
                  <c:v>Екстерна тражња из зоне евра (д.с.)</c:v>
                </c:pt>
              </c:strCache>
            </c:strRef>
          </c:tx>
          <c:spPr>
            <a:ln w="28575">
              <a:solidFill>
                <a:srgbClr val="002C77"/>
              </a:solidFill>
              <a:prstDash val="solid"/>
            </a:ln>
          </c:spPr>
          <c:marker>
            <c:symbol val="none"/>
          </c:marker>
          <c:cat>
            <c:numRef>
              <c:f>'G IV.3.3.'!$G$58:$G$231</c:f>
              <c:numCache>
                <c:formatCode>m/yyyy</c:formatCode>
                <c:ptCount val="174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43404</c:v>
                </c:pt>
                <c:pt idx="82">
                  <c:v>43434</c:v>
                </c:pt>
                <c:pt idx="83">
                  <c:v>43465</c:v>
                </c:pt>
                <c:pt idx="84">
                  <c:v>43496</c:v>
                </c:pt>
                <c:pt idx="85">
                  <c:v>43524</c:v>
                </c:pt>
                <c:pt idx="86">
                  <c:v>43555</c:v>
                </c:pt>
                <c:pt idx="87">
                  <c:v>43585</c:v>
                </c:pt>
                <c:pt idx="88">
                  <c:v>43616</c:v>
                </c:pt>
                <c:pt idx="89">
                  <c:v>43646</c:v>
                </c:pt>
                <c:pt idx="90">
                  <c:v>43677</c:v>
                </c:pt>
                <c:pt idx="91">
                  <c:v>43708</c:v>
                </c:pt>
                <c:pt idx="92">
                  <c:v>43738</c:v>
                </c:pt>
                <c:pt idx="93">
                  <c:v>43769</c:v>
                </c:pt>
                <c:pt idx="94">
                  <c:v>43799</c:v>
                </c:pt>
                <c:pt idx="95">
                  <c:v>43830</c:v>
                </c:pt>
                <c:pt idx="96">
                  <c:v>43861</c:v>
                </c:pt>
                <c:pt idx="97">
                  <c:v>43890</c:v>
                </c:pt>
                <c:pt idx="98">
                  <c:v>43921</c:v>
                </c:pt>
                <c:pt idx="99">
                  <c:v>43951</c:v>
                </c:pt>
                <c:pt idx="100">
                  <c:v>43982</c:v>
                </c:pt>
                <c:pt idx="101">
                  <c:v>44012</c:v>
                </c:pt>
                <c:pt idx="102">
                  <c:v>44043</c:v>
                </c:pt>
                <c:pt idx="103">
                  <c:v>44074</c:v>
                </c:pt>
                <c:pt idx="104">
                  <c:v>44104</c:v>
                </c:pt>
                <c:pt idx="105">
                  <c:v>44135</c:v>
                </c:pt>
                <c:pt idx="106">
                  <c:v>44165</c:v>
                </c:pt>
                <c:pt idx="107">
                  <c:v>44196</c:v>
                </c:pt>
                <c:pt idx="108">
                  <c:v>44227</c:v>
                </c:pt>
                <c:pt idx="109">
                  <c:v>44255</c:v>
                </c:pt>
                <c:pt idx="110">
                  <c:v>44286</c:v>
                </c:pt>
                <c:pt idx="111">
                  <c:v>44316</c:v>
                </c:pt>
                <c:pt idx="112">
                  <c:v>44347</c:v>
                </c:pt>
                <c:pt idx="113">
                  <c:v>44377</c:v>
                </c:pt>
                <c:pt idx="114">
                  <c:v>44408</c:v>
                </c:pt>
                <c:pt idx="115">
                  <c:v>44439</c:v>
                </c:pt>
                <c:pt idx="116">
                  <c:v>44469</c:v>
                </c:pt>
                <c:pt idx="117">
                  <c:v>44500</c:v>
                </c:pt>
                <c:pt idx="118">
                  <c:v>44530</c:v>
                </c:pt>
                <c:pt idx="119">
                  <c:v>44561</c:v>
                </c:pt>
                <c:pt idx="120">
                  <c:v>44592</c:v>
                </c:pt>
                <c:pt idx="121">
                  <c:v>44620</c:v>
                </c:pt>
                <c:pt idx="122">
                  <c:v>44651</c:v>
                </c:pt>
                <c:pt idx="123">
                  <c:v>44681</c:v>
                </c:pt>
                <c:pt idx="124">
                  <c:v>44712</c:v>
                </c:pt>
                <c:pt idx="125">
                  <c:v>44742</c:v>
                </c:pt>
                <c:pt idx="126">
                  <c:v>44773</c:v>
                </c:pt>
                <c:pt idx="127">
                  <c:v>44804</c:v>
                </c:pt>
                <c:pt idx="128">
                  <c:v>44834</c:v>
                </c:pt>
                <c:pt idx="129">
                  <c:v>44865</c:v>
                </c:pt>
                <c:pt idx="130">
                  <c:v>44895</c:v>
                </c:pt>
                <c:pt idx="131">
                  <c:v>44926</c:v>
                </c:pt>
                <c:pt idx="132">
                  <c:v>44957</c:v>
                </c:pt>
                <c:pt idx="133">
                  <c:v>44985</c:v>
                </c:pt>
                <c:pt idx="134">
                  <c:v>45016</c:v>
                </c:pt>
                <c:pt idx="135">
                  <c:v>45046</c:v>
                </c:pt>
                <c:pt idx="136">
                  <c:v>45077</c:v>
                </c:pt>
                <c:pt idx="137">
                  <c:v>45107</c:v>
                </c:pt>
                <c:pt idx="138">
                  <c:v>45138</c:v>
                </c:pt>
                <c:pt idx="139">
                  <c:v>45169</c:v>
                </c:pt>
                <c:pt idx="140">
                  <c:v>45199</c:v>
                </c:pt>
                <c:pt idx="141">
                  <c:v>45230</c:v>
                </c:pt>
                <c:pt idx="142">
                  <c:v>45260</c:v>
                </c:pt>
                <c:pt idx="143">
                  <c:v>45291</c:v>
                </c:pt>
                <c:pt idx="144">
                  <c:v>45322</c:v>
                </c:pt>
                <c:pt idx="145">
                  <c:v>45351</c:v>
                </c:pt>
                <c:pt idx="146">
                  <c:v>45382</c:v>
                </c:pt>
                <c:pt idx="147">
                  <c:v>45412</c:v>
                </c:pt>
                <c:pt idx="148">
                  <c:v>45443</c:v>
                </c:pt>
                <c:pt idx="149">
                  <c:v>45473</c:v>
                </c:pt>
                <c:pt idx="150">
                  <c:v>45504</c:v>
                </c:pt>
                <c:pt idx="151">
                  <c:v>45535</c:v>
                </c:pt>
                <c:pt idx="152">
                  <c:v>45565</c:v>
                </c:pt>
                <c:pt idx="153">
                  <c:v>45596</c:v>
                </c:pt>
                <c:pt idx="154">
                  <c:v>45626</c:v>
                </c:pt>
                <c:pt idx="155">
                  <c:v>45657</c:v>
                </c:pt>
                <c:pt idx="156">
                  <c:v>45688</c:v>
                </c:pt>
                <c:pt idx="157">
                  <c:v>45716</c:v>
                </c:pt>
                <c:pt idx="158">
                  <c:v>45747</c:v>
                </c:pt>
                <c:pt idx="159">
                  <c:v>45777</c:v>
                </c:pt>
                <c:pt idx="160">
                  <c:v>45808</c:v>
                </c:pt>
                <c:pt idx="161">
                  <c:v>45838</c:v>
                </c:pt>
                <c:pt idx="162">
                  <c:v>45869</c:v>
                </c:pt>
                <c:pt idx="163">
                  <c:v>45900</c:v>
                </c:pt>
                <c:pt idx="164">
                  <c:v>45930</c:v>
                </c:pt>
                <c:pt idx="165">
                  <c:v>45961</c:v>
                </c:pt>
                <c:pt idx="166">
                  <c:v>45991</c:v>
                </c:pt>
                <c:pt idx="167">
                  <c:v>46022</c:v>
                </c:pt>
                <c:pt idx="168">
                  <c:v>46053</c:v>
                </c:pt>
                <c:pt idx="169">
                  <c:v>46081</c:v>
                </c:pt>
                <c:pt idx="170">
                  <c:v>46112</c:v>
                </c:pt>
                <c:pt idx="171">
                  <c:v>46142</c:v>
                </c:pt>
                <c:pt idx="172">
                  <c:v>46173</c:v>
                </c:pt>
                <c:pt idx="173">
                  <c:v>46203</c:v>
                </c:pt>
              </c:numCache>
            </c:numRef>
          </c:cat>
          <c:val>
            <c:numRef>
              <c:f>'G IV.3.3.'!$J$58:$J$231</c:f>
              <c:numCache>
                <c:formatCode>0.0</c:formatCode>
                <c:ptCount val="174"/>
                <c:pt idx="0">
                  <c:v>94.219931951171745</c:v>
                </c:pt>
                <c:pt idx="1">
                  <c:v>93.672121402900984</c:v>
                </c:pt>
                <c:pt idx="2">
                  <c:v>93.847846858973412</c:v>
                </c:pt>
                <c:pt idx="3">
                  <c:v>93.768883413222099</c:v>
                </c:pt>
                <c:pt idx="4">
                  <c:v>93.321836153389981</c:v>
                </c:pt>
                <c:pt idx="5">
                  <c:v>92.625245090455891</c:v>
                </c:pt>
                <c:pt idx="6">
                  <c:v>91.568456539204135</c:v>
                </c:pt>
                <c:pt idx="7">
                  <c:v>90.847415647175424</c:v>
                </c:pt>
                <c:pt idx="8">
                  <c:v>89.775945151428118</c:v>
                </c:pt>
                <c:pt idx="9">
                  <c:v>88.913150971001457</c:v>
                </c:pt>
                <c:pt idx="10">
                  <c:v>88.506088490517001</c:v>
                </c:pt>
                <c:pt idx="11">
                  <c:v>88.787701722227325</c:v>
                </c:pt>
                <c:pt idx="12">
                  <c:v>89.66865140658858</c:v>
                </c:pt>
                <c:pt idx="13">
                  <c:v>90.417968685389383</c:v>
                </c:pt>
                <c:pt idx="14">
                  <c:v>91.050495445363438</c:v>
                </c:pt>
                <c:pt idx="15">
                  <c:v>91.08439038863412</c:v>
                </c:pt>
                <c:pt idx="16">
                  <c:v>91.223839213253953</c:v>
                </c:pt>
                <c:pt idx="17">
                  <c:v>91.550756718241288</c:v>
                </c:pt>
                <c:pt idx="18">
                  <c:v>92.543585323446976</c:v>
                </c:pt>
                <c:pt idx="19">
                  <c:v>93.93287031850015</c:v>
                </c:pt>
                <c:pt idx="20">
                  <c:v>95.611887188534709</c:v>
                </c:pt>
                <c:pt idx="21">
                  <c:v>96.765162776243088</c:v>
                </c:pt>
                <c:pt idx="22">
                  <c:v>97.619009198117396</c:v>
                </c:pt>
                <c:pt idx="23">
                  <c:v>97.894147494166646</c:v>
                </c:pt>
                <c:pt idx="24">
                  <c:v>98.545765468946527</c:v>
                </c:pt>
                <c:pt idx="25">
                  <c:v>98.96408718602008</c:v>
                </c:pt>
                <c:pt idx="26">
                  <c:v>99.603985873469057</c:v>
                </c:pt>
                <c:pt idx="27">
                  <c:v>100.06309136752064</c:v>
                </c:pt>
                <c:pt idx="28">
                  <c:v>100.58350365718373</c:v>
                </c:pt>
                <c:pt idx="29">
                  <c:v>100.61208131979537</c:v>
                </c:pt>
                <c:pt idx="30">
                  <c:v>100.47072590017081</c:v>
                </c:pt>
                <c:pt idx="31">
                  <c:v>99.789486686935561</c:v>
                </c:pt>
                <c:pt idx="32">
                  <c:v>98.95016886017504</c:v>
                </c:pt>
                <c:pt idx="33">
                  <c:v>98.33006610934747</c:v>
                </c:pt>
                <c:pt idx="34">
                  <c:v>98.316714933584763</c:v>
                </c:pt>
                <c:pt idx="35">
                  <c:v>98.508945307337498</c:v>
                </c:pt>
                <c:pt idx="36">
                  <c:v>99.046916626001504</c:v>
                </c:pt>
                <c:pt idx="37">
                  <c:v>99.658888765756899</c:v>
                </c:pt>
                <c:pt idx="38">
                  <c:v>101.11678713001102</c:v>
                </c:pt>
                <c:pt idx="39">
                  <c:v>102.28793475142903</c:v>
                </c:pt>
                <c:pt idx="40">
                  <c:v>103.23924647137694</c:v>
                </c:pt>
                <c:pt idx="41">
                  <c:v>103.59708167776661</c:v>
                </c:pt>
                <c:pt idx="42">
                  <c:v>103.57520780683524</c:v>
                </c:pt>
                <c:pt idx="43">
                  <c:v>103.64310848468655</c:v>
                </c:pt>
                <c:pt idx="44">
                  <c:v>103.77547640122475</c:v>
                </c:pt>
                <c:pt idx="45">
                  <c:v>104.19532678886749</c:v>
                </c:pt>
                <c:pt idx="46">
                  <c:v>104.45026834877092</c:v>
                </c:pt>
                <c:pt idx="47">
                  <c:v>104.60142085694177</c:v>
                </c:pt>
                <c:pt idx="48">
                  <c:v>104.5810609669691</c:v>
                </c:pt>
                <c:pt idx="49">
                  <c:v>104.18586571540089</c:v>
                </c:pt>
                <c:pt idx="50">
                  <c:v>103.73408134834305</c:v>
                </c:pt>
                <c:pt idx="51">
                  <c:v>103.81898209572962</c:v>
                </c:pt>
                <c:pt idx="52">
                  <c:v>104.09372842876321</c:v>
                </c:pt>
                <c:pt idx="53">
                  <c:v>104.44540994941899</c:v>
                </c:pt>
                <c:pt idx="54">
                  <c:v>104.33121350133877</c:v>
                </c:pt>
                <c:pt idx="55">
                  <c:v>104.20252004909626</c:v>
                </c:pt>
                <c:pt idx="56">
                  <c:v>104.1234194389916</c:v>
                </c:pt>
                <c:pt idx="57">
                  <c:v>104.46341289287471</c:v>
                </c:pt>
                <c:pt idx="58">
                  <c:v>105.10268478558719</c:v>
                </c:pt>
                <c:pt idx="59">
                  <c:v>105.81710760211779</c:v>
                </c:pt>
                <c:pt idx="60">
                  <c:v>106.47724387765732</c:v>
                </c:pt>
                <c:pt idx="61">
                  <c:v>106.95821837226333</c:v>
                </c:pt>
                <c:pt idx="62">
                  <c:v>107.6088788635965</c:v>
                </c:pt>
                <c:pt idx="63">
                  <c:v>108.22869137259795</c:v>
                </c:pt>
                <c:pt idx="64">
                  <c:v>108.7353722431739</c:v>
                </c:pt>
                <c:pt idx="65">
                  <c:v>109.17419317704815</c:v>
                </c:pt>
                <c:pt idx="66">
                  <c:v>109.36788398910413</c:v>
                </c:pt>
                <c:pt idx="67">
                  <c:v>109.87522630259711</c:v>
                </c:pt>
                <c:pt idx="68">
                  <c:v>110.35701744689827</c:v>
                </c:pt>
                <c:pt idx="69">
                  <c:v>111.09218930173786</c:v>
                </c:pt>
                <c:pt idx="70">
                  <c:v>111.71580516292339</c:v>
                </c:pt>
                <c:pt idx="71">
                  <c:v>112.29593139286067</c:v>
                </c:pt>
                <c:pt idx="72">
                  <c:v>112.4501578337352</c:v>
                </c:pt>
                <c:pt idx="73">
                  <c:v>112.52906249301338</c:v>
                </c:pt>
                <c:pt idx="74">
                  <c:v>111.81226371222202</c:v>
                </c:pt>
                <c:pt idx="75">
                  <c:v>111.42429195573686</c:v>
                </c:pt>
                <c:pt idx="76">
                  <c:v>110.68692758875386</c:v>
                </c:pt>
                <c:pt idx="77">
                  <c:v>110.49073265586077</c:v>
                </c:pt>
                <c:pt idx="78">
                  <c:v>109.89513640164573</c:v>
                </c:pt>
                <c:pt idx="79">
                  <c:v>109.56615921511866</c:v>
                </c:pt>
                <c:pt idx="80">
                  <c:v>109.17665449969984</c:v>
                </c:pt>
                <c:pt idx="81">
                  <c:v>108.94505018237628</c:v>
                </c:pt>
                <c:pt idx="82">
                  <c:v>108.74470571113734</c:v>
                </c:pt>
                <c:pt idx="83">
                  <c:v>108.15455796759225</c:v>
                </c:pt>
                <c:pt idx="84">
                  <c:v>107.31445030671257</c:v>
                </c:pt>
                <c:pt idx="85">
                  <c:v>106.48292401222794</c:v>
                </c:pt>
                <c:pt idx="86">
                  <c:v>106.05877978684975</c:v>
                </c:pt>
                <c:pt idx="87">
                  <c:v>105.48718855933106</c:v>
                </c:pt>
                <c:pt idx="88">
                  <c:v>105.28560809658876</c:v>
                </c:pt>
                <c:pt idx="89">
                  <c:v>104.45746321394286</c:v>
                </c:pt>
                <c:pt idx="90">
                  <c:v>103.92239082593807</c:v>
                </c:pt>
                <c:pt idx="91">
                  <c:v>103.03260174358279</c:v>
                </c:pt>
                <c:pt idx="92">
                  <c:v>102.82824139332571</c:v>
                </c:pt>
                <c:pt idx="93">
                  <c:v>102.59632439186173</c:v>
                </c:pt>
                <c:pt idx="94">
                  <c:v>102.60479573560708</c:v>
                </c:pt>
                <c:pt idx="95">
                  <c:v>102.77692389721631</c:v>
                </c:pt>
                <c:pt idx="96">
                  <c:v>103.53485505594271</c:v>
                </c:pt>
                <c:pt idx="97">
                  <c:v>104.20249037511168</c:v>
                </c:pt>
                <c:pt idx="98">
                  <c:v>100.89547477797667</c:v>
                </c:pt>
                <c:pt idx="99">
                  <c:v>83.843293650384666</c:v>
                </c:pt>
                <c:pt idx="100">
                  <c:v>71.49689480043746</c:v>
                </c:pt>
                <c:pt idx="101">
                  <c:v>66.43858536203183</c:v>
                </c:pt>
                <c:pt idx="102">
                  <c:v>77.243363021070536</c:v>
                </c:pt>
                <c:pt idx="103">
                  <c:v>85.377734049165056</c:v>
                </c:pt>
                <c:pt idx="104">
                  <c:v>91.14427329121888</c:v>
                </c:pt>
                <c:pt idx="105">
                  <c:v>94.52122281991268</c:v>
                </c:pt>
                <c:pt idx="106">
                  <c:v>94.287189515270072</c:v>
                </c:pt>
                <c:pt idx="107">
                  <c:v>94.238440630754027</c:v>
                </c:pt>
                <c:pt idx="108">
                  <c:v>93.996988539080689</c:v>
                </c:pt>
                <c:pt idx="109">
                  <c:v>95.96405204840012</c:v>
                </c:pt>
                <c:pt idx="110">
                  <c:v>98.274867416486202</c:v>
                </c:pt>
                <c:pt idx="111">
                  <c:v>101.04470758169187</c:v>
                </c:pt>
                <c:pt idx="112">
                  <c:v>104.79402437850327</c:v>
                </c:pt>
                <c:pt idx="113">
                  <c:v>108.66483506886641</c:v>
                </c:pt>
                <c:pt idx="114">
                  <c:v>112.53053578498458</c:v>
                </c:pt>
                <c:pt idx="115">
                  <c:v>114.53634122211292</c:v>
                </c:pt>
                <c:pt idx="116">
                  <c:v>114.8570393848383</c:v>
                </c:pt>
                <c:pt idx="117">
                  <c:v>114.63197966514277</c:v>
                </c:pt>
                <c:pt idx="118">
                  <c:v>114.19824798899526</c:v>
                </c:pt>
                <c:pt idx="119">
                  <c:v>112.89715739723196</c:v>
                </c:pt>
                <c:pt idx="120">
                  <c:v>111.34838044338211</c:v>
                </c:pt>
                <c:pt idx="121">
                  <c:v>110.54916459369831</c:v>
                </c:pt>
                <c:pt idx="122">
                  <c:v>108.45364816296751</c:v>
                </c:pt>
                <c:pt idx="123">
                  <c:v>106.61156879323805</c:v>
                </c:pt>
                <c:pt idx="124">
                  <c:v>104.59128544803862</c:v>
                </c:pt>
                <c:pt idx="125">
                  <c:v>104.20116247531932</c:v>
                </c:pt>
                <c:pt idx="126">
                  <c:v>102.70788382713413</c:v>
                </c:pt>
                <c:pt idx="127">
                  <c:v>100.3570686645126</c:v>
                </c:pt>
                <c:pt idx="128">
                  <c:v>97.384094015160983</c:v>
                </c:pt>
                <c:pt idx="129">
                  <c:v>95.434125069426898</c:v>
                </c:pt>
                <c:pt idx="130">
                  <c:v>94.596953864979824</c:v>
                </c:pt>
                <c:pt idx="131">
                  <c:v>95.316324856506512</c:v>
                </c:pt>
                <c:pt idx="132">
                  <c:v>96.747848453935546</c:v>
                </c:pt>
                <c:pt idx="133">
                  <c:v>97.948374186663173</c:v>
                </c:pt>
                <c:pt idx="134">
                  <c:v>98.670127463137661</c:v>
                </c:pt>
                <c:pt idx="135">
                  <c:v>99.084066891247559</c:v>
                </c:pt>
                <c:pt idx="136">
                  <c:v>98.470020965802405</c:v>
                </c:pt>
                <c:pt idx="137">
                  <c:v>97.504334487339023</c:v>
                </c:pt>
                <c:pt idx="138">
                  <c:v>96.061843179605589</c:v>
                </c:pt>
                <c:pt idx="139">
                  <c:v>95.102321430642064</c:v>
                </c:pt>
                <c:pt idx="140">
                  <c:v>94.518980796151254</c:v>
                </c:pt>
                <c:pt idx="141">
                  <c:v>94.161636208926311</c:v>
                </c:pt>
                <c:pt idx="142">
                  <c:v>94.231041171091817</c:v>
                </c:pt>
                <c:pt idx="143">
                  <c:v>94.915414212554154</c:v>
                </c:pt>
                <c:pt idx="144">
                  <c:v>95.668435646626335</c:v>
                </c:pt>
                <c:pt idx="145">
                  <c:v>96.238537304264767</c:v>
                </c:pt>
                <c:pt idx="146">
                  <c:v>96.600575856231728</c:v>
                </c:pt>
                <c:pt idx="147">
                  <c:v>96.88446601300592</c:v>
                </c:pt>
                <c:pt idx="148">
                  <c:v>97.38354220372355</c:v>
                </c:pt>
                <c:pt idx="149">
                  <c:v>97.429897706570344</c:v>
                </c:pt>
                <c:pt idx="150">
                  <c:v>97.399381967375007</c:v>
                </c:pt>
                <c:pt idx="151">
                  <c:v>97.177030911452277</c:v>
                </c:pt>
                <c:pt idx="152">
                  <c:v>96.915434795407194</c:v>
                </c:pt>
                <c:pt idx="153">
                  <c:v>96.38470340018705</c:v>
                </c:pt>
                <c:pt idx="154">
                  <c:v>95.860642930254969</c:v>
                </c:pt>
                <c:pt idx="155">
                  <c:v>95.08859920015415</c:v>
                </c:pt>
                <c:pt idx="156">
                  <c:v>95.06581514191241</c:v>
                </c:pt>
                <c:pt idx="157">
                  <c:v>95.32635112594842</c:v>
                </c:pt>
                <c:pt idx="158">
                  <c:v>95.706875748706651</c:v>
                </c:pt>
                <c:pt idx="159">
                  <c:v>95.633589932351569</c:v>
                </c:pt>
                <c:pt idx="160">
                  <c:v>95.672095898453222</c:v>
                </c:pt>
                <c:pt idx="161">
                  <c:v>95.702756517622802</c:v>
                </c:pt>
                <c:pt idx="162">
                  <c:v>96.109488827701043</c:v>
                </c:pt>
                <c:pt idx="163">
                  <c:v>96.240907276649111</c:v>
                </c:pt>
                <c:pt idx="164">
                  <c:v>96.41671564476421</c:v>
                </c:pt>
                <c:pt idx="165">
                  <c:v>96.487287581045507</c:v>
                </c:pt>
                <c:pt idx="166">
                  <c:v>96.666975372556237</c:v>
                </c:pt>
                <c:pt idx="167">
                  <c:v>96.997321648630859</c:v>
                </c:pt>
                <c:pt idx="168">
                  <c:v>97.622101818398747</c:v>
                </c:pt>
                <c:pt idx="169">
                  <c:v>97.794003884815581</c:v>
                </c:pt>
                <c:pt idx="170">
                  <c:v>97.734993442015082</c:v>
                </c:pt>
                <c:pt idx="171">
                  <c:v>96.288527224267909</c:v>
                </c:pt>
                <c:pt idx="172">
                  <c:v>95.329484234778576</c:v>
                </c:pt>
                <c:pt idx="173">
                  <c:v>94.925208122932304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8B1-4102-9CCB-19E97B58B41F}"/>
            </c:ext>
          </c:extLst>
        </c:ser>
        <c:ser>
          <c:idx val="3"/>
          <c:order val="3"/>
          <c:tx>
            <c:strRef>
              <c:f>'G IV.3.3.'!$K$9</c:f>
              <c:strCache>
                <c:ptCount val="1"/>
                <c:pt idx="0">
                  <c:v>Екстерна тражња из земаља средње и југоисточне Европе (д.с.)</c:v>
                </c:pt>
              </c:strCache>
            </c:strRef>
          </c:tx>
          <c:spPr>
            <a:ln w="28575">
              <a:solidFill>
                <a:srgbClr val="A0CFEB"/>
              </a:solidFill>
            </a:ln>
          </c:spPr>
          <c:marker>
            <c:symbol val="none"/>
          </c:marker>
          <c:cat>
            <c:numRef>
              <c:f>'G IV.3.3.'!$G$58:$G$231</c:f>
              <c:numCache>
                <c:formatCode>m/yyyy</c:formatCode>
                <c:ptCount val="174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43404</c:v>
                </c:pt>
                <c:pt idx="82">
                  <c:v>43434</c:v>
                </c:pt>
                <c:pt idx="83">
                  <c:v>43465</c:v>
                </c:pt>
                <c:pt idx="84">
                  <c:v>43496</c:v>
                </c:pt>
                <c:pt idx="85">
                  <c:v>43524</c:v>
                </c:pt>
                <c:pt idx="86">
                  <c:v>43555</c:v>
                </c:pt>
                <c:pt idx="87">
                  <c:v>43585</c:v>
                </c:pt>
                <c:pt idx="88">
                  <c:v>43616</c:v>
                </c:pt>
                <c:pt idx="89">
                  <c:v>43646</c:v>
                </c:pt>
                <c:pt idx="90">
                  <c:v>43677</c:v>
                </c:pt>
                <c:pt idx="91">
                  <c:v>43708</c:v>
                </c:pt>
                <c:pt idx="92">
                  <c:v>43738</c:v>
                </c:pt>
                <c:pt idx="93">
                  <c:v>43769</c:v>
                </c:pt>
                <c:pt idx="94">
                  <c:v>43799</c:v>
                </c:pt>
                <c:pt idx="95">
                  <c:v>43830</c:v>
                </c:pt>
                <c:pt idx="96">
                  <c:v>43861</c:v>
                </c:pt>
                <c:pt idx="97">
                  <c:v>43890</c:v>
                </c:pt>
                <c:pt idx="98">
                  <c:v>43921</c:v>
                </c:pt>
                <c:pt idx="99">
                  <c:v>43951</c:v>
                </c:pt>
                <c:pt idx="100">
                  <c:v>43982</c:v>
                </c:pt>
                <c:pt idx="101">
                  <c:v>44012</c:v>
                </c:pt>
                <c:pt idx="102">
                  <c:v>44043</c:v>
                </c:pt>
                <c:pt idx="103">
                  <c:v>44074</c:v>
                </c:pt>
                <c:pt idx="104">
                  <c:v>44104</c:v>
                </c:pt>
                <c:pt idx="105">
                  <c:v>44135</c:v>
                </c:pt>
                <c:pt idx="106">
                  <c:v>44165</c:v>
                </c:pt>
                <c:pt idx="107">
                  <c:v>44196</c:v>
                </c:pt>
                <c:pt idx="108">
                  <c:v>44227</c:v>
                </c:pt>
                <c:pt idx="109">
                  <c:v>44255</c:v>
                </c:pt>
                <c:pt idx="110">
                  <c:v>44286</c:v>
                </c:pt>
                <c:pt idx="111">
                  <c:v>44316</c:v>
                </c:pt>
                <c:pt idx="112">
                  <c:v>44347</c:v>
                </c:pt>
                <c:pt idx="113">
                  <c:v>44377</c:v>
                </c:pt>
                <c:pt idx="114">
                  <c:v>44408</c:v>
                </c:pt>
                <c:pt idx="115">
                  <c:v>44439</c:v>
                </c:pt>
                <c:pt idx="116">
                  <c:v>44469</c:v>
                </c:pt>
                <c:pt idx="117">
                  <c:v>44500</c:v>
                </c:pt>
                <c:pt idx="118">
                  <c:v>44530</c:v>
                </c:pt>
                <c:pt idx="119">
                  <c:v>44561</c:v>
                </c:pt>
                <c:pt idx="120">
                  <c:v>44592</c:v>
                </c:pt>
                <c:pt idx="121">
                  <c:v>44620</c:v>
                </c:pt>
                <c:pt idx="122">
                  <c:v>44651</c:v>
                </c:pt>
                <c:pt idx="123">
                  <c:v>44681</c:v>
                </c:pt>
                <c:pt idx="124">
                  <c:v>44712</c:v>
                </c:pt>
                <c:pt idx="125">
                  <c:v>44742</c:v>
                </c:pt>
                <c:pt idx="126">
                  <c:v>44773</c:v>
                </c:pt>
                <c:pt idx="127">
                  <c:v>44804</c:v>
                </c:pt>
                <c:pt idx="128">
                  <c:v>44834</c:v>
                </c:pt>
                <c:pt idx="129">
                  <c:v>44865</c:v>
                </c:pt>
                <c:pt idx="130">
                  <c:v>44895</c:v>
                </c:pt>
                <c:pt idx="131">
                  <c:v>44926</c:v>
                </c:pt>
                <c:pt idx="132">
                  <c:v>44957</c:v>
                </c:pt>
                <c:pt idx="133">
                  <c:v>44985</c:v>
                </c:pt>
                <c:pt idx="134">
                  <c:v>45016</c:v>
                </c:pt>
                <c:pt idx="135">
                  <c:v>45046</c:v>
                </c:pt>
                <c:pt idx="136">
                  <c:v>45077</c:v>
                </c:pt>
                <c:pt idx="137">
                  <c:v>45107</c:v>
                </c:pt>
                <c:pt idx="138">
                  <c:v>45138</c:v>
                </c:pt>
                <c:pt idx="139">
                  <c:v>45169</c:v>
                </c:pt>
                <c:pt idx="140">
                  <c:v>45199</c:v>
                </c:pt>
                <c:pt idx="141">
                  <c:v>45230</c:v>
                </c:pt>
                <c:pt idx="142">
                  <c:v>45260</c:v>
                </c:pt>
                <c:pt idx="143">
                  <c:v>45291</c:v>
                </c:pt>
                <c:pt idx="144">
                  <c:v>45322</c:v>
                </c:pt>
                <c:pt idx="145">
                  <c:v>45351</c:v>
                </c:pt>
                <c:pt idx="146">
                  <c:v>45382</c:v>
                </c:pt>
                <c:pt idx="147">
                  <c:v>45412</c:v>
                </c:pt>
                <c:pt idx="148">
                  <c:v>45443</c:v>
                </c:pt>
                <c:pt idx="149">
                  <c:v>45473</c:v>
                </c:pt>
                <c:pt idx="150">
                  <c:v>45504</c:v>
                </c:pt>
                <c:pt idx="151">
                  <c:v>45535</c:v>
                </c:pt>
                <c:pt idx="152">
                  <c:v>45565</c:v>
                </c:pt>
                <c:pt idx="153">
                  <c:v>45596</c:v>
                </c:pt>
                <c:pt idx="154">
                  <c:v>45626</c:v>
                </c:pt>
                <c:pt idx="155">
                  <c:v>45657</c:v>
                </c:pt>
                <c:pt idx="156">
                  <c:v>45688</c:v>
                </c:pt>
                <c:pt idx="157">
                  <c:v>45716</c:v>
                </c:pt>
                <c:pt idx="158">
                  <c:v>45747</c:v>
                </c:pt>
                <c:pt idx="159">
                  <c:v>45777</c:v>
                </c:pt>
                <c:pt idx="160">
                  <c:v>45808</c:v>
                </c:pt>
                <c:pt idx="161">
                  <c:v>45838</c:v>
                </c:pt>
                <c:pt idx="162">
                  <c:v>45869</c:v>
                </c:pt>
                <c:pt idx="163">
                  <c:v>45900</c:v>
                </c:pt>
                <c:pt idx="164">
                  <c:v>45930</c:v>
                </c:pt>
                <c:pt idx="165">
                  <c:v>45961</c:v>
                </c:pt>
                <c:pt idx="166">
                  <c:v>45991</c:v>
                </c:pt>
                <c:pt idx="167">
                  <c:v>46022</c:v>
                </c:pt>
                <c:pt idx="168">
                  <c:v>46053</c:v>
                </c:pt>
                <c:pt idx="169">
                  <c:v>46081</c:v>
                </c:pt>
                <c:pt idx="170">
                  <c:v>46112</c:v>
                </c:pt>
                <c:pt idx="171">
                  <c:v>46142</c:v>
                </c:pt>
                <c:pt idx="172">
                  <c:v>46173</c:v>
                </c:pt>
                <c:pt idx="173">
                  <c:v>46203</c:v>
                </c:pt>
              </c:numCache>
            </c:numRef>
          </c:cat>
          <c:val>
            <c:numRef>
              <c:f>'G IV.3.3.'!$K$58:$K$231</c:f>
              <c:numCache>
                <c:formatCode>0.0</c:formatCode>
                <c:ptCount val="174"/>
                <c:pt idx="0">
                  <c:v>92.91903189682877</c:v>
                </c:pt>
                <c:pt idx="1">
                  <c:v>91.485315335985717</c:v>
                </c:pt>
                <c:pt idx="2">
                  <c:v>92.082820164876935</c:v>
                </c:pt>
                <c:pt idx="3">
                  <c:v>92.795342009640493</c:v>
                </c:pt>
                <c:pt idx="4">
                  <c:v>93.426962679447186</c:v>
                </c:pt>
                <c:pt idx="5">
                  <c:v>93.039364881164715</c:v>
                </c:pt>
                <c:pt idx="6">
                  <c:v>92.810512610370267</c:v>
                </c:pt>
                <c:pt idx="7">
                  <c:v>93.160568840362714</c:v>
                </c:pt>
                <c:pt idx="8">
                  <c:v>92.909778903870404</c:v>
                </c:pt>
                <c:pt idx="9">
                  <c:v>92.613930997473986</c:v>
                </c:pt>
                <c:pt idx="10">
                  <c:v>91.988824817325664</c:v>
                </c:pt>
                <c:pt idx="11">
                  <c:v>92.360440797853869</c:v>
                </c:pt>
                <c:pt idx="12">
                  <c:v>92.223721434883544</c:v>
                </c:pt>
                <c:pt idx="13">
                  <c:v>92.493045766246652</c:v>
                </c:pt>
                <c:pt idx="14">
                  <c:v>92.680397876153634</c:v>
                </c:pt>
                <c:pt idx="15">
                  <c:v>93.157220459656614</c:v>
                </c:pt>
                <c:pt idx="16">
                  <c:v>93.940815609498614</c:v>
                </c:pt>
                <c:pt idx="17">
                  <c:v>94.221192472031873</c:v>
                </c:pt>
                <c:pt idx="18">
                  <c:v>94.567194928768728</c:v>
                </c:pt>
                <c:pt idx="19">
                  <c:v>95.175689054144414</c:v>
                </c:pt>
                <c:pt idx="20">
                  <c:v>96.189088663506524</c:v>
                </c:pt>
                <c:pt idx="21">
                  <c:v>97.021683999310014</c:v>
                </c:pt>
                <c:pt idx="22">
                  <c:v>97.456678441376866</c:v>
                </c:pt>
                <c:pt idx="23">
                  <c:v>97.775945840299968</c:v>
                </c:pt>
                <c:pt idx="24">
                  <c:v>98.417331772613124</c:v>
                </c:pt>
                <c:pt idx="25">
                  <c:v>99.052270382776541</c:v>
                </c:pt>
                <c:pt idx="26">
                  <c:v>99.804155421606353</c:v>
                </c:pt>
                <c:pt idx="27">
                  <c:v>100.98320631609643</c:v>
                </c:pt>
                <c:pt idx="28">
                  <c:v>101.5457958616859</c:v>
                </c:pt>
                <c:pt idx="29">
                  <c:v>101.73374601327123</c:v>
                </c:pt>
                <c:pt idx="30">
                  <c:v>101.22014610752876</c:v>
                </c:pt>
                <c:pt idx="31">
                  <c:v>100.68303084328095</c:v>
                </c:pt>
                <c:pt idx="32">
                  <c:v>100.74677957461513</c:v>
                </c:pt>
                <c:pt idx="33">
                  <c:v>101.18026760634929</c:v>
                </c:pt>
                <c:pt idx="34">
                  <c:v>101.46714697201382</c:v>
                </c:pt>
                <c:pt idx="35">
                  <c:v>101.57283482374146</c:v>
                </c:pt>
                <c:pt idx="36">
                  <c:v>101.5081080246041</c:v>
                </c:pt>
                <c:pt idx="37">
                  <c:v>101.8121312896459</c:v>
                </c:pt>
                <c:pt idx="38">
                  <c:v>101.57892861497429</c:v>
                </c:pt>
                <c:pt idx="39">
                  <c:v>101.68453053568011</c:v>
                </c:pt>
                <c:pt idx="40">
                  <c:v>102.01951376680262</c:v>
                </c:pt>
                <c:pt idx="41">
                  <c:v>102.86811409112325</c:v>
                </c:pt>
                <c:pt idx="42">
                  <c:v>103.14459210708939</c:v>
                </c:pt>
                <c:pt idx="43">
                  <c:v>103.42422941459843</c:v>
                </c:pt>
                <c:pt idx="44">
                  <c:v>103.63586034701454</c:v>
                </c:pt>
                <c:pt idx="45">
                  <c:v>104.3674912621937</c:v>
                </c:pt>
                <c:pt idx="46">
                  <c:v>104.58630266495764</c:v>
                </c:pt>
                <c:pt idx="47">
                  <c:v>104.74234881227274</c:v>
                </c:pt>
                <c:pt idx="48">
                  <c:v>104.60902123131297</c:v>
                </c:pt>
                <c:pt idx="49">
                  <c:v>104.37997695703989</c:v>
                </c:pt>
                <c:pt idx="50">
                  <c:v>104.05779622069628</c:v>
                </c:pt>
                <c:pt idx="51">
                  <c:v>103.81086437738539</c:v>
                </c:pt>
                <c:pt idx="52">
                  <c:v>103.38860534280845</c:v>
                </c:pt>
                <c:pt idx="53">
                  <c:v>103.21405205019128</c:v>
                </c:pt>
                <c:pt idx="54">
                  <c:v>103.21600763187355</c:v>
                </c:pt>
                <c:pt idx="55">
                  <c:v>103.35390861934131</c:v>
                </c:pt>
                <c:pt idx="56">
                  <c:v>103.58262683317652</c:v>
                </c:pt>
                <c:pt idx="57">
                  <c:v>103.60486846092068</c:v>
                </c:pt>
                <c:pt idx="58">
                  <c:v>104.70196843872024</c:v>
                </c:pt>
                <c:pt idx="59">
                  <c:v>105.2733496837151</c:v>
                </c:pt>
                <c:pt idx="60">
                  <c:v>105.62709786001625</c:v>
                </c:pt>
                <c:pt idx="61">
                  <c:v>105.59728390236309</c:v>
                </c:pt>
                <c:pt idx="62">
                  <c:v>105.89956943751741</c:v>
                </c:pt>
                <c:pt idx="63">
                  <c:v>106.30775744431538</c:v>
                </c:pt>
                <c:pt idx="64">
                  <c:v>106.27168664450819</c:v>
                </c:pt>
                <c:pt idx="65">
                  <c:v>106.45995026621945</c:v>
                </c:pt>
                <c:pt idx="66">
                  <c:v>107.10132384080708</c:v>
                </c:pt>
                <c:pt idx="67">
                  <c:v>108.06789856950331</c:v>
                </c:pt>
                <c:pt idx="68">
                  <c:v>109.07387574411088</c:v>
                </c:pt>
                <c:pt idx="69">
                  <c:v>109.75734593412646</c:v>
                </c:pt>
                <c:pt idx="70">
                  <c:v>110.00823856473095</c:v>
                </c:pt>
                <c:pt idx="71">
                  <c:v>109.62754498328617</c:v>
                </c:pt>
                <c:pt idx="72">
                  <c:v>109.36765477199656</c:v>
                </c:pt>
                <c:pt idx="73">
                  <c:v>109.29004822787464</c:v>
                </c:pt>
                <c:pt idx="74">
                  <c:v>109.27503489208152</c:v>
                </c:pt>
                <c:pt idx="75">
                  <c:v>109.28658923500105</c:v>
                </c:pt>
                <c:pt idx="76">
                  <c:v>109.18256369907481</c:v>
                </c:pt>
                <c:pt idx="77">
                  <c:v>108.99302024215933</c:v>
                </c:pt>
                <c:pt idx="78">
                  <c:v>108.61748366985614</c:v>
                </c:pt>
                <c:pt idx="79">
                  <c:v>107.97866510561914</c:v>
                </c:pt>
                <c:pt idx="80">
                  <c:v>107.51287115354448</c:v>
                </c:pt>
                <c:pt idx="81">
                  <c:v>106.78327007860003</c:v>
                </c:pt>
                <c:pt idx="82">
                  <c:v>106.71017529779232</c:v>
                </c:pt>
                <c:pt idx="83">
                  <c:v>106.94417203846471</c:v>
                </c:pt>
                <c:pt idx="84">
                  <c:v>107.07976975550027</c:v>
                </c:pt>
                <c:pt idx="85">
                  <c:v>107.10450270831355</c:v>
                </c:pt>
                <c:pt idx="86">
                  <c:v>107.05153545662415</c:v>
                </c:pt>
                <c:pt idx="87">
                  <c:v>106.90339629140664</c:v>
                </c:pt>
                <c:pt idx="88">
                  <c:v>106.12786561674136</c:v>
                </c:pt>
                <c:pt idx="89">
                  <c:v>105.0045201220192</c:v>
                </c:pt>
                <c:pt idx="90">
                  <c:v>104.44751966150982</c:v>
                </c:pt>
                <c:pt idx="91">
                  <c:v>104.35958099845493</c:v>
                </c:pt>
                <c:pt idx="92">
                  <c:v>104.22231960752536</c:v>
                </c:pt>
                <c:pt idx="93">
                  <c:v>104.32309758131753</c:v>
                </c:pt>
                <c:pt idx="94">
                  <c:v>104.60354308322404</c:v>
                </c:pt>
                <c:pt idx="95">
                  <c:v>105.10552452430802</c:v>
                </c:pt>
                <c:pt idx="96">
                  <c:v>104.9548520581077</c:v>
                </c:pt>
                <c:pt idx="97">
                  <c:v>104.20814279716539</c:v>
                </c:pt>
                <c:pt idx="98">
                  <c:v>102.58869122061718</c:v>
                </c:pt>
                <c:pt idx="99">
                  <c:v>85.949051400861833</c:v>
                </c:pt>
                <c:pt idx="100">
                  <c:v>72.864604258509772</c:v>
                </c:pt>
                <c:pt idx="101">
                  <c:v>63.435976394848929</c:v>
                </c:pt>
                <c:pt idx="102">
                  <c:v>71.238350903902258</c:v>
                </c:pt>
                <c:pt idx="103">
                  <c:v>77.859127441510154</c:v>
                </c:pt>
                <c:pt idx="104">
                  <c:v>83.361513793706692</c:v>
                </c:pt>
                <c:pt idx="105">
                  <c:v>86.334340633998053</c:v>
                </c:pt>
                <c:pt idx="106">
                  <c:v>85.848996287835405</c:v>
                </c:pt>
                <c:pt idx="107">
                  <c:v>84.776629470759048</c:v>
                </c:pt>
                <c:pt idx="108">
                  <c:v>85.697077962094184</c:v>
                </c:pt>
                <c:pt idx="109">
                  <c:v>88.476457511735305</c:v>
                </c:pt>
                <c:pt idx="110">
                  <c:v>90.305431522010068</c:v>
                </c:pt>
                <c:pt idx="111">
                  <c:v>90.823323447267853</c:v>
                </c:pt>
                <c:pt idx="112">
                  <c:v>93.310064356947464</c:v>
                </c:pt>
                <c:pt idx="113">
                  <c:v>97.131615445542295</c:v>
                </c:pt>
                <c:pt idx="114">
                  <c:v>101.46551015656173</c:v>
                </c:pt>
                <c:pt idx="115">
                  <c:v>103.38171781161707</c:v>
                </c:pt>
                <c:pt idx="116">
                  <c:v>103.70300664134497</c:v>
                </c:pt>
                <c:pt idx="117">
                  <c:v>102.80989445706079</c:v>
                </c:pt>
                <c:pt idx="118">
                  <c:v>102.08492985003681</c:v>
                </c:pt>
                <c:pt idx="119">
                  <c:v>101.67044692465282</c:v>
                </c:pt>
                <c:pt idx="120">
                  <c:v>101.81601623346164</c:v>
                </c:pt>
                <c:pt idx="121">
                  <c:v>102.10442773557507</c:v>
                </c:pt>
                <c:pt idx="122">
                  <c:v>100.03627442621921</c:v>
                </c:pt>
                <c:pt idx="123">
                  <c:v>98.662634932152514</c:v>
                </c:pt>
                <c:pt idx="124">
                  <c:v>97.020933474069409</c:v>
                </c:pt>
                <c:pt idx="125">
                  <c:v>96.995395482346609</c:v>
                </c:pt>
                <c:pt idx="126">
                  <c:v>96.531486615575957</c:v>
                </c:pt>
                <c:pt idx="127">
                  <c:v>95.365720794074875</c:v>
                </c:pt>
                <c:pt idx="128">
                  <c:v>94.724035646206517</c:v>
                </c:pt>
                <c:pt idx="129">
                  <c:v>93.006656587751806</c:v>
                </c:pt>
                <c:pt idx="130">
                  <c:v>92.951741612697802</c:v>
                </c:pt>
                <c:pt idx="131">
                  <c:v>93.564982093955109</c:v>
                </c:pt>
                <c:pt idx="132">
                  <c:v>94.840835084726166</c:v>
                </c:pt>
                <c:pt idx="133">
                  <c:v>95.899259729367841</c:v>
                </c:pt>
                <c:pt idx="134">
                  <c:v>96.76371801095263</c:v>
                </c:pt>
                <c:pt idx="135">
                  <c:v>97.718461550275677</c:v>
                </c:pt>
                <c:pt idx="136">
                  <c:v>98.292653143043722</c:v>
                </c:pt>
                <c:pt idx="137">
                  <c:v>98.038628639949778</c:v>
                </c:pt>
                <c:pt idx="138">
                  <c:v>98.329670800328884</c:v>
                </c:pt>
                <c:pt idx="139">
                  <c:v>98.09456940457143</c:v>
                </c:pt>
                <c:pt idx="140">
                  <c:v>98.011236933760244</c:v>
                </c:pt>
                <c:pt idx="141">
                  <c:v>97.629037267075091</c:v>
                </c:pt>
                <c:pt idx="142">
                  <c:v>97.804541966314218</c:v>
                </c:pt>
                <c:pt idx="143">
                  <c:v>98.816108486177356</c:v>
                </c:pt>
                <c:pt idx="144">
                  <c:v>99.897391305379244</c:v>
                </c:pt>
                <c:pt idx="145">
                  <c:v>99.975591083827979</c:v>
                </c:pt>
                <c:pt idx="146">
                  <c:v>100.18715339445259</c:v>
                </c:pt>
                <c:pt idx="147">
                  <c:v>100.32492094375868</c:v>
                </c:pt>
                <c:pt idx="148">
                  <c:v>101.22429348784861</c:v>
                </c:pt>
                <c:pt idx="149">
                  <c:v>101.69599890880518</c:v>
                </c:pt>
                <c:pt idx="150">
                  <c:v>101.79023308417989</c:v>
                </c:pt>
                <c:pt idx="151">
                  <c:v>101.50846687748725</c:v>
                </c:pt>
                <c:pt idx="152">
                  <c:v>101.19202832021638</c:v>
                </c:pt>
                <c:pt idx="153">
                  <c:v>101.11519632262957</c:v>
                </c:pt>
                <c:pt idx="154">
                  <c:v>101.19298353391643</c:v>
                </c:pt>
                <c:pt idx="155">
                  <c:v>100.98007469298368</c:v>
                </c:pt>
                <c:pt idx="156">
                  <c:v>100.42023390484177</c:v>
                </c:pt>
                <c:pt idx="157">
                  <c:v>99.942114762441818</c:v>
                </c:pt>
                <c:pt idx="158">
                  <c:v>99.845276034493779</c:v>
                </c:pt>
                <c:pt idx="159">
                  <c:v>99.571359157532186</c:v>
                </c:pt>
                <c:pt idx="160">
                  <c:v>99.406180181354216</c:v>
                </c:pt>
                <c:pt idx="161">
                  <c:v>98.958582728112447</c:v>
                </c:pt>
                <c:pt idx="162">
                  <c:v>98.573378585082537</c:v>
                </c:pt>
                <c:pt idx="163">
                  <c:v>98.39640971610892</c:v>
                </c:pt>
                <c:pt idx="164">
                  <c:v>98.568853006428682</c:v>
                </c:pt>
                <c:pt idx="165">
                  <c:v>99.079957439598203</c:v>
                </c:pt>
                <c:pt idx="166">
                  <c:v>99.43736770122662</c:v>
                </c:pt>
                <c:pt idx="167">
                  <c:v>99.394895757231382</c:v>
                </c:pt>
                <c:pt idx="168">
                  <c:v>98.898674505362052</c:v>
                </c:pt>
                <c:pt idx="169">
                  <c:v>98.430025138744668</c:v>
                </c:pt>
                <c:pt idx="170">
                  <c:v>98.021666052231907</c:v>
                </c:pt>
                <c:pt idx="171">
                  <c:v>97.824482991071363</c:v>
                </c:pt>
                <c:pt idx="172">
                  <c:v>97.922360464871417</c:v>
                </c:pt>
                <c:pt idx="173">
                  <c:v>97.895507561021006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8B1-4102-9CCB-19E97B58B4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7419392"/>
        <c:axId val="137425280"/>
      </c:lineChart>
      <c:dateAx>
        <c:axId val="137407872"/>
        <c:scaling>
          <c:orientation val="minMax"/>
        </c:scaling>
        <c:delete val="0"/>
        <c:axPos val="b"/>
        <c:numFmt formatCode="yyyy/" sourceLinked="0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7417856"/>
        <c:crossesAt val="0"/>
        <c:auto val="1"/>
        <c:lblOffset val="100"/>
        <c:baseTimeUnit val="months"/>
        <c:majorUnit val="24"/>
        <c:majorTimeUnit val="months"/>
        <c:minorUnit val="24"/>
        <c:minorTimeUnit val="days"/>
      </c:dateAx>
      <c:valAx>
        <c:axId val="137417856"/>
        <c:scaling>
          <c:orientation val="minMax"/>
          <c:min val="60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0" sourceLinked="0"/>
        <c:majorTickMark val="none"/>
        <c:minorTickMark val="none"/>
        <c:tickLblPos val="low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7407872"/>
        <c:crosses val="autoZero"/>
        <c:crossBetween val="between"/>
        <c:majorUnit val="40"/>
      </c:valAx>
      <c:dateAx>
        <c:axId val="137419392"/>
        <c:scaling>
          <c:orientation val="minMax"/>
        </c:scaling>
        <c:delete val="1"/>
        <c:axPos val="b"/>
        <c:numFmt formatCode="m/yyyy" sourceLinked="1"/>
        <c:majorTickMark val="out"/>
        <c:minorTickMark val="none"/>
        <c:tickLblPos val="none"/>
        <c:crossAx val="137425280"/>
        <c:crosses val="autoZero"/>
        <c:auto val="1"/>
        <c:lblOffset val="100"/>
        <c:baseTimeUnit val="days"/>
      </c:dateAx>
      <c:valAx>
        <c:axId val="137425280"/>
        <c:scaling>
          <c:orientation val="minMax"/>
          <c:max val="130"/>
          <c:min val="50"/>
        </c:scaling>
        <c:delete val="0"/>
        <c:axPos val="r"/>
        <c:numFmt formatCode="0" sourceLinked="0"/>
        <c:majorTickMark val="none"/>
        <c:minorTickMark val="none"/>
        <c:tickLblPos val="nextTo"/>
        <c:spPr>
          <a:ln>
            <a:noFill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7419392"/>
        <c:crosses val="max"/>
        <c:crossBetween val="between"/>
        <c:majorUnit val="10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82373449265274712"/>
          <c:w val="0.96564807980559619"/>
          <c:h val="0.17626550734725299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span"/>
    <c:showDLblsOverMax val="0"/>
  </c:chart>
  <c:spPr>
    <a:noFill/>
    <a:ln w="9525">
      <a:noFill/>
    </a:ln>
  </c:spPr>
  <c:txPr>
    <a:bodyPr/>
    <a:lstStyle/>
    <a:p>
      <a:pPr>
        <a:defRPr sz="7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233" r="0.75000000000000233" t="1" header="0.5" footer="0.5"/>
    <c:pageSetup orientation="portrait"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7512177256912687E-2"/>
          <c:y val="4.4138841608410806E-2"/>
          <c:w val="0.81395348837209303"/>
          <c:h val="0.69060773480662974"/>
        </c:manualLayout>
      </c:layout>
      <c:lineChart>
        <c:grouping val="standard"/>
        <c:varyColors val="0"/>
        <c:ser>
          <c:idx val="0"/>
          <c:order val="0"/>
          <c:tx>
            <c:strRef>
              <c:f>'G IV.3.3.'!$H$8</c:f>
              <c:strCache>
                <c:ptCount val="1"/>
                <c:pt idx="0">
                  <c:v>Goods exports (LHS)</c:v>
                </c:pt>
              </c:strCache>
            </c:strRef>
          </c:tx>
          <c:spPr>
            <a:ln w="28575">
              <a:solidFill>
                <a:srgbClr val="0073CF"/>
              </a:solidFill>
              <a:prstDash val="solid"/>
            </a:ln>
          </c:spPr>
          <c:marker>
            <c:symbol val="none"/>
          </c:marker>
          <c:cat>
            <c:numRef>
              <c:f>'G IV.3.3.'!$G$58:$G$231</c:f>
              <c:numCache>
                <c:formatCode>m/yyyy</c:formatCode>
                <c:ptCount val="174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43404</c:v>
                </c:pt>
                <c:pt idx="82">
                  <c:v>43434</c:v>
                </c:pt>
                <c:pt idx="83">
                  <c:v>43465</c:v>
                </c:pt>
                <c:pt idx="84">
                  <c:v>43496</c:v>
                </c:pt>
                <c:pt idx="85">
                  <c:v>43524</c:v>
                </c:pt>
                <c:pt idx="86">
                  <c:v>43555</c:v>
                </c:pt>
                <c:pt idx="87">
                  <c:v>43585</c:v>
                </c:pt>
                <c:pt idx="88">
                  <c:v>43616</c:v>
                </c:pt>
                <c:pt idx="89">
                  <c:v>43646</c:v>
                </c:pt>
                <c:pt idx="90">
                  <c:v>43677</c:v>
                </c:pt>
                <c:pt idx="91">
                  <c:v>43708</c:v>
                </c:pt>
                <c:pt idx="92">
                  <c:v>43738</c:v>
                </c:pt>
                <c:pt idx="93">
                  <c:v>43769</c:v>
                </c:pt>
                <c:pt idx="94">
                  <c:v>43799</c:v>
                </c:pt>
                <c:pt idx="95">
                  <c:v>43830</c:v>
                </c:pt>
                <c:pt idx="96">
                  <c:v>43861</c:v>
                </c:pt>
                <c:pt idx="97">
                  <c:v>43890</c:v>
                </c:pt>
                <c:pt idx="98">
                  <c:v>43921</c:v>
                </c:pt>
                <c:pt idx="99">
                  <c:v>43951</c:v>
                </c:pt>
                <c:pt idx="100">
                  <c:v>43982</c:v>
                </c:pt>
                <c:pt idx="101">
                  <c:v>44012</c:v>
                </c:pt>
                <c:pt idx="102">
                  <c:v>44043</c:v>
                </c:pt>
                <c:pt idx="103">
                  <c:v>44074</c:v>
                </c:pt>
                <c:pt idx="104">
                  <c:v>44104</c:v>
                </c:pt>
                <c:pt idx="105">
                  <c:v>44135</c:v>
                </c:pt>
                <c:pt idx="106">
                  <c:v>44165</c:v>
                </c:pt>
                <c:pt idx="107">
                  <c:v>44196</c:v>
                </c:pt>
                <c:pt idx="108">
                  <c:v>44227</c:v>
                </c:pt>
                <c:pt idx="109">
                  <c:v>44255</c:v>
                </c:pt>
                <c:pt idx="110">
                  <c:v>44286</c:v>
                </c:pt>
                <c:pt idx="111">
                  <c:v>44316</c:v>
                </c:pt>
                <c:pt idx="112">
                  <c:v>44347</c:v>
                </c:pt>
                <c:pt idx="113">
                  <c:v>44377</c:v>
                </c:pt>
                <c:pt idx="114">
                  <c:v>44408</c:v>
                </c:pt>
                <c:pt idx="115">
                  <c:v>44439</c:v>
                </c:pt>
                <c:pt idx="116">
                  <c:v>44469</c:v>
                </c:pt>
                <c:pt idx="117">
                  <c:v>44500</c:v>
                </c:pt>
                <c:pt idx="118">
                  <c:v>44530</c:v>
                </c:pt>
                <c:pt idx="119">
                  <c:v>44561</c:v>
                </c:pt>
                <c:pt idx="120">
                  <c:v>44592</c:v>
                </c:pt>
                <c:pt idx="121">
                  <c:v>44620</c:v>
                </c:pt>
                <c:pt idx="122">
                  <c:v>44651</c:v>
                </c:pt>
                <c:pt idx="123">
                  <c:v>44681</c:v>
                </c:pt>
                <c:pt idx="124">
                  <c:v>44712</c:v>
                </c:pt>
                <c:pt idx="125">
                  <c:v>44742</c:v>
                </c:pt>
                <c:pt idx="126">
                  <c:v>44773</c:v>
                </c:pt>
                <c:pt idx="127">
                  <c:v>44804</c:v>
                </c:pt>
                <c:pt idx="128">
                  <c:v>44834</c:v>
                </c:pt>
                <c:pt idx="129">
                  <c:v>44865</c:v>
                </c:pt>
                <c:pt idx="130">
                  <c:v>44895</c:v>
                </c:pt>
                <c:pt idx="131">
                  <c:v>44926</c:v>
                </c:pt>
                <c:pt idx="132">
                  <c:v>44957</c:v>
                </c:pt>
                <c:pt idx="133">
                  <c:v>44985</c:v>
                </c:pt>
                <c:pt idx="134">
                  <c:v>45016</c:v>
                </c:pt>
                <c:pt idx="135">
                  <c:v>45046</c:v>
                </c:pt>
                <c:pt idx="136">
                  <c:v>45077</c:v>
                </c:pt>
                <c:pt idx="137">
                  <c:v>45107</c:v>
                </c:pt>
                <c:pt idx="138">
                  <c:v>45138</c:v>
                </c:pt>
                <c:pt idx="139">
                  <c:v>45169</c:v>
                </c:pt>
                <c:pt idx="140">
                  <c:v>45199</c:v>
                </c:pt>
                <c:pt idx="141">
                  <c:v>45230</c:v>
                </c:pt>
                <c:pt idx="142">
                  <c:v>45260</c:v>
                </c:pt>
                <c:pt idx="143">
                  <c:v>45291</c:v>
                </c:pt>
                <c:pt idx="144">
                  <c:v>45322</c:v>
                </c:pt>
                <c:pt idx="145">
                  <c:v>45351</c:v>
                </c:pt>
                <c:pt idx="146">
                  <c:v>45382</c:v>
                </c:pt>
                <c:pt idx="147">
                  <c:v>45412</c:v>
                </c:pt>
                <c:pt idx="148">
                  <c:v>45443</c:v>
                </c:pt>
                <c:pt idx="149">
                  <c:v>45473</c:v>
                </c:pt>
                <c:pt idx="150">
                  <c:v>45504</c:v>
                </c:pt>
                <c:pt idx="151">
                  <c:v>45535</c:v>
                </c:pt>
                <c:pt idx="152">
                  <c:v>45565</c:v>
                </c:pt>
                <c:pt idx="153">
                  <c:v>45596</c:v>
                </c:pt>
                <c:pt idx="154">
                  <c:v>45626</c:v>
                </c:pt>
                <c:pt idx="155">
                  <c:v>45657</c:v>
                </c:pt>
                <c:pt idx="156">
                  <c:v>45688</c:v>
                </c:pt>
                <c:pt idx="157">
                  <c:v>45716</c:v>
                </c:pt>
                <c:pt idx="158">
                  <c:v>45747</c:v>
                </c:pt>
                <c:pt idx="159">
                  <c:v>45777</c:v>
                </c:pt>
                <c:pt idx="160">
                  <c:v>45808</c:v>
                </c:pt>
                <c:pt idx="161">
                  <c:v>45838</c:v>
                </c:pt>
                <c:pt idx="162">
                  <c:v>45869</c:v>
                </c:pt>
                <c:pt idx="163">
                  <c:v>45900</c:v>
                </c:pt>
                <c:pt idx="164">
                  <c:v>45930</c:v>
                </c:pt>
                <c:pt idx="165">
                  <c:v>45961</c:v>
                </c:pt>
                <c:pt idx="166">
                  <c:v>45991</c:v>
                </c:pt>
                <c:pt idx="167">
                  <c:v>46022</c:v>
                </c:pt>
                <c:pt idx="168">
                  <c:v>46053</c:v>
                </c:pt>
                <c:pt idx="169">
                  <c:v>46081</c:v>
                </c:pt>
                <c:pt idx="170">
                  <c:v>46112</c:v>
                </c:pt>
                <c:pt idx="171">
                  <c:v>46142</c:v>
                </c:pt>
                <c:pt idx="172">
                  <c:v>46173</c:v>
                </c:pt>
                <c:pt idx="173">
                  <c:v>46203</c:v>
                </c:pt>
              </c:numCache>
            </c:numRef>
          </c:cat>
          <c:val>
            <c:numRef>
              <c:f>'G IV.3.3.'!$H$58:$H$231</c:f>
              <c:numCache>
                <c:formatCode>0.0</c:formatCode>
                <c:ptCount val="174"/>
                <c:pt idx="0">
                  <c:v>116.1825263861849</c:v>
                </c:pt>
                <c:pt idx="1">
                  <c:v>108.38243695311911</c:v>
                </c:pt>
                <c:pt idx="2">
                  <c:v>107.93968411908975</c:v>
                </c:pt>
                <c:pt idx="3">
                  <c:v>108.97105432868956</c:v>
                </c:pt>
                <c:pt idx="4">
                  <c:v>117.68327778884634</c:v>
                </c:pt>
                <c:pt idx="5">
                  <c:v>118.59266893463253</c:v>
                </c:pt>
                <c:pt idx="6">
                  <c:v>118.77148132520749</c:v>
                </c:pt>
                <c:pt idx="7">
                  <c:v>119.62623638456614</c:v>
                </c:pt>
                <c:pt idx="8">
                  <c:v>121.79997541236405</c:v>
                </c:pt>
                <c:pt idx="9">
                  <c:v>124.76850172944576</c:v>
                </c:pt>
                <c:pt idx="10">
                  <c:v>127.52504031594405</c:v>
                </c:pt>
                <c:pt idx="11">
                  <c:v>129.21561389788738</c:v>
                </c:pt>
                <c:pt idx="12">
                  <c:v>131.42187121693595</c:v>
                </c:pt>
                <c:pt idx="13">
                  <c:v>131.5306155649362</c:v>
                </c:pt>
                <c:pt idx="14">
                  <c:v>133.07126525463551</c:v>
                </c:pt>
                <c:pt idx="15">
                  <c:v>135.62676572089779</c:v>
                </c:pt>
                <c:pt idx="16">
                  <c:v>136.11285008129485</c:v>
                </c:pt>
                <c:pt idx="17">
                  <c:v>140.32095404245902</c:v>
                </c:pt>
                <c:pt idx="18">
                  <c:v>148.95117789261931</c:v>
                </c:pt>
                <c:pt idx="19">
                  <c:v>159.38280656457744</c:v>
                </c:pt>
                <c:pt idx="20">
                  <c:v>167.65993252259486</c:v>
                </c:pt>
                <c:pt idx="21">
                  <c:v>165.80288445772354</c:v>
                </c:pt>
                <c:pt idx="22">
                  <c:v>164.87082709003218</c:v>
                </c:pt>
                <c:pt idx="23">
                  <c:v>158.84214657049804</c:v>
                </c:pt>
                <c:pt idx="24">
                  <c:v>153.8433696720335</c:v>
                </c:pt>
                <c:pt idx="25">
                  <c:v>152.13291474642537</c:v>
                </c:pt>
                <c:pt idx="26">
                  <c:v>152.77371506825537</c:v>
                </c:pt>
                <c:pt idx="27">
                  <c:v>156.22478379554917</c:v>
                </c:pt>
                <c:pt idx="28">
                  <c:v>153.93288810194403</c:v>
                </c:pt>
                <c:pt idx="29">
                  <c:v>151.28066340162479</c:v>
                </c:pt>
                <c:pt idx="30">
                  <c:v>149.46592833302191</c:v>
                </c:pt>
                <c:pt idx="31">
                  <c:v>149.68225374131637</c:v>
                </c:pt>
                <c:pt idx="32">
                  <c:v>151.21232740060373</c:v>
                </c:pt>
                <c:pt idx="33">
                  <c:v>151.16713229382148</c:v>
                </c:pt>
                <c:pt idx="34">
                  <c:v>153.00812874324498</c:v>
                </c:pt>
                <c:pt idx="35">
                  <c:v>155.44474928788921</c:v>
                </c:pt>
                <c:pt idx="36">
                  <c:v>157.01142923527243</c:v>
                </c:pt>
                <c:pt idx="37">
                  <c:v>158.65629190447612</c:v>
                </c:pt>
                <c:pt idx="38">
                  <c:v>159.44397220051715</c:v>
                </c:pt>
                <c:pt idx="39">
                  <c:v>161.18147301500045</c:v>
                </c:pt>
                <c:pt idx="40">
                  <c:v>166.21319765494221</c:v>
                </c:pt>
                <c:pt idx="41">
                  <c:v>167.02368362826692</c:v>
                </c:pt>
                <c:pt idx="42">
                  <c:v>169.499770586805</c:v>
                </c:pt>
                <c:pt idx="43">
                  <c:v>167.08916038726136</c:v>
                </c:pt>
                <c:pt idx="44">
                  <c:v>166.18380821994103</c:v>
                </c:pt>
                <c:pt idx="45">
                  <c:v>164.66367792965238</c:v>
                </c:pt>
                <c:pt idx="46">
                  <c:v>163.71050326163075</c:v>
                </c:pt>
                <c:pt idx="47">
                  <c:v>165.6065410668526</c:v>
                </c:pt>
                <c:pt idx="48">
                  <c:v>169.15466983055993</c:v>
                </c:pt>
                <c:pt idx="49">
                  <c:v>175.19463822895102</c:v>
                </c:pt>
                <c:pt idx="50">
                  <c:v>178.35206881446186</c:v>
                </c:pt>
                <c:pt idx="51">
                  <c:v>179.19410848553881</c:v>
                </c:pt>
                <c:pt idx="52">
                  <c:v>178.26432284900761</c:v>
                </c:pt>
                <c:pt idx="53">
                  <c:v>179.6184145185847</c:v>
                </c:pt>
                <c:pt idx="54">
                  <c:v>180.75422818260017</c:v>
                </c:pt>
                <c:pt idx="55">
                  <c:v>181.24136752036711</c:v>
                </c:pt>
                <c:pt idx="56">
                  <c:v>183.07419933908568</c:v>
                </c:pt>
                <c:pt idx="57">
                  <c:v>184.69659096272531</c:v>
                </c:pt>
                <c:pt idx="58">
                  <c:v>188.31677193484703</c:v>
                </c:pt>
                <c:pt idx="59">
                  <c:v>193.37355853296563</c:v>
                </c:pt>
                <c:pt idx="60">
                  <c:v>194.35540997740122</c:v>
                </c:pt>
                <c:pt idx="61">
                  <c:v>201.22531597421255</c:v>
                </c:pt>
                <c:pt idx="62">
                  <c:v>202.52050177468359</c:v>
                </c:pt>
                <c:pt idx="63">
                  <c:v>209.42960426406725</c:v>
                </c:pt>
                <c:pt idx="64">
                  <c:v>207.11883898379065</c:v>
                </c:pt>
                <c:pt idx="65">
                  <c:v>207.43971894845356</c:v>
                </c:pt>
                <c:pt idx="66">
                  <c:v>204.81200191234282</c:v>
                </c:pt>
                <c:pt idx="67">
                  <c:v>205.94849453328735</c:v>
                </c:pt>
                <c:pt idx="68">
                  <c:v>208.29873290354021</c:v>
                </c:pt>
                <c:pt idx="69">
                  <c:v>211.13055604479533</c:v>
                </c:pt>
                <c:pt idx="70">
                  <c:v>212.02491343860902</c:v>
                </c:pt>
                <c:pt idx="71">
                  <c:v>211.26431528120375</c:v>
                </c:pt>
                <c:pt idx="72">
                  <c:v>215.45762909257414</c:v>
                </c:pt>
                <c:pt idx="73">
                  <c:v>215.73754435809244</c:v>
                </c:pt>
                <c:pt idx="74">
                  <c:v>218.3231937288721</c:v>
                </c:pt>
                <c:pt idx="75">
                  <c:v>214.12418839677949</c:v>
                </c:pt>
                <c:pt idx="76">
                  <c:v>217.58307469632712</c:v>
                </c:pt>
                <c:pt idx="77">
                  <c:v>220.78587513365576</c:v>
                </c:pt>
                <c:pt idx="78">
                  <c:v>226.70969792101246</c:v>
                </c:pt>
                <c:pt idx="79">
                  <c:v>228.36778952624354</c:v>
                </c:pt>
                <c:pt idx="80">
                  <c:v>228.78439688229835</c:v>
                </c:pt>
                <c:pt idx="81">
                  <c:v>228.93745087519801</c:v>
                </c:pt>
                <c:pt idx="82">
                  <c:v>230.22702162263053</c:v>
                </c:pt>
                <c:pt idx="83">
                  <c:v>227.67847701152883</c:v>
                </c:pt>
                <c:pt idx="84">
                  <c:v>228.55715255008181</c:v>
                </c:pt>
                <c:pt idx="85">
                  <c:v>229.28682450361646</c:v>
                </c:pt>
                <c:pt idx="86">
                  <c:v>232.59549437554969</c:v>
                </c:pt>
                <c:pt idx="87">
                  <c:v>232.92686226755868</c:v>
                </c:pt>
                <c:pt idx="88">
                  <c:v>237.40045182877134</c:v>
                </c:pt>
                <c:pt idx="89">
                  <c:v>240.32501778697301</c:v>
                </c:pt>
                <c:pt idx="90">
                  <c:v>243.97940082801279</c:v>
                </c:pt>
                <c:pt idx="91">
                  <c:v>242.19632701377554</c:v>
                </c:pt>
                <c:pt idx="92">
                  <c:v>243.04076201520465</c:v>
                </c:pt>
                <c:pt idx="93">
                  <c:v>245.81338204230727</c:v>
                </c:pt>
                <c:pt idx="94">
                  <c:v>249.441600542538</c:v>
                </c:pt>
                <c:pt idx="95">
                  <c:v>248.86164850490729</c:v>
                </c:pt>
                <c:pt idx="96">
                  <c:v>250.06025195551601</c:v>
                </c:pt>
                <c:pt idx="97">
                  <c:v>252.21068513482069</c:v>
                </c:pt>
                <c:pt idx="98">
                  <c:v>240.83297677967104</c:v>
                </c:pt>
                <c:pt idx="99">
                  <c:v>211.56056229129354</c:v>
                </c:pt>
                <c:pt idx="100">
                  <c:v>189.66107778445826</c:v>
                </c:pt>
                <c:pt idx="101">
                  <c:v>191.88694890179639</c:v>
                </c:pt>
                <c:pt idx="102">
                  <c:v>214.13446734816497</c:v>
                </c:pt>
                <c:pt idx="103">
                  <c:v>229.33404808960265</c:v>
                </c:pt>
                <c:pt idx="104">
                  <c:v>240.78337838468505</c:v>
                </c:pt>
                <c:pt idx="105">
                  <c:v>248.89664864119285</c:v>
                </c:pt>
                <c:pt idx="106">
                  <c:v>258.51117895073907</c:v>
                </c:pt>
                <c:pt idx="107">
                  <c:v>266.86553787354097</c:v>
                </c:pt>
                <c:pt idx="108">
                  <c:v>269.70107979554604</c:v>
                </c:pt>
                <c:pt idx="109">
                  <c:v>271.71191471887528</c:v>
                </c:pt>
                <c:pt idx="110">
                  <c:v>272.87815463415967</c:v>
                </c:pt>
                <c:pt idx="111">
                  <c:v>278.79354821145915</c:v>
                </c:pt>
                <c:pt idx="112">
                  <c:v>279.46606516120784</c:v>
                </c:pt>
                <c:pt idx="113">
                  <c:v>281.60603666357952</c:v>
                </c:pt>
                <c:pt idx="114">
                  <c:v>286.50790663332822</c:v>
                </c:pt>
                <c:pt idx="115">
                  <c:v>299.53995649292034</c:v>
                </c:pt>
                <c:pt idx="116">
                  <c:v>310.13669284081351</c:v>
                </c:pt>
                <c:pt idx="117">
                  <c:v>316.74303524251155</c:v>
                </c:pt>
                <c:pt idx="118">
                  <c:v>319.77800967177956</c:v>
                </c:pt>
                <c:pt idx="119">
                  <c:v>330.17682749315105</c:v>
                </c:pt>
                <c:pt idx="120">
                  <c:v>340.09900112756253</c:v>
                </c:pt>
                <c:pt idx="121">
                  <c:v>346.92428936650668</c:v>
                </c:pt>
                <c:pt idx="122">
                  <c:v>350.38599624299212</c:v>
                </c:pt>
                <c:pt idx="123">
                  <c:v>353.98505906022029</c:v>
                </c:pt>
                <c:pt idx="124">
                  <c:v>369.8597489263754</c:v>
                </c:pt>
                <c:pt idx="125">
                  <c:v>376.09978832355893</c:v>
                </c:pt>
                <c:pt idx="126">
                  <c:v>381.8244065451247</c:v>
                </c:pt>
                <c:pt idx="127">
                  <c:v>379.61607220668503</c:v>
                </c:pt>
                <c:pt idx="128">
                  <c:v>387.31039563242138</c:v>
                </c:pt>
                <c:pt idx="129">
                  <c:v>394.31804559148162</c:v>
                </c:pt>
                <c:pt idx="130">
                  <c:v>397.64711000892066</c:v>
                </c:pt>
                <c:pt idx="131">
                  <c:v>397.90116282912533</c:v>
                </c:pt>
                <c:pt idx="132">
                  <c:v>402.44951648615529</c:v>
                </c:pt>
                <c:pt idx="133">
                  <c:v>400.96496901298684</c:v>
                </c:pt>
                <c:pt idx="134">
                  <c:v>400.35316344742432</c:v>
                </c:pt>
                <c:pt idx="135">
                  <c:v>395.29652068153547</c:v>
                </c:pt>
                <c:pt idx="136">
                  <c:v>395.08102459581568</c:v>
                </c:pt>
                <c:pt idx="137">
                  <c:v>391.04150505638745</c:v>
                </c:pt>
                <c:pt idx="138">
                  <c:v>387.30581712499247</c:v>
                </c:pt>
                <c:pt idx="139">
                  <c:v>387.54366006971242</c:v>
                </c:pt>
                <c:pt idx="140">
                  <c:v>387.39507741713732</c:v>
                </c:pt>
                <c:pt idx="141">
                  <c:v>388.66690725021778</c:v>
                </c:pt>
                <c:pt idx="142">
                  <c:v>391.07234311429693</c:v>
                </c:pt>
                <c:pt idx="143">
                  <c:v>394.08752642578094</c:v>
                </c:pt>
                <c:pt idx="144">
                  <c:v>398.10352413039345</c:v>
                </c:pt>
                <c:pt idx="145">
                  <c:v>404.48641146253505</c:v>
                </c:pt>
                <c:pt idx="146">
                  <c:v>405.82261574065774</c:v>
                </c:pt>
                <c:pt idx="147">
                  <c:v>409.99046875765413</c:v>
                </c:pt>
                <c:pt idx="148">
                  <c:v>403.4543561750607</c:v>
                </c:pt>
                <c:pt idx="149">
                  <c:v>407.30365681345756</c:v>
                </c:pt>
                <c:pt idx="150">
                  <c:v>408.19018396321673</c:v>
                </c:pt>
                <c:pt idx="151">
                  <c:v>419.42262761018463</c:v>
                </c:pt>
                <c:pt idx="152">
                  <c:v>424.41120147266111</c:v>
                </c:pt>
                <c:pt idx="153">
                  <c:v>430.21958396014747</c:v>
                </c:pt>
                <c:pt idx="154">
                  <c:v>429.0609272673953</c:v>
                </c:pt>
                <c:pt idx="155">
                  <c:v>431.20718567118183</c:v>
                </c:pt>
                <c:pt idx="156">
                  <c:v>439.63602020738625</c:v>
                </c:pt>
                <c:pt idx="157">
                  <c:v>445.24240111497096</c:v>
                </c:pt>
                <c:pt idx="158">
                  <c:v>446.05657596954484</c:v>
                </c:pt>
                <c:pt idx="159">
                  <c:v>440.23473676618715</c:v>
                </c:pt>
                <c:pt idx="160">
                  <c:v>441.95367677640996</c:v>
                </c:pt>
                <c:pt idx="161">
                  <c:v>452.27859358999495</c:v>
                </c:pt>
                <c:pt idx="162">
                  <c:v>456.33065359508799</c:v>
                </c:pt>
                <c:pt idx="163">
                  <c:v>453.78324675652561</c:v>
                </c:pt>
                <c:pt idx="164">
                  <c:v>450.82614016397434</c:v>
                </c:pt>
                <c:pt idx="165">
                  <c:v>452.41567000140338</c:v>
                </c:pt>
                <c:pt idx="166">
                  <c:v>458.23601963646615</c:v>
                </c:pt>
                <c:pt idx="167">
                  <c:v>461.630274903219</c:v>
                </c:pt>
                <c:pt idx="168">
                  <c:v>458.72305519729736</c:v>
                </c:pt>
                <c:pt idx="169">
                  <c:v>465.47143272324507</c:v>
                </c:pt>
                <c:pt idx="170">
                  <c:v>477.87758479619924</c:v>
                </c:pt>
                <c:pt idx="171">
                  <c:v>491.44407755288745</c:v>
                </c:pt>
                <c:pt idx="172">
                  <c:v>491.86648690991416</c:v>
                </c:pt>
                <c:pt idx="173">
                  <c:v>489.28104591998209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080-49C2-98D4-9594A60D8A06}"/>
            </c:ext>
          </c:extLst>
        </c:ser>
        <c:ser>
          <c:idx val="1"/>
          <c:order val="1"/>
          <c:tx>
            <c:strRef>
              <c:f>'G IV.3.3.'!$I$8</c:f>
              <c:strCache>
                <c:ptCount val="1"/>
                <c:pt idx="0">
                  <c:v>Core exports* (LHS)</c:v>
                </c:pt>
              </c:strCache>
            </c:strRef>
          </c:tx>
          <c:spPr>
            <a:ln w="28575">
              <a:solidFill>
                <a:srgbClr val="FF818D"/>
              </a:solidFill>
              <a:prstDash val="solid"/>
            </a:ln>
          </c:spPr>
          <c:marker>
            <c:symbol val="none"/>
          </c:marker>
          <c:cat>
            <c:numRef>
              <c:f>'G IV.3.3.'!$G$58:$G$231</c:f>
              <c:numCache>
                <c:formatCode>m/yyyy</c:formatCode>
                <c:ptCount val="174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43404</c:v>
                </c:pt>
                <c:pt idx="82">
                  <c:v>43434</c:v>
                </c:pt>
                <c:pt idx="83">
                  <c:v>43465</c:v>
                </c:pt>
                <c:pt idx="84">
                  <c:v>43496</c:v>
                </c:pt>
                <c:pt idx="85">
                  <c:v>43524</c:v>
                </c:pt>
                <c:pt idx="86">
                  <c:v>43555</c:v>
                </c:pt>
                <c:pt idx="87">
                  <c:v>43585</c:v>
                </c:pt>
                <c:pt idx="88">
                  <c:v>43616</c:v>
                </c:pt>
                <c:pt idx="89">
                  <c:v>43646</c:v>
                </c:pt>
                <c:pt idx="90">
                  <c:v>43677</c:v>
                </c:pt>
                <c:pt idx="91">
                  <c:v>43708</c:v>
                </c:pt>
                <c:pt idx="92">
                  <c:v>43738</c:v>
                </c:pt>
                <c:pt idx="93">
                  <c:v>43769</c:v>
                </c:pt>
                <c:pt idx="94">
                  <c:v>43799</c:v>
                </c:pt>
                <c:pt idx="95">
                  <c:v>43830</c:v>
                </c:pt>
                <c:pt idx="96">
                  <c:v>43861</c:v>
                </c:pt>
                <c:pt idx="97">
                  <c:v>43890</c:v>
                </c:pt>
                <c:pt idx="98">
                  <c:v>43921</c:v>
                </c:pt>
                <c:pt idx="99">
                  <c:v>43951</c:v>
                </c:pt>
                <c:pt idx="100">
                  <c:v>43982</c:v>
                </c:pt>
                <c:pt idx="101">
                  <c:v>44012</c:v>
                </c:pt>
                <c:pt idx="102">
                  <c:v>44043</c:v>
                </c:pt>
                <c:pt idx="103">
                  <c:v>44074</c:v>
                </c:pt>
                <c:pt idx="104">
                  <c:v>44104</c:v>
                </c:pt>
                <c:pt idx="105">
                  <c:v>44135</c:v>
                </c:pt>
                <c:pt idx="106">
                  <c:v>44165</c:v>
                </c:pt>
                <c:pt idx="107">
                  <c:v>44196</c:v>
                </c:pt>
                <c:pt idx="108">
                  <c:v>44227</c:v>
                </c:pt>
                <c:pt idx="109">
                  <c:v>44255</c:v>
                </c:pt>
                <c:pt idx="110">
                  <c:v>44286</c:v>
                </c:pt>
                <c:pt idx="111">
                  <c:v>44316</c:v>
                </c:pt>
                <c:pt idx="112">
                  <c:v>44347</c:v>
                </c:pt>
                <c:pt idx="113">
                  <c:v>44377</c:v>
                </c:pt>
                <c:pt idx="114">
                  <c:v>44408</c:v>
                </c:pt>
                <c:pt idx="115">
                  <c:v>44439</c:v>
                </c:pt>
                <c:pt idx="116">
                  <c:v>44469</c:v>
                </c:pt>
                <c:pt idx="117">
                  <c:v>44500</c:v>
                </c:pt>
                <c:pt idx="118">
                  <c:v>44530</c:v>
                </c:pt>
                <c:pt idx="119">
                  <c:v>44561</c:v>
                </c:pt>
                <c:pt idx="120">
                  <c:v>44592</c:v>
                </c:pt>
                <c:pt idx="121">
                  <c:v>44620</c:v>
                </c:pt>
                <c:pt idx="122">
                  <c:v>44651</c:v>
                </c:pt>
                <c:pt idx="123">
                  <c:v>44681</c:v>
                </c:pt>
                <c:pt idx="124">
                  <c:v>44712</c:v>
                </c:pt>
                <c:pt idx="125">
                  <c:v>44742</c:v>
                </c:pt>
                <c:pt idx="126">
                  <c:v>44773</c:v>
                </c:pt>
                <c:pt idx="127">
                  <c:v>44804</c:v>
                </c:pt>
                <c:pt idx="128">
                  <c:v>44834</c:v>
                </c:pt>
                <c:pt idx="129">
                  <c:v>44865</c:v>
                </c:pt>
                <c:pt idx="130">
                  <c:v>44895</c:v>
                </c:pt>
                <c:pt idx="131">
                  <c:v>44926</c:v>
                </c:pt>
                <c:pt idx="132">
                  <c:v>44957</c:v>
                </c:pt>
                <c:pt idx="133">
                  <c:v>44985</c:v>
                </c:pt>
                <c:pt idx="134">
                  <c:v>45016</c:v>
                </c:pt>
                <c:pt idx="135">
                  <c:v>45046</c:v>
                </c:pt>
                <c:pt idx="136">
                  <c:v>45077</c:v>
                </c:pt>
                <c:pt idx="137">
                  <c:v>45107</c:v>
                </c:pt>
                <c:pt idx="138">
                  <c:v>45138</c:v>
                </c:pt>
                <c:pt idx="139">
                  <c:v>45169</c:v>
                </c:pt>
                <c:pt idx="140">
                  <c:v>45199</c:v>
                </c:pt>
                <c:pt idx="141">
                  <c:v>45230</c:v>
                </c:pt>
                <c:pt idx="142">
                  <c:v>45260</c:v>
                </c:pt>
                <c:pt idx="143">
                  <c:v>45291</c:v>
                </c:pt>
                <c:pt idx="144">
                  <c:v>45322</c:v>
                </c:pt>
                <c:pt idx="145">
                  <c:v>45351</c:v>
                </c:pt>
                <c:pt idx="146">
                  <c:v>45382</c:v>
                </c:pt>
                <c:pt idx="147">
                  <c:v>45412</c:v>
                </c:pt>
                <c:pt idx="148">
                  <c:v>45443</c:v>
                </c:pt>
                <c:pt idx="149">
                  <c:v>45473</c:v>
                </c:pt>
                <c:pt idx="150">
                  <c:v>45504</c:v>
                </c:pt>
                <c:pt idx="151">
                  <c:v>45535</c:v>
                </c:pt>
                <c:pt idx="152">
                  <c:v>45565</c:v>
                </c:pt>
                <c:pt idx="153">
                  <c:v>45596</c:v>
                </c:pt>
                <c:pt idx="154">
                  <c:v>45626</c:v>
                </c:pt>
                <c:pt idx="155">
                  <c:v>45657</c:v>
                </c:pt>
                <c:pt idx="156">
                  <c:v>45688</c:v>
                </c:pt>
                <c:pt idx="157">
                  <c:v>45716</c:v>
                </c:pt>
                <c:pt idx="158">
                  <c:v>45747</c:v>
                </c:pt>
                <c:pt idx="159">
                  <c:v>45777</c:v>
                </c:pt>
                <c:pt idx="160">
                  <c:v>45808</c:v>
                </c:pt>
                <c:pt idx="161">
                  <c:v>45838</c:v>
                </c:pt>
                <c:pt idx="162">
                  <c:v>45869</c:v>
                </c:pt>
                <c:pt idx="163">
                  <c:v>45900</c:v>
                </c:pt>
                <c:pt idx="164">
                  <c:v>45930</c:v>
                </c:pt>
                <c:pt idx="165">
                  <c:v>45961</c:v>
                </c:pt>
                <c:pt idx="166">
                  <c:v>45991</c:v>
                </c:pt>
                <c:pt idx="167">
                  <c:v>46022</c:v>
                </c:pt>
                <c:pt idx="168">
                  <c:v>46053</c:v>
                </c:pt>
                <c:pt idx="169">
                  <c:v>46081</c:v>
                </c:pt>
                <c:pt idx="170">
                  <c:v>46112</c:v>
                </c:pt>
                <c:pt idx="171">
                  <c:v>46142</c:v>
                </c:pt>
                <c:pt idx="172">
                  <c:v>46173</c:v>
                </c:pt>
                <c:pt idx="173">
                  <c:v>46203</c:v>
                </c:pt>
              </c:numCache>
            </c:numRef>
          </c:cat>
          <c:val>
            <c:numRef>
              <c:f>'G IV.3.3.'!$I$58:$I$231</c:f>
              <c:numCache>
                <c:formatCode>0.0</c:formatCode>
                <c:ptCount val="174"/>
                <c:pt idx="0">
                  <c:v>117.25640402121667</c:v>
                </c:pt>
                <c:pt idx="1">
                  <c:v>110.4250941578792</c:v>
                </c:pt>
                <c:pt idx="2">
                  <c:v>110.06872508183092</c:v>
                </c:pt>
                <c:pt idx="3">
                  <c:v>111.55207184664273</c:v>
                </c:pt>
                <c:pt idx="4">
                  <c:v>120.22267533920164</c:v>
                </c:pt>
                <c:pt idx="5">
                  <c:v>121.95235783903082</c:v>
                </c:pt>
                <c:pt idx="6">
                  <c:v>123.69911940175446</c:v>
                </c:pt>
                <c:pt idx="7">
                  <c:v>122.82415852891815</c:v>
                </c:pt>
                <c:pt idx="8">
                  <c:v>123.43021476159527</c:v>
                </c:pt>
                <c:pt idx="9">
                  <c:v>125.06918469737695</c:v>
                </c:pt>
                <c:pt idx="10">
                  <c:v>127.13353532024699</c:v>
                </c:pt>
                <c:pt idx="11">
                  <c:v>127.68991442950062</c:v>
                </c:pt>
                <c:pt idx="12">
                  <c:v>129.97110818872807</c:v>
                </c:pt>
                <c:pt idx="13">
                  <c:v>131.576514074138</c:v>
                </c:pt>
                <c:pt idx="14">
                  <c:v>133.78116162152369</c:v>
                </c:pt>
                <c:pt idx="15">
                  <c:v>135.01061365020041</c:v>
                </c:pt>
                <c:pt idx="16">
                  <c:v>134.26617622468632</c:v>
                </c:pt>
                <c:pt idx="17">
                  <c:v>135.73855816522334</c:v>
                </c:pt>
                <c:pt idx="18">
                  <c:v>137.5805882746952</c:v>
                </c:pt>
                <c:pt idx="19">
                  <c:v>142.46290765047715</c:v>
                </c:pt>
                <c:pt idx="20">
                  <c:v>145.76576634206549</c:v>
                </c:pt>
                <c:pt idx="21">
                  <c:v>146.23115530731243</c:v>
                </c:pt>
                <c:pt idx="22">
                  <c:v>145.96084025048557</c:v>
                </c:pt>
                <c:pt idx="23">
                  <c:v>143.93848673814298</c:v>
                </c:pt>
                <c:pt idx="24">
                  <c:v>143.69850805949827</c:v>
                </c:pt>
                <c:pt idx="25">
                  <c:v>145.55910849965733</c:v>
                </c:pt>
                <c:pt idx="26">
                  <c:v>146.28035370660584</c:v>
                </c:pt>
                <c:pt idx="27">
                  <c:v>146.64345782330551</c:v>
                </c:pt>
                <c:pt idx="28">
                  <c:v>143.3696979949801</c:v>
                </c:pt>
                <c:pt idx="29">
                  <c:v>142.70307800315177</c:v>
                </c:pt>
                <c:pt idx="30">
                  <c:v>142.15805584851643</c:v>
                </c:pt>
                <c:pt idx="31">
                  <c:v>144.66170873597517</c:v>
                </c:pt>
                <c:pt idx="32">
                  <c:v>146.04684762081877</c:v>
                </c:pt>
                <c:pt idx="33">
                  <c:v>146.39075738603432</c:v>
                </c:pt>
                <c:pt idx="34">
                  <c:v>146.78100533016624</c:v>
                </c:pt>
                <c:pt idx="35">
                  <c:v>147.368685179072</c:v>
                </c:pt>
                <c:pt idx="36">
                  <c:v>148.55174129591248</c:v>
                </c:pt>
                <c:pt idx="37">
                  <c:v>149.84821319884293</c:v>
                </c:pt>
                <c:pt idx="38">
                  <c:v>150.84544777556923</c:v>
                </c:pt>
                <c:pt idx="39">
                  <c:v>153.89486959973971</c:v>
                </c:pt>
                <c:pt idx="40">
                  <c:v>159.20745891858363</c:v>
                </c:pt>
                <c:pt idx="41">
                  <c:v>161.13523995506515</c:v>
                </c:pt>
                <c:pt idx="42">
                  <c:v>162.76692191839618</c:v>
                </c:pt>
                <c:pt idx="43">
                  <c:v>162.59797432020721</c:v>
                </c:pt>
                <c:pt idx="44">
                  <c:v>164.92528350727494</c:v>
                </c:pt>
                <c:pt idx="45">
                  <c:v>165.63061477610597</c:v>
                </c:pt>
                <c:pt idx="46">
                  <c:v>166.16562024575509</c:v>
                </c:pt>
                <c:pt idx="47">
                  <c:v>168.63650522305417</c:v>
                </c:pt>
                <c:pt idx="48">
                  <c:v>171.79617851135208</c:v>
                </c:pt>
                <c:pt idx="49">
                  <c:v>173.73223898050833</c:v>
                </c:pt>
                <c:pt idx="50">
                  <c:v>176.79683809477874</c:v>
                </c:pt>
                <c:pt idx="51">
                  <c:v>178.45788699337018</c:v>
                </c:pt>
                <c:pt idx="52">
                  <c:v>180.20940147273623</c:v>
                </c:pt>
                <c:pt idx="53">
                  <c:v>181.90188016219955</c:v>
                </c:pt>
                <c:pt idx="54">
                  <c:v>182.53416721372636</c:v>
                </c:pt>
                <c:pt idx="55">
                  <c:v>184.59778596885315</c:v>
                </c:pt>
                <c:pt idx="56">
                  <c:v>184.59500123126043</c:v>
                </c:pt>
                <c:pt idx="57">
                  <c:v>188.21837921595309</c:v>
                </c:pt>
                <c:pt idx="58">
                  <c:v>190.44703020528686</c:v>
                </c:pt>
                <c:pt idx="59">
                  <c:v>195.10598228390026</c:v>
                </c:pt>
                <c:pt idx="60">
                  <c:v>195.59474295661084</c:v>
                </c:pt>
                <c:pt idx="61">
                  <c:v>199.03885862302482</c:v>
                </c:pt>
                <c:pt idx="62">
                  <c:v>201.00609217764773</c:v>
                </c:pt>
                <c:pt idx="63">
                  <c:v>205.83319501981063</c:v>
                </c:pt>
                <c:pt idx="64">
                  <c:v>208.34708526962402</c:v>
                </c:pt>
                <c:pt idx="65">
                  <c:v>209.24195412640424</c:v>
                </c:pt>
                <c:pt idx="66">
                  <c:v>210.40091231148963</c:v>
                </c:pt>
                <c:pt idx="67">
                  <c:v>211.81795915090092</c:v>
                </c:pt>
                <c:pt idx="68">
                  <c:v>215.45006188357422</c:v>
                </c:pt>
                <c:pt idx="69">
                  <c:v>218.04278639576239</c:v>
                </c:pt>
                <c:pt idx="70">
                  <c:v>220.64967481124259</c:v>
                </c:pt>
                <c:pt idx="71">
                  <c:v>221.42613647567285</c:v>
                </c:pt>
                <c:pt idx="72">
                  <c:v>223.95114266951387</c:v>
                </c:pt>
                <c:pt idx="73">
                  <c:v>224.34142772720728</c:v>
                </c:pt>
                <c:pt idx="74">
                  <c:v>225.74789177121639</c:v>
                </c:pt>
                <c:pt idx="75">
                  <c:v>223.95408423276149</c:v>
                </c:pt>
                <c:pt idx="76">
                  <c:v>225.35220589443134</c:v>
                </c:pt>
                <c:pt idx="77">
                  <c:v>227.75191933612942</c:v>
                </c:pt>
                <c:pt idx="78">
                  <c:v>231.55997453079135</c:v>
                </c:pt>
                <c:pt idx="79">
                  <c:v>231.81578021845141</c:v>
                </c:pt>
                <c:pt idx="80">
                  <c:v>232.46271292500873</c:v>
                </c:pt>
                <c:pt idx="81">
                  <c:v>233.07618388413789</c:v>
                </c:pt>
                <c:pt idx="82">
                  <c:v>237.08256952780002</c:v>
                </c:pt>
                <c:pt idx="83">
                  <c:v>238.2137147614425</c:v>
                </c:pt>
                <c:pt idx="84">
                  <c:v>242.1902647520468</c:v>
                </c:pt>
                <c:pt idx="85">
                  <c:v>245.19682830050934</c:v>
                </c:pt>
                <c:pt idx="86">
                  <c:v>248.36442568856853</c:v>
                </c:pt>
                <c:pt idx="87">
                  <c:v>248.14127216396562</c:v>
                </c:pt>
                <c:pt idx="88">
                  <c:v>249.32607021697126</c:v>
                </c:pt>
                <c:pt idx="89">
                  <c:v>251.11474699473419</c:v>
                </c:pt>
                <c:pt idx="90">
                  <c:v>254.5644324970261</c:v>
                </c:pt>
                <c:pt idx="91">
                  <c:v>256.89032982577822</c:v>
                </c:pt>
                <c:pt idx="92">
                  <c:v>260.522068369463</c:v>
                </c:pt>
                <c:pt idx="93">
                  <c:v>263.14225604116933</c:v>
                </c:pt>
                <c:pt idx="94">
                  <c:v>265.47580518564331</c:v>
                </c:pt>
                <c:pt idx="95">
                  <c:v>262.04730171211327</c:v>
                </c:pt>
                <c:pt idx="96">
                  <c:v>264.91532547319895</c:v>
                </c:pt>
                <c:pt idx="97">
                  <c:v>265.74411596462528</c:v>
                </c:pt>
                <c:pt idx="98">
                  <c:v>256.69543047009165</c:v>
                </c:pt>
                <c:pt idx="99">
                  <c:v>225.04942642816286</c:v>
                </c:pt>
                <c:pt idx="100">
                  <c:v>206.0247372140241</c:v>
                </c:pt>
                <c:pt idx="101">
                  <c:v>209.27671492700426</c:v>
                </c:pt>
                <c:pt idx="102">
                  <c:v>233.57894438828885</c:v>
                </c:pt>
                <c:pt idx="103">
                  <c:v>250.8504508094974</c:v>
                </c:pt>
                <c:pt idx="104">
                  <c:v>261.88247874591406</c:v>
                </c:pt>
                <c:pt idx="105">
                  <c:v>272.95071159611604</c:v>
                </c:pt>
                <c:pt idx="106">
                  <c:v>282.16316039126957</c:v>
                </c:pt>
                <c:pt idx="107">
                  <c:v>290.0470997704806</c:v>
                </c:pt>
                <c:pt idx="108">
                  <c:v>290.56403434012009</c:v>
                </c:pt>
                <c:pt idx="109">
                  <c:v>292.64388526844584</c:v>
                </c:pt>
                <c:pt idx="110">
                  <c:v>293.80405769239786</c:v>
                </c:pt>
                <c:pt idx="111">
                  <c:v>301.69966207688287</c:v>
                </c:pt>
                <c:pt idx="112">
                  <c:v>303.58007629278796</c:v>
                </c:pt>
                <c:pt idx="113">
                  <c:v>307.91396631634058</c:v>
                </c:pt>
                <c:pt idx="114">
                  <c:v>310.98922991026319</c:v>
                </c:pt>
                <c:pt idx="115">
                  <c:v>321.37373515427345</c:v>
                </c:pt>
                <c:pt idx="116">
                  <c:v>328.00372494555853</c:v>
                </c:pt>
                <c:pt idx="117">
                  <c:v>334.01559605720303</c:v>
                </c:pt>
                <c:pt idx="118">
                  <c:v>339.25601805522962</c:v>
                </c:pt>
                <c:pt idx="119">
                  <c:v>354.73759104375785</c:v>
                </c:pt>
                <c:pt idx="120">
                  <c:v>369.08327923115388</c:v>
                </c:pt>
                <c:pt idx="121">
                  <c:v>376.99358115777994</c:v>
                </c:pt>
                <c:pt idx="122">
                  <c:v>382.89721107263586</c:v>
                </c:pt>
                <c:pt idx="123">
                  <c:v>388.57547654995324</c:v>
                </c:pt>
                <c:pt idx="124">
                  <c:v>405.37668411545928</c:v>
                </c:pt>
                <c:pt idx="125">
                  <c:v>412.07017171448592</c:v>
                </c:pt>
                <c:pt idx="126">
                  <c:v>421.08572830520069</c:v>
                </c:pt>
                <c:pt idx="127">
                  <c:v>421.29099982884583</c:v>
                </c:pt>
                <c:pt idx="128">
                  <c:v>431.69478193977494</c:v>
                </c:pt>
                <c:pt idx="129">
                  <c:v>439.52623814209437</c:v>
                </c:pt>
                <c:pt idx="130">
                  <c:v>447.13660791708145</c:v>
                </c:pt>
                <c:pt idx="131">
                  <c:v>451.83677137265022</c:v>
                </c:pt>
                <c:pt idx="132">
                  <c:v>456.9112809814776</c:v>
                </c:pt>
                <c:pt idx="133">
                  <c:v>459.30088846716075</c:v>
                </c:pt>
                <c:pt idx="134">
                  <c:v>457.50774188946644</c:v>
                </c:pt>
                <c:pt idx="135">
                  <c:v>451.09859355458474</c:v>
                </c:pt>
                <c:pt idx="136">
                  <c:v>447.25841009853934</c:v>
                </c:pt>
                <c:pt idx="137">
                  <c:v>440.74179869938581</c:v>
                </c:pt>
                <c:pt idx="138">
                  <c:v>438.34141263457786</c:v>
                </c:pt>
                <c:pt idx="139">
                  <c:v>438.37966039564861</c:v>
                </c:pt>
                <c:pt idx="140">
                  <c:v>439.0423371935463</c:v>
                </c:pt>
                <c:pt idx="141">
                  <c:v>440.77413696370178</c:v>
                </c:pt>
                <c:pt idx="142">
                  <c:v>441.44333855964493</c:v>
                </c:pt>
                <c:pt idx="143">
                  <c:v>443.65954397593561</c:v>
                </c:pt>
                <c:pt idx="144">
                  <c:v>445.60449748603378</c:v>
                </c:pt>
                <c:pt idx="145">
                  <c:v>448.70616924828573</c:v>
                </c:pt>
                <c:pt idx="146">
                  <c:v>452.21583446806613</c:v>
                </c:pt>
                <c:pt idx="147">
                  <c:v>459.24049259315524</c:v>
                </c:pt>
                <c:pt idx="148">
                  <c:v>454.2030281929479</c:v>
                </c:pt>
                <c:pt idx="149">
                  <c:v>458.06956101982524</c:v>
                </c:pt>
                <c:pt idx="150">
                  <c:v>458.81550837049696</c:v>
                </c:pt>
                <c:pt idx="151">
                  <c:v>471.66031404598124</c:v>
                </c:pt>
                <c:pt idx="152">
                  <c:v>478.24903222908637</c:v>
                </c:pt>
                <c:pt idx="153">
                  <c:v>483.08504652321659</c:v>
                </c:pt>
                <c:pt idx="154">
                  <c:v>480.76113657374594</c:v>
                </c:pt>
                <c:pt idx="155">
                  <c:v>479.59023045033945</c:v>
                </c:pt>
                <c:pt idx="156">
                  <c:v>489.12003835460979</c:v>
                </c:pt>
                <c:pt idx="157">
                  <c:v>498.01784863255892</c:v>
                </c:pt>
                <c:pt idx="158">
                  <c:v>498.35047269037597</c:v>
                </c:pt>
                <c:pt idx="159">
                  <c:v>491.33254699905473</c:v>
                </c:pt>
                <c:pt idx="160">
                  <c:v>492.24753610184035</c:v>
                </c:pt>
                <c:pt idx="161">
                  <c:v>505.89564739656106</c:v>
                </c:pt>
                <c:pt idx="162">
                  <c:v>509.68950120348467</c:v>
                </c:pt>
                <c:pt idx="163">
                  <c:v>506.54806692421357</c:v>
                </c:pt>
                <c:pt idx="164">
                  <c:v>498.90553017405983</c:v>
                </c:pt>
                <c:pt idx="165">
                  <c:v>498.83059182762264</c:v>
                </c:pt>
                <c:pt idx="166">
                  <c:v>506.14213204475618</c:v>
                </c:pt>
                <c:pt idx="167">
                  <c:v>507.875612338667</c:v>
                </c:pt>
                <c:pt idx="168">
                  <c:v>502.99030117974513</c:v>
                </c:pt>
                <c:pt idx="169">
                  <c:v>506.28533441358587</c:v>
                </c:pt>
                <c:pt idx="170">
                  <c:v>518.10555709492871</c:v>
                </c:pt>
                <c:pt idx="171">
                  <c:v>533.55391790731562</c:v>
                </c:pt>
                <c:pt idx="172">
                  <c:v>538.83657583981142</c:v>
                </c:pt>
                <c:pt idx="173">
                  <c:v>533.44718021694746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080-49C2-98D4-9594A60D8A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7487488"/>
        <c:axId val="137489024"/>
      </c:lineChart>
      <c:lineChart>
        <c:grouping val="standard"/>
        <c:varyColors val="0"/>
        <c:ser>
          <c:idx val="2"/>
          <c:order val="2"/>
          <c:tx>
            <c:strRef>
              <c:f>'G IV.3.3.'!$J$8</c:f>
              <c:strCache>
                <c:ptCount val="1"/>
                <c:pt idx="0">
                  <c:v>External demand from the euro area (RHS)</c:v>
                </c:pt>
              </c:strCache>
            </c:strRef>
          </c:tx>
          <c:spPr>
            <a:ln w="28575">
              <a:solidFill>
                <a:srgbClr val="002C77"/>
              </a:solidFill>
              <a:prstDash val="solid"/>
            </a:ln>
          </c:spPr>
          <c:marker>
            <c:symbol val="none"/>
          </c:marker>
          <c:cat>
            <c:numRef>
              <c:f>'G IV.3.3.'!$G$58:$G$231</c:f>
              <c:numCache>
                <c:formatCode>m/yyyy</c:formatCode>
                <c:ptCount val="174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43404</c:v>
                </c:pt>
                <c:pt idx="82">
                  <c:v>43434</c:v>
                </c:pt>
                <c:pt idx="83">
                  <c:v>43465</c:v>
                </c:pt>
                <c:pt idx="84">
                  <c:v>43496</c:v>
                </c:pt>
                <c:pt idx="85">
                  <c:v>43524</c:v>
                </c:pt>
                <c:pt idx="86">
                  <c:v>43555</c:v>
                </c:pt>
                <c:pt idx="87">
                  <c:v>43585</c:v>
                </c:pt>
                <c:pt idx="88">
                  <c:v>43616</c:v>
                </c:pt>
                <c:pt idx="89">
                  <c:v>43646</c:v>
                </c:pt>
                <c:pt idx="90">
                  <c:v>43677</c:v>
                </c:pt>
                <c:pt idx="91">
                  <c:v>43708</c:v>
                </c:pt>
                <c:pt idx="92">
                  <c:v>43738</c:v>
                </c:pt>
                <c:pt idx="93">
                  <c:v>43769</c:v>
                </c:pt>
                <c:pt idx="94">
                  <c:v>43799</c:v>
                </c:pt>
                <c:pt idx="95">
                  <c:v>43830</c:v>
                </c:pt>
                <c:pt idx="96">
                  <c:v>43861</c:v>
                </c:pt>
                <c:pt idx="97">
                  <c:v>43890</c:v>
                </c:pt>
                <c:pt idx="98">
                  <c:v>43921</c:v>
                </c:pt>
                <c:pt idx="99">
                  <c:v>43951</c:v>
                </c:pt>
                <c:pt idx="100">
                  <c:v>43982</c:v>
                </c:pt>
                <c:pt idx="101">
                  <c:v>44012</c:v>
                </c:pt>
                <c:pt idx="102">
                  <c:v>44043</c:v>
                </c:pt>
                <c:pt idx="103">
                  <c:v>44074</c:v>
                </c:pt>
                <c:pt idx="104">
                  <c:v>44104</c:v>
                </c:pt>
                <c:pt idx="105">
                  <c:v>44135</c:v>
                </c:pt>
                <c:pt idx="106">
                  <c:v>44165</c:v>
                </c:pt>
                <c:pt idx="107">
                  <c:v>44196</c:v>
                </c:pt>
                <c:pt idx="108">
                  <c:v>44227</c:v>
                </c:pt>
                <c:pt idx="109">
                  <c:v>44255</c:v>
                </c:pt>
                <c:pt idx="110">
                  <c:v>44286</c:v>
                </c:pt>
                <c:pt idx="111">
                  <c:v>44316</c:v>
                </c:pt>
                <c:pt idx="112">
                  <c:v>44347</c:v>
                </c:pt>
                <c:pt idx="113">
                  <c:v>44377</c:v>
                </c:pt>
                <c:pt idx="114">
                  <c:v>44408</c:v>
                </c:pt>
                <c:pt idx="115">
                  <c:v>44439</c:v>
                </c:pt>
                <c:pt idx="116">
                  <c:v>44469</c:v>
                </c:pt>
                <c:pt idx="117">
                  <c:v>44500</c:v>
                </c:pt>
                <c:pt idx="118">
                  <c:v>44530</c:v>
                </c:pt>
                <c:pt idx="119">
                  <c:v>44561</c:v>
                </c:pt>
                <c:pt idx="120">
                  <c:v>44592</c:v>
                </c:pt>
                <c:pt idx="121">
                  <c:v>44620</c:v>
                </c:pt>
                <c:pt idx="122">
                  <c:v>44651</c:v>
                </c:pt>
                <c:pt idx="123">
                  <c:v>44681</c:v>
                </c:pt>
                <c:pt idx="124">
                  <c:v>44712</c:v>
                </c:pt>
                <c:pt idx="125">
                  <c:v>44742</c:v>
                </c:pt>
                <c:pt idx="126">
                  <c:v>44773</c:v>
                </c:pt>
                <c:pt idx="127">
                  <c:v>44804</c:v>
                </c:pt>
                <c:pt idx="128">
                  <c:v>44834</c:v>
                </c:pt>
                <c:pt idx="129">
                  <c:v>44865</c:v>
                </c:pt>
                <c:pt idx="130">
                  <c:v>44895</c:v>
                </c:pt>
                <c:pt idx="131">
                  <c:v>44926</c:v>
                </c:pt>
                <c:pt idx="132">
                  <c:v>44957</c:v>
                </c:pt>
                <c:pt idx="133">
                  <c:v>44985</c:v>
                </c:pt>
                <c:pt idx="134">
                  <c:v>45016</c:v>
                </c:pt>
                <c:pt idx="135">
                  <c:v>45046</c:v>
                </c:pt>
                <c:pt idx="136">
                  <c:v>45077</c:v>
                </c:pt>
                <c:pt idx="137">
                  <c:v>45107</c:v>
                </c:pt>
                <c:pt idx="138">
                  <c:v>45138</c:v>
                </c:pt>
                <c:pt idx="139">
                  <c:v>45169</c:v>
                </c:pt>
                <c:pt idx="140">
                  <c:v>45199</c:v>
                </c:pt>
                <c:pt idx="141">
                  <c:v>45230</c:v>
                </c:pt>
                <c:pt idx="142">
                  <c:v>45260</c:v>
                </c:pt>
                <c:pt idx="143">
                  <c:v>45291</c:v>
                </c:pt>
                <c:pt idx="144">
                  <c:v>45322</c:v>
                </c:pt>
                <c:pt idx="145">
                  <c:v>45351</c:v>
                </c:pt>
                <c:pt idx="146">
                  <c:v>45382</c:v>
                </c:pt>
                <c:pt idx="147">
                  <c:v>45412</c:v>
                </c:pt>
                <c:pt idx="148">
                  <c:v>45443</c:v>
                </c:pt>
                <c:pt idx="149">
                  <c:v>45473</c:v>
                </c:pt>
                <c:pt idx="150">
                  <c:v>45504</c:v>
                </c:pt>
                <c:pt idx="151">
                  <c:v>45535</c:v>
                </c:pt>
                <c:pt idx="152">
                  <c:v>45565</c:v>
                </c:pt>
                <c:pt idx="153">
                  <c:v>45596</c:v>
                </c:pt>
                <c:pt idx="154">
                  <c:v>45626</c:v>
                </c:pt>
                <c:pt idx="155">
                  <c:v>45657</c:v>
                </c:pt>
                <c:pt idx="156">
                  <c:v>45688</c:v>
                </c:pt>
                <c:pt idx="157">
                  <c:v>45716</c:v>
                </c:pt>
                <c:pt idx="158">
                  <c:v>45747</c:v>
                </c:pt>
                <c:pt idx="159">
                  <c:v>45777</c:v>
                </c:pt>
                <c:pt idx="160">
                  <c:v>45808</c:v>
                </c:pt>
                <c:pt idx="161">
                  <c:v>45838</c:v>
                </c:pt>
                <c:pt idx="162">
                  <c:v>45869</c:v>
                </c:pt>
                <c:pt idx="163">
                  <c:v>45900</c:v>
                </c:pt>
                <c:pt idx="164">
                  <c:v>45930</c:v>
                </c:pt>
                <c:pt idx="165">
                  <c:v>45961</c:v>
                </c:pt>
                <c:pt idx="166">
                  <c:v>45991</c:v>
                </c:pt>
                <c:pt idx="167">
                  <c:v>46022</c:v>
                </c:pt>
                <c:pt idx="168">
                  <c:v>46053</c:v>
                </c:pt>
                <c:pt idx="169">
                  <c:v>46081</c:v>
                </c:pt>
                <c:pt idx="170">
                  <c:v>46112</c:v>
                </c:pt>
                <c:pt idx="171">
                  <c:v>46142</c:v>
                </c:pt>
                <c:pt idx="172">
                  <c:v>46173</c:v>
                </c:pt>
                <c:pt idx="173">
                  <c:v>46203</c:v>
                </c:pt>
              </c:numCache>
            </c:numRef>
          </c:cat>
          <c:val>
            <c:numRef>
              <c:f>'G IV.3.3.'!$J$58:$J$231</c:f>
              <c:numCache>
                <c:formatCode>0.0</c:formatCode>
                <c:ptCount val="174"/>
                <c:pt idx="0">
                  <c:v>94.219931951171745</c:v>
                </c:pt>
                <c:pt idx="1">
                  <c:v>93.672121402900984</c:v>
                </c:pt>
                <c:pt idx="2">
                  <c:v>93.847846858973412</c:v>
                </c:pt>
                <c:pt idx="3">
                  <c:v>93.768883413222099</c:v>
                </c:pt>
                <c:pt idx="4">
                  <c:v>93.321836153389981</c:v>
                </c:pt>
                <c:pt idx="5">
                  <c:v>92.625245090455891</c:v>
                </c:pt>
                <c:pt idx="6">
                  <c:v>91.568456539204135</c:v>
                </c:pt>
                <c:pt idx="7">
                  <c:v>90.847415647175424</c:v>
                </c:pt>
                <c:pt idx="8">
                  <c:v>89.775945151428118</c:v>
                </c:pt>
                <c:pt idx="9">
                  <c:v>88.913150971001457</c:v>
                </c:pt>
                <c:pt idx="10">
                  <c:v>88.506088490517001</c:v>
                </c:pt>
                <c:pt idx="11">
                  <c:v>88.787701722227325</c:v>
                </c:pt>
                <c:pt idx="12">
                  <c:v>89.66865140658858</c:v>
                </c:pt>
                <c:pt idx="13">
                  <c:v>90.417968685389383</c:v>
                </c:pt>
                <c:pt idx="14">
                  <c:v>91.050495445363438</c:v>
                </c:pt>
                <c:pt idx="15">
                  <c:v>91.08439038863412</c:v>
                </c:pt>
                <c:pt idx="16">
                  <c:v>91.223839213253953</c:v>
                </c:pt>
                <c:pt idx="17">
                  <c:v>91.550756718241288</c:v>
                </c:pt>
                <c:pt idx="18">
                  <c:v>92.543585323446976</c:v>
                </c:pt>
                <c:pt idx="19">
                  <c:v>93.93287031850015</c:v>
                </c:pt>
                <c:pt idx="20">
                  <c:v>95.611887188534709</c:v>
                </c:pt>
                <c:pt idx="21">
                  <c:v>96.765162776243088</c:v>
                </c:pt>
                <c:pt idx="22">
                  <c:v>97.619009198117396</c:v>
                </c:pt>
                <c:pt idx="23">
                  <c:v>97.894147494166646</c:v>
                </c:pt>
                <c:pt idx="24">
                  <c:v>98.545765468946527</c:v>
                </c:pt>
                <c:pt idx="25">
                  <c:v>98.96408718602008</c:v>
                </c:pt>
                <c:pt idx="26">
                  <c:v>99.603985873469057</c:v>
                </c:pt>
                <c:pt idx="27">
                  <c:v>100.06309136752064</c:v>
                </c:pt>
                <c:pt idx="28">
                  <c:v>100.58350365718373</c:v>
                </c:pt>
                <c:pt idx="29">
                  <c:v>100.61208131979537</c:v>
                </c:pt>
                <c:pt idx="30">
                  <c:v>100.47072590017081</c:v>
                </c:pt>
                <c:pt idx="31">
                  <c:v>99.789486686935561</c:v>
                </c:pt>
                <c:pt idx="32">
                  <c:v>98.95016886017504</c:v>
                </c:pt>
                <c:pt idx="33">
                  <c:v>98.33006610934747</c:v>
                </c:pt>
                <c:pt idx="34">
                  <c:v>98.316714933584763</c:v>
                </c:pt>
                <c:pt idx="35">
                  <c:v>98.508945307337498</c:v>
                </c:pt>
                <c:pt idx="36">
                  <c:v>99.046916626001504</c:v>
                </c:pt>
                <c:pt idx="37">
                  <c:v>99.658888765756899</c:v>
                </c:pt>
                <c:pt idx="38">
                  <c:v>101.11678713001102</c:v>
                </c:pt>
                <c:pt idx="39">
                  <c:v>102.28793475142903</c:v>
                </c:pt>
                <c:pt idx="40">
                  <c:v>103.23924647137694</c:v>
                </c:pt>
                <c:pt idx="41">
                  <c:v>103.59708167776661</c:v>
                </c:pt>
                <c:pt idx="42">
                  <c:v>103.57520780683524</c:v>
                </c:pt>
                <c:pt idx="43">
                  <c:v>103.64310848468655</c:v>
                </c:pt>
                <c:pt idx="44">
                  <c:v>103.77547640122475</c:v>
                </c:pt>
                <c:pt idx="45">
                  <c:v>104.19532678886749</c:v>
                </c:pt>
                <c:pt idx="46">
                  <c:v>104.45026834877092</c:v>
                </c:pt>
                <c:pt idx="47">
                  <c:v>104.60142085694177</c:v>
                </c:pt>
                <c:pt idx="48">
                  <c:v>104.5810609669691</c:v>
                </c:pt>
                <c:pt idx="49">
                  <c:v>104.18586571540089</c:v>
                </c:pt>
                <c:pt idx="50">
                  <c:v>103.73408134834305</c:v>
                </c:pt>
                <c:pt idx="51">
                  <c:v>103.81898209572962</c:v>
                </c:pt>
                <c:pt idx="52">
                  <c:v>104.09372842876321</c:v>
                </c:pt>
                <c:pt idx="53">
                  <c:v>104.44540994941899</c:v>
                </c:pt>
                <c:pt idx="54">
                  <c:v>104.33121350133877</c:v>
                </c:pt>
                <c:pt idx="55">
                  <c:v>104.20252004909626</c:v>
                </c:pt>
                <c:pt idx="56">
                  <c:v>104.1234194389916</c:v>
                </c:pt>
                <c:pt idx="57">
                  <c:v>104.46341289287471</c:v>
                </c:pt>
                <c:pt idx="58">
                  <c:v>105.10268478558719</c:v>
                </c:pt>
                <c:pt idx="59">
                  <c:v>105.81710760211779</c:v>
                </c:pt>
                <c:pt idx="60">
                  <c:v>106.47724387765732</c:v>
                </c:pt>
                <c:pt idx="61">
                  <c:v>106.95821837226333</c:v>
                </c:pt>
                <c:pt idx="62">
                  <c:v>107.6088788635965</c:v>
                </c:pt>
                <c:pt idx="63">
                  <c:v>108.22869137259795</c:v>
                </c:pt>
                <c:pt idx="64">
                  <c:v>108.7353722431739</c:v>
                </c:pt>
                <c:pt idx="65">
                  <c:v>109.17419317704815</c:v>
                </c:pt>
                <c:pt idx="66">
                  <c:v>109.36788398910413</c:v>
                </c:pt>
                <c:pt idx="67">
                  <c:v>109.87522630259711</c:v>
                </c:pt>
                <c:pt idx="68">
                  <c:v>110.35701744689827</c:v>
                </c:pt>
                <c:pt idx="69">
                  <c:v>111.09218930173786</c:v>
                </c:pt>
                <c:pt idx="70">
                  <c:v>111.71580516292339</c:v>
                </c:pt>
                <c:pt idx="71">
                  <c:v>112.29593139286067</c:v>
                </c:pt>
                <c:pt idx="72">
                  <c:v>112.4501578337352</c:v>
                </c:pt>
                <c:pt idx="73">
                  <c:v>112.52906249301338</c:v>
                </c:pt>
                <c:pt idx="74">
                  <c:v>111.81226371222202</c:v>
                </c:pt>
                <c:pt idx="75">
                  <c:v>111.42429195573686</c:v>
                </c:pt>
                <c:pt idx="76">
                  <c:v>110.68692758875386</c:v>
                </c:pt>
                <c:pt idx="77">
                  <c:v>110.49073265586077</c:v>
                </c:pt>
                <c:pt idx="78">
                  <c:v>109.89513640164573</c:v>
                </c:pt>
                <c:pt idx="79">
                  <c:v>109.56615921511866</c:v>
                </c:pt>
                <c:pt idx="80">
                  <c:v>109.17665449969984</c:v>
                </c:pt>
                <c:pt idx="81">
                  <c:v>108.94505018237628</c:v>
                </c:pt>
                <c:pt idx="82">
                  <c:v>108.74470571113734</c:v>
                </c:pt>
                <c:pt idx="83">
                  <c:v>108.15455796759225</c:v>
                </c:pt>
                <c:pt idx="84">
                  <c:v>107.31445030671257</c:v>
                </c:pt>
                <c:pt idx="85">
                  <c:v>106.48292401222794</c:v>
                </c:pt>
                <c:pt idx="86">
                  <c:v>106.05877978684975</c:v>
                </c:pt>
                <c:pt idx="87">
                  <c:v>105.48718855933106</c:v>
                </c:pt>
                <c:pt idx="88">
                  <c:v>105.28560809658876</c:v>
                </c:pt>
                <c:pt idx="89">
                  <c:v>104.45746321394286</c:v>
                </c:pt>
                <c:pt idx="90">
                  <c:v>103.92239082593807</c:v>
                </c:pt>
                <c:pt idx="91">
                  <c:v>103.03260174358279</c:v>
                </c:pt>
                <c:pt idx="92">
                  <c:v>102.82824139332571</c:v>
                </c:pt>
                <c:pt idx="93">
                  <c:v>102.59632439186173</c:v>
                </c:pt>
                <c:pt idx="94">
                  <c:v>102.60479573560708</c:v>
                </c:pt>
                <c:pt idx="95">
                  <c:v>102.77692389721631</c:v>
                </c:pt>
                <c:pt idx="96">
                  <c:v>103.53485505594271</c:v>
                </c:pt>
                <c:pt idx="97">
                  <c:v>104.20249037511168</c:v>
                </c:pt>
                <c:pt idx="98">
                  <c:v>100.89547477797667</c:v>
                </c:pt>
                <c:pt idx="99">
                  <c:v>83.843293650384666</c:v>
                </c:pt>
                <c:pt idx="100">
                  <c:v>71.49689480043746</c:v>
                </c:pt>
                <c:pt idx="101">
                  <c:v>66.43858536203183</c:v>
                </c:pt>
                <c:pt idx="102">
                  <c:v>77.243363021070536</c:v>
                </c:pt>
                <c:pt idx="103">
                  <c:v>85.377734049165056</c:v>
                </c:pt>
                <c:pt idx="104">
                  <c:v>91.14427329121888</c:v>
                </c:pt>
                <c:pt idx="105">
                  <c:v>94.52122281991268</c:v>
                </c:pt>
                <c:pt idx="106">
                  <c:v>94.287189515270072</c:v>
                </c:pt>
                <c:pt idx="107">
                  <c:v>94.238440630754027</c:v>
                </c:pt>
                <c:pt idx="108">
                  <c:v>93.996988539080689</c:v>
                </c:pt>
                <c:pt idx="109">
                  <c:v>95.96405204840012</c:v>
                </c:pt>
                <c:pt idx="110">
                  <c:v>98.274867416486202</c:v>
                </c:pt>
                <c:pt idx="111">
                  <c:v>101.04470758169187</c:v>
                </c:pt>
                <c:pt idx="112">
                  <c:v>104.79402437850327</c:v>
                </c:pt>
                <c:pt idx="113">
                  <c:v>108.66483506886641</c:v>
                </c:pt>
                <c:pt idx="114">
                  <c:v>112.53053578498458</c:v>
                </c:pt>
                <c:pt idx="115">
                  <c:v>114.53634122211292</c:v>
                </c:pt>
                <c:pt idx="116">
                  <c:v>114.8570393848383</c:v>
                </c:pt>
                <c:pt idx="117">
                  <c:v>114.63197966514277</c:v>
                </c:pt>
                <c:pt idx="118">
                  <c:v>114.19824798899526</c:v>
                </c:pt>
                <c:pt idx="119">
                  <c:v>112.89715739723196</c:v>
                </c:pt>
                <c:pt idx="120">
                  <c:v>111.34838044338211</c:v>
                </c:pt>
                <c:pt idx="121">
                  <c:v>110.54916459369831</c:v>
                </c:pt>
                <c:pt idx="122">
                  <c:v>108.45364816296751</c:v>
                </c:pt>
                <c:pt idx="123">
                  <c:v>106.61156879323805</c:v>
                </c:pt>
                <c:pt idx="124">
                  <c:v>104.59128544803862</c:v>
                </c:pt>
                <c:pt idx="125">
                  <c:v>104.20116247531932</c:v>
                </c:pt>
                <c:pt idx="126">
                  <c:v>102.70788382713413</c:v>
                </c:pt>
                <c:pt idx="127">
                  <c:v>100.3570686645126</c:v>
                </c:pt>
                <c:pt idx="128">
                  <c:v>97.384094015160983</c:v>
                </c:pt>
                <c:pt idx="129">
                  <c:v>95.434125069426898</c:v>
                </c:pt>
                <c:pt idx="130">
                  <c:v>94.596953864979824</c:v>
                </c:pt>
                <c:pt idx="131">
                  <c:v>95.316324856506512</c:v>
                </c:pt>
                <c:pt idx="132">
                  <c:v>96.747848453935546</c:v>
                </c:pt>
                <c:pt idx="133">
                  <c:v>97.948374186663173</c:v>
                </c:pt>
                <c:pt idx="134">
                  <c:v>98.670127463137661</c:v>
                </c:pt>
                <c:pt idx="135">
                  <c:v>99.084066891247559</c:v>
                </c:pt>
                <c:pt idx="136">
                  <c:v>98.470020965802405</c:v>
                </c:pt>
                <c:pt idx="137">
                  <c:v>97.504334487339023</c:v>
                </c:pt>
                <c:pt idx="138">
                  <c:v>96.061843179605589</c:v>
                </c:pt>
                <c:pt idx="139">
                  <c:v>95.102321430642064</c:v>
                </c:pt>
                <c:pt idx="140">
                  <c:v>94.518980796151254</c:v>
                </c:pt>
                <c:pt idx="141">
                  <c:v>94.161636208926311</c:v>
                </c:pt>
                <c:pt idx="142">
                  <c:v>94.231041171091817</c:v>
                </c:pt>
                <c:pt idx="143">
                  <c:v>94.915414212554154</c:v>
                </c:pt>
                <c:pt idx="144">
                  <c:v>95.668435646626335</c:v>
                </c:pt>
                <c:pt idx="145">
                  <c:v>96.238537304264767</c:v>
                </c:pt>
                <c:pt idx="146">
                  <c:v>96.600575856231728</c:v>
                </c:pt>
                <c:pt idx="147">
                  <c:v>96.88446601300592</c:v>
                </c:pt>
                <c:pt idx="148">
                  <c:v>97.38354220372355</c:v>
                </c:pt>
                <c:pt idx="149">
                  <c:v>97.429897706570344</c:v>
                </c:pt>
                <c:pt idx="150">
                  <c:v>97.399381967375007</c:v>
                </c:pt>
                <c:pt idx="151">
                  <c:v>97.177030911452277</c:v>
                </c:pt>
                <c:pt idx="152">
                  <c:v>96.915434795407194</c:v>
                </c:pt>
                <c:pt idx="153">
                  <c:v>96.38470340018705</c:v>
                </c:pt>
                <c:pt idx="154">
                  <c:v>95.860642930254969</c:v>
                </c:pt>
                <c:pt idx="155">
                  <c:v>95.08859920015415</c:v>
                </c:pt>
                <c:pt idx="156">
                  <c:v>95.06581514191241</c:v>
                </c:pt>
                <c:pt idx="157">
                  <c:v>95.32635112594842</c:v>
                </c:pt>
                <c:pt idx="158">
                  <c:v>95.706875748706651</c:v>
                </c:pt>
                <c:pt idx="159">
                  <c:v>95.633589932351569</c:v>
                </c:pt>
                <c:pt idx="160">
                  <c:v>95.672095898453222</c:v>
                </c:pt>
                <c:pt idx="161">
                  <c:v>95.702756517622802</c:v>
                </c:pt>
                <c:pt idx="162">
                  <c:v>96.109488827701043</c:v>
                </c:pt>
                <c:pt idx="163">
                  <c:v>96.240907276649111</c:v>
                </c:pt>
                <c:pt idx="164">
                  <c:v>96.41671564476421</c:v>
                </c:pt>
                <c:pt idx="165">
                  <c:v>96.487287581045507</c:v>
                </c:pt>
                <c:pt idx="166">
                  <c:v>96.666975372556237</c:v>
                </c:pt>
                <c:pt idx="167">
                  <c:v>96.997321648630859</c:v>
                </c:pt>
                <c:pt idx="168">
                  <c:v>97.622101818398747</c:v>
                </c:pt>
                <c:pt idx="169">
                  <c:v>97.794003884815581</c:v>
                </c:pt>
                <c:pt idx="170">
                  <c:v>97.734993442015082</c:v>
                </c:pt>
                <c:pt idx="171">
                  <c:v>96.288527224267909</c:v>
                </c:pt>
                <c:pt idx="172">
                  <c:v>95.329484234778576</c:v>
                </c:pt>
                <c:pt idx="173">
                  <c:v>94.925208122932304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080-49C2-98D4-9594A60D8A06}"/>
            </c:ext>
          </c:extLst>
        </c:ser>
        <c:ser>
          <c:idx val="3"/>
          <c:order val="3"/>
          <c:tx>
            <c:strRef>
              <c:f>'G IV.3.3.'!$K$8</c:f>
              <c:strCache>
                <c:ptCount val="1"/>
                <c:pt idx="0">
                  <c:v>External demand from CESEE (RHS)</c:v>
                </c:pt>
              </c:strCache>
            </c:strRef>
          </c:tx>
          <c:spPr>
            <a:ln w="28575">
              <a:solidFill>
                <a:srgbClr val="A0CFEB"/>
              </a:solidFill>
            </a:ln>
          </c:spPr>
          <c:marker>
            <c:symbol val="none"/>
          </c:marker>
          <c:cat>
            <c:numRef>
              <c:f>'G IV.3.3.'!$G$58:$G$231</c:f>
              <c:numCache>
                <c:formatCode>m/yyyy</c:formatCode>
                <c:ptCount val="174"/>
                <c:pt idx="0">
                  <c:v>40909</c:v>
                </c:pt>
                <c:pt idx="1">
                  <c:v>40940</c:v>
                </c:pt>
                <c:pt idx="2">
                  <c:v>40969</c:v>
                </c:pt>
                <c:pt idx="3">
                  <c:v>41000</c:v>
                </c:pt>
                <c:pt idx="4">
                  <c:v>41030</c:v>
                </c:pt>
                <c:pt idx="5">
                  <c:v>41061</c:v>
                </c:pt>
                <c:pt idx="6">
                  <c:v>41091</c:v>
                </c:pt>
                <c:pt idx="7">
                  <c:v>41122</c:v>
                </c:pt>
                <c:pt idx="8">
                  <c:v>41153</c:v>
                </c:pt>
                <c:pt idx="9">
                  <c:v>41183</c:v>
                </c:pt>
                <c:pt idx="10">
                  <c:v>41214</c:v>
                </c:pt>
                <c:pt idx="11">
                  <c:v>41244</c:v>
                </c:pt>
                <c:pt idx="12">
                  <c:v>41275</c:v>
                </c:pt>
                <c:pt idx="13">
                  <c:v>41306</c:v>
                </c:pt>
                <c:pt idx="14">
                  <c:v>41334</c:v>
                </c:pt>
                <c:pt idx="15">
                  <c:v>41365</c:v>
                </c:pt>
                <c:pt idx="16">
                  <c:v>41395</c:v>
                </c:pt>
                <c:pt idx="17">
                  <c:v>41426</c:v>
                </c:pt>
                <c:pt idx="18">
                  <c:v>41456</c:v>
                </c:pt>
                <c:pt idx="19">
                  <c:v>41487</c:v>
                </c:pt>
                <c:pt idx="20">
                  <c:v>41518</c:v>
                </c:pt>
                <c:pt idx="21">
                  <c:v>41548</c:v>
                </c:pt>
                <c:pt idx="22">
                  <c:v>41579</c:v>
                </c:pt>
                <c:pt idx="23">
                  <c:v>41609</c:v>
                </c:pt>
                <c:pt idx="24">
                  <c:v>41640</c:v>
                </c:pt>
                <c:pt idx="25">
                  <c:v>41671</c:v>
                </c:pt>
                <c:pt idx="26">
                  <c:v>41699</c:v>
                </c:pt>
                <c:pt idx="27">
                  <c:v>41730</c:v>
                </c:pt>
                <c:pt idx="28">
                  <c:v>41760</c:v>
                </c:pt>
                <c:pt idx="29">
                  <c:v>41791</c:v>
                </c:pt>
                <c:pt idx="30">
                  <c:v>41821</c:v>
                </c:pt>
                <c:pt idx="31">
                  <c:v>41852</c:v>
                </c:pt>
                <c:pt idx="32">
                  <c:v>41883</c:v>
                </c:pt>
                <c:pt idx="33">
                  <c:v>41913</c:v>
                </c:pt>
                <c:pt idx="34">
                  <c:v>41944</c:v>
                </c:pt>
                <c:pt idx="35">
                  <c:v>41974</c:v>
                </c:pt>
                <c:pt idx="36">
                  <c:v>42005</c:v>
                </c:pt>
                <c:pt idx="37">
                  <c:v>42036</c:v>
                </c:pt>
                <c:pt idx="38">
                  <c:v>42064</c:v>
                </c:pt>
                <c:pt idx="39">
                  <c:v>42095</c:v>
                </c:pt>
                <c:pt idx="40">
                  <c:v>42125</c:v>
                </c:pt>
                <c:pt idx="41">
                  <c:v>42156</c:v>
                </c:pt>
                <c:pt idx="42">
                  <c:v>42186</c:v>
                </c:pt>
                <c:pt idx="43">
                  <c:v>42217</c:v>
                </c:pt>
                <c:pt idx="44">
                  <c:v>42248</c:v>
                </c:pt>
                <c:pt idx="45">
                  <c:v>42278</c:v>
                </c:pt>
                <c:pt idx="46">
                  <c:v>42309</c:v>
                </c:pt>
                <c:pt idx="47">
                  <c:v>42339</c:v>
                </c:pt>
                <c:pt idx="48">
                  <c:v>42370</c:v>
                </c:pt>
                <c:pt idx="49">
                  <c:v>42401</c:v>
                </c:pt>
                <c:pt idx="50">
                  <c:v>42430</c:v>
                </c:pt>
                <c:pt idx="51">
                  <c:v>42461</c:v>
                </c:pt>
                <c:pt idx="52">
                  <c:v>42491</c:v>
                </c:pt>
                <c:pt idx="53">
                  <c:v>42522</c:v>
                </c:pt>
                <c:pt idx="54">
                  <c:v>42552</c:v>
                </c:pt>
                <c:pt idx="55">
                  <c:v>42583</c:v>
                </c:pt>
                <c:pt idx="56">
                  <c:v>42614</c:v>
                </c:pt>
                <c:pt idx="57">
                  <c:v>42644</c:v>
                </c:pt>
                <c:pt idx="58">
                  <c:v>42675</c:v>
                </c:pt>
                <c:pt idx="59">
                  <c:v>42705</c:v>
                </c:pt>
                <c:pt idx="60">
                  <c:v>42736</c:v>
                </c:pt>
                <c:pt idx="61">
                  <c:v>42767</c:v>
                </c:pt>
                <c:pt idx="62">
                  <c:v>42795</c:v>
                </c:pt>
                <c:pt idx="63">
                  <c:v>42826</c:v>
                </c:pt>
                <c:pt idx="64">
                  <c:v>42856</c:v>
                </c:pt>
                <c:pt idx="65">
                  <c:v>42887</c:v>
                </c:pt>
                <c:pt idx="66">
                  <c:v>42917</c:v>
                </c:pt>
                <c:pt idx="67">
                  <c:v>42948</c:v>
                </c:pt>
                <c:pt idx="68">
                  <c:v>42979</c:v>
                </c:pt>
                <c:pt idx="69">
                  <c:v>43009</c:v>
                </c:pt>
                <c:pt idx="70">
                  <c:v>43040</c:v>
                </c:pt>
                <c:pt idx="71">
                  <c:v>43070</c:v>
                </c:pt>
                <c:pt idx="72">
                  <c:v>43101</c:v>
                </c:pt>
                <c:pt idx="73">
                  <c:v>43132</c:v>
                </c:pt>
                <c:pt idx="74">
                  <c:v>43160</c:v>
                </c:pt>
                <c:pt idx="75">
                  <c:v>43191</c:v>
                </c:pt>
                <c:pt idx="76">
                  <c:v>43221</c:v>
                </c:pt>
                <c:pt idx="77">
                  <c:v>43252</c:v>
                </c:pt>
                <c:pt idx="78">
                  <c:v>43282</c:v>
                </c:pt>
                <c:pt idx="79">
                  <c:v>43313</c:v>
                </c:pt>
                <c:pt idx="80">
                  <c:v>43344</c:v>
                </c:pt>
                <c:pt idx="81">
                  <c:v>43404</c:v>
                </c:pt>
                <c:pt idx="82">
                  <c:v>43434</c:v>
                </c:pt>
                <c:pt idx="83">
                  <c:v>43465</c:v>
                </c:pt>
                <c:pt idx="84">
                  <c:v>43496</c:v>
                </c:pt>
                <c:pt idx="85">
                  <c:v>43524</c:v>
                </c:pt>
                <c:pt idx="86">
                  <c:v>43555</c:v>
                </c:pt>
                <c:pt idx="87">
                  <c:v>43585</c:v>
                </c:pt>
                <c:pt idx="88">
                  <c:v>43616</c:v>
                </c:pt>
                <c:pt idx="89">
                  <c:v>43646</c:v>
                </c:pt>
                <c:pt idx="90">
                  <c:v>43677</c:v>
                </c:pt>
                <c:pt idx="91">
                  <c:v>43708</c:v>
                </c:pt>
                <c:pt idx="92">
                  <c:v>43738</c:v>
                </c:pt>
                <c:pt idx="93">
                  <c:v>43769</c:v>
                </c:pt>
                <c:pt idx="94">
                  <c:v>43799</c:v>
                </c:pt>
                <c:pt idx="95">
                  <c:v>43830</c:v>
                </c:pt>
                <c:pt idx="96">
                  <c:v>43861</c:v>
                </c:pt>
                <c:pt idx="97">
                  <c:v>43890</c:v>
                </c:pt>
                <c:pt idx="98">
                  <c:v>43921</c:v>
                </c:pt>
                <c:pt idx="99">
                  <c:v>43951</c:v>
                </c:pt>
                <c:pt idx="100">
                  <c:v>43982</c:v>
                </c:pt>
                <c:pt idx="101">
                  <c:v>44012</c:v>
                </c:pt>
                <c:pt idx="102">
                  <c:v>44043</c:v>
                </c:pt>
                <c:pt idx="103">
                  <c:v>44074</c:v>
                </c:pt>
                <c:pt idx="104">
                  <c:v>44104</c:v>
                </c:pt>
                <c:pt idx="105">
                  <c:v>44135</c:v>
                </c:pt>
                <c:pt idx="106">
                  <c:v>44165</c:v>
                </c:pt>
                <c:pt idx="107">
                  <c:v>44196</c:v>
                </c:pt>
                <c:pt idx="108">
                  <c:v>44227</c:v>
                </c:pt>
                <c:pt idx="109">
                  <c:v>44255</c:v>
                </c:pt>
                <c:pt idx="110">
                  <c:v>44286</c:v>
                </c:pt>
                <c:pt idx="111">
                  <c:v>44316</c:v>
                </c:pt>
                <c:pt idx="112">
                  <c:v>44347</c:v>
                </c:pt>
                <c:pt idx="113">
                  <c:v>44377</c:v>
                </c:pt>
                <c:pt idx="114">
                  <c:v>44408</c:v>
                </c:pt>
                <c:pt idx="115">
                  <c:v>44439</c:v>
                </c:pt>
                <c:pt idx="116">
                  <c:v>44469</c:v>
                </c:pt>
                <c:pt idx="117">
                  <c:v>44500</c:v>
                </c:pt>
                <c:pt idx="118">
                  <c:v>44530</c:v>
                </c:pt>
                <c:pt idx="119">
                  <c:v>44561</c:v>
                </c:pt>
                <c:pt idx="120">
                  <c:v>44592</c:v>
                </c:pt>
                <c:pt idx="121">
                  <c:v>44620</c:v>
                </c:pt>
                <c:pt idx="122">
                  <c:v>44651</c:v>
                </c:pt>
                <c:pt idx="123">
                  <c:v>44681</c:v>
                </c:pt>
                <c:pt idx="124">
                  <c:v>44712</c:v>
                </c:pt>
                <c:pt idx="125">
                  <c:v>44742</c:v>
                </c:pt>
                <c:pt idx="126">
                  <c:v>44773</c:v>
                </c:pt>
                <c:pt idx="127">
                  <c:v>44804</c:v>
                </c:pt>
                <c:pt idx="128">
                  <c:v>44834</c:v>
                </c:pt>
                <c:pt idx="129">
                  <c:v>44865</c:v>
                </c:pt>
                <c:pt idx="130">
                  <c:v>44895</c:v>
                </c:pt>
                <c:pt idx="131">
                  <c:v>44926</c:v>
                </c:pt>
                <c:pt idx="132">
                  <c:v>44957</c:v>
                </c:pt>
                <c:pt idx="133">
                  <c:v>44985</c:v>
                </c:pt>
                <c:pt idx="134">
                  <c:v>45016</c:v>
                </c:pt>
                <c:pt idx="135">
                  <c:v>45046</c:v>
                </c:pt>
                <c:pt idx="136">
                  <c:v>45077</c:v>
                </c:pt>
                <c:pt idx="137">
                  <c:v>45107</c:v>
                </c:pt>
                <c:pt idx="138">
                  <c:v>45138</c:v>
                </c:pt>
                <c:pt idx="139">
                  <c:v>45169</c:v>
                </c:pt>
                <c:pt idx="140">
                  <c:v>45199</c:v>
                </c:pt>
                <c:pt idx="141">
                  <c:v>45230</c:v>
                </c:pt>
                <c:pt idx="142">
                  <c:v>45260</c:v>
                </c:pt>
                <c:pt idx="143">
                  <c:v>45291</c:v>
                </c:pt>
                <c:pt idx="144">
                  <c:v>45322</c:v>
                </c:pt>
                <c:pt idx="145">
                  <c:v>45351</c:v>
                </c:pt>
                <c:pt idx="146">
                  <c:v>45382</c:v>
                </c:pt>
                <c:pt idx="147">
                  <c:v>45412</c:v>
                </c:pt>
                <c:pt idx="148">
                  <c:v>45443</c:v>
                </c:pt>
                <c:pt idx="149">
                  <c:v>45473</c:v>
                </c:pt>
                <c:pt idx="150">
                  <c:v>45504</c:v>
                </c:pt>
                <c:pt idx="151">
                  <c:v>45535</c:v>
                </c:pt>
                <c:pt idx="152">
                  <c:v>45565</c:v>
                </c:pt>
                <c:pt idx="153">
                  <c:v>45596</c:v>
                </c:pt>
                <c:pt idx="154">
                  <c:v>45626</c:v>
                </c:pt>
                <c:pt idx="155">
                  <c:v>45657</c:v>
                </c:pt>
                <c:pt idx="156">
                  <c:v>45688</c:v>
                </c:pt>
                <c:pt idx="157">
                  <c:v>45716</c:v>
                </c:pt>
                <c:pt idx="158">
                  <c:v>45747</c:v>
                </c:pt>
                <c:pt idx="159">
                  <c:v>45777</c:v>
                </c:pt>
                <c:pt idx="160">
                  <c:v>45808</c:v>
                </c:pt>
                <c:pt idx="161">
                  <c:v>45838</c:v>
                </c:pt>
                <c:pt idx="162">
                  <c:v>45869</c:v>
                </c:pt>
                <c:pt idx="163">
                  <c:v>45900</c:v>
                </c:pt>
                <c:pt idx="164">
                  <c:v>45930</c:v>
                </c:pt>
                <c:pt idx="165">
                  <c:v>45961</c:v>
                </c:pt>
                <c:pt idx="166">
                  <c:v>45991</c:v>
                </c:pt>
                <c:pt idx="167">
                  <c:v>46022</c:v>
                </c:pt>
                <c:pt idx="168">
                  <c:v>46053</c:v>
                </c:pt>
                <c:pt idx="169">
                  <c:v>46081</c:v>
                </c:pt>
                <c:pt idx="170">
                  <c:v>46112</c:v>
                </c:pt>
                <c:pt idx="171">
                  <c:v>46142</c:v>
                </c:pt>
                <c:pt idx="172">
                  <c:v>46173</c:v>
                </c:pt>
                <c:pt idx="173">
                  <c:v>46203</c:v>
                </c:pt>
              </c:numCache>
            </c:numRef>
          </c:cat>
          <c:val>
            <c:numRef>
              <c:f>'G IV.3.3.'!$K$58:$K$231</c:f>
              <c:numCache>
                <c:formatCode>0.0</c:formatCode>
                <c:ptCount val="174"/>
                <c:pt idx="0">
                  <c:v>92.91903189682877</c:v>
                </c:pt>
                <c:pt idx="1">
                  <c:v>91.485315335985717</c:v>
                </c:pt>
                <c:pt idx="2">
                  <c:v>92.082820164876935</c:v>
                </c:pt>
                <c:pt idx="3">
                  <c:v>92.795342009640493</c:v>
                </c:pt>
                <c:pt idx="4">
                  <c:v>93.426962679447186</c:v>
                </c:pt>
                <c:pt idx="5">
                  <c:v>93.039364881164715</c:v>
                </c:pt>
                <c:pt idx="6">
                  <c:v>92.810512610370267</c:v>
                </c:pt>
                <c:pt idx="7">
                  <c:v>93.160568840362714</c:v>
                </c:pt>
                <c:pt idx="8">
                  <c:v>92.909778903870404</c:v>
                </c:pt>
                <c:pt idx="9">
                  <c:v>92.613930997473986</c:v>
                </c:pt>
                <c:pt idx="10">
                  <c:v>91.988824817325664</c:v>
                </c:pt>
                <c:pt idx="11">
                  <c:v>92.360440797853869</c:v>
                </c:pt>
                <c:pt idx="12">
                  <c:v>92.223721434883544</c:v>
                </c:pt>
                <c:pt idx="13">
                  <c:v>92.493045766246652</c:v>
                </c:pt>
                <c:pt idx="14">
                  <c:v>92.680397876153634</c:v>
                </c:pt>
                <c:pt idx="15">
                  <c:v>93.157220459656614</c:v>
                </c:pt>
                <c:pt idx="16">
                  <c:v>93.940815609498614</c:v>
                </c:pt>
                <c:pt idx="17">
                  <c:v>94.221192472031873</c:v>
                </c:pt>
                <c:pt idx="18">
                  <c:v>94.567194928768728</c:v>
                </c:pt>
                <c:pt idx="19">
                  <c:v>95.175689054144414</c:v>
                </c:pt>
                <c:pt idx="20">
                  <c:v>96.189088663506524</c:v>
                </c:pt>
                <c:pt idx="21">
                  <c:v>97.021683999310014</c:v>
                </c:pt>
                <c:pt idx="22">
                  <c:v>97.456678441376866</c:v>
                </c:pt>
                <c:pt idx="23">
                  <c:v>97.775945840299968</c:v>
                </c:pt>
                <c:pt idx="24">
                  <c:v>98.417331772613124</c:v>
                </c:pt>
                <c:pt idx="25">
                  <c:v>99.052270382776541</c:v>
                </c:pt>
                <c:pt idx="26">
                  <c:v>99.804155421606353</c:v>
                </c:pt>
                <c:pt idx="27">
                  <c:v>100.98320631609643</c:v>
                </c:pt>
                <c:pt idx="28">
                  <c:v>101.5457958616859</c:v>
                </c:pt>
                <c:pt idx="29">
                  <c:v>101.73374601327123</c:v>
                </c:pt>
                <c:pt idx="30">
                  <c:v>101.22014610752876</c:v>
                </c:pt>
                <c:pt idx="31">
                  <c:v>100.68303084328095</c:v>
                </c:pt>
                <c:pt idx="32">
                  <c:v>100.74677957461513</c:v>
                </c:pt>
                <c:pt idx="33">
                  <c:v>101.18026760634929</c:v>
                </c:pt>
                <c:pt idx="34">
                  <c:v>101.46714697201382</c:v>
                </c:pt>
                <c:pt idx="35">
                  <c:v>101.57283482374146</c:v>
                </c:pt>
                <c:pt idx="36">
                  <c:v>101.5081080246041</c:v>
                </c:pt>
                <c:pt idx="37">
                  <c:v>101.8121312896459</c:v>
                </c:pt>
                <c:pt idx="38">
                  <c:v>101.57892861497429</c:v>
                </c:pt>
                <c:pt idx="39">
                  <c:v>101.68453053568011</c:v>
                </c:pt>
                <c:pt idx="40">
                  <c:v>102.01951376680262</c:v>
                </c:pt>
                <c:pt idx="41">
                  <c:v>102.86811409112325</c:v>
                </c:pt>
                <c:pt idx="42">
                  <c:v>103.14459210708939</c:v>
                </c:pt>
                <c:pt idx="43">
                  <c:v>103.42422941459843</c:v>
                </c:pt>
                <c:pt idx="44">
                  <c:v>103.63586034701454</c:v>
                </c:pt>
                <c:pt idx="45">
                  <c:v>104.3674912621937</c:v>
                </c:pt>
                <c:pt idx="46">
                  <c:v>104.58630266495764</c:v>
                </c:pt>
                <c:pt idx="47">
                  <c:v>104.74234881227274</c:v>
                </c:pt>
                <c:pt idx="48">
                  <c:v>104.60902123131297</c:v>
                </c:pt>
                <c:pt idx="49">
                  <c:v>104.37997695703989</c:v>
                </c:pt>
                <c:pt idx="50">
                  <c:v>104.05779622069628</c:v>
                </c:pt>
                <c:pt idx="51">
                  <c:v>103.81086437738539</c:v>
                </c:pt>
                <c:pt idx="52">
                  <c:v>103.38860534280845</c:v>
                </c:pt>
                <c:pt idx="53">
                  <c:v>103.21405205019128</c:v>
                </c:pt>
                <c:pt idx="54">
                  <c:v>103.21600763187355</c:v>
                </c:pt>
                <c:pt idx="55">
                  <c:v>103.35390861934131</c:v>
                </c:pt>
                <c:pt idx="56">
                  <c:v>103.58262683317652</c:v>
                </c:pt>
                <c:pt idx="57">
                  <c:v>103.60486846092068</c:v>
                </c:pt>
                <c:pt idx="58">
                  <c:v>104.70196843872024</c:v>
                </c:pt>
                <c:pt idx="59">
                  <c:v>105.2733496837151</c:v>
                </c:pt>
                <c:pt idx="60">
                  <c:v>105.62709786001625</c:v>
                </c:pt>
                <c:pt idx="61">
                  <c:v>105.59728390236309</c:v>
                </c:pt>
                <c:pt idx="62">
                  <c:v>105.89956943751741</c:v>
                </c:pt>
                <c:pt idx="63">
                  <c:v>106.30775744431538</c:v>
                </c:pt>
                <c:pt idx="64">
                  <c:v>106.27168664450819</c:v>
                </c:pt>
                <c:pt idx="65">
                  <c:v>106.45995026621945</c:v>
                </c:pt>
                <c:pt idx="66">
                  <c:v>107.10132384080708</c:v>
                </c:pt>
                <c:pt idx="67">
                  <c:v>108.06789856950331</c:v>
                </c:pt>
                <c:pt idx="68">
                  <c:v>109.07387574411088</c:v>
                </c:pt>
                <c:pt idx="69">
                  <c:v>109.75734593412646</c:v>
                </c:pt>
                <c:pt idx="70">
                  <c:v>110.00823856473095</c:v>
                </c:pt>
                <c:pt idx="71">
                  <c:v>109.62754498328617</c:v>
                </c:pt>
                <c:pt idx="72">
                  <c:v>109.36765477199656</c:v>
                </c:pt>
                <c:pt idx="73">
                  <c:v>109.29004822787464</c:v>
                </c:pt>
                <c:pt idx="74">
                  <c:v>109.27503489208152</c:v>
                </c:pt>
                <c:pt idx="75">
                  <c:v>109.28658923500105</c:v>
                </c:pt>
                <c:pt idx="76">
                  <c:v>109.18256369907481</c:v>
                </c:pt>
                <c:pt idx="77">
                  <c:v>108.99302024215933</c:v>
                </c:pt>
                <c:pt idx="78">
                  <c:v>108.61748366985614</c:v>
                </c:pt>
                <c:pt idx="79">
                  <c:v>107.97866510561914</c:v>
                </c:pt>
                <c:pt idx="80">
                  <c:v>107.51287115354448</c:v>
                </c:pt>
                <c:pt idx="81">
                  <c:v>106.78327007860003</c:v>
                </c:pt>
                <c:pt idx="82">
                  <c:v>106.71017529779232</c:v>
                </c:pt>
                <c:pt idx="83">
                  <c:v>106.94417203846471</c:v>
                </c:pt>
                <c:pt idx="84">
                  <c:v>107.07976975550027</c:v>
                </c:pt>
                <c:pt idx="85">
                  <c:v>107.10450270831355</c:v>
                </c:pt>
                <c:pt idx="86">
                  <c:v>107.05153545662415</c:v>
                </c:pt>
                <c:pt idx="87">
                  <c:v>106.90339629140664</c:v>
                </c:pt>
                <c:pt idx="88">
                  <c:v>106.12786561674136</c:v>
                </c:pt>
                <c:pt idx="89">
                  <c:v>105.0045201220192</c:v>
                </c:pt>
                <c:pt idx="90">
                  <c:v>104.44751966150982</c:v>
                </c:pt>
                <c:pt idx="91">
                  <c:v>104.35958099845493</c:v>
                </c:pt>
                <c:pt idx="92">
                  <c:v>104.22231960752536</c:v>
                </c:pt>
                <c:pt idx="93">
                  <c:v>104.32309758131753</c:v>
                </c:pt>
                <c:pt idx="94">
                  <c:v>104.60354308322404</c:v>
                </c:pt>
                <c:pt idx="95">
                  <c:v>105.10552452430802</c:v>
                </c:pt>
                <c:pt idx="96">
                  <c:v>104.9548520581077</c:v>
                </c:pt>
                <c:pt idx="97">
                  <c:v>104.20814279716539</c:v>
                </c:pt>
                <c:pt idx="98">
                  <c:v>102.58869122061718</c:v>
                </c:pt>
                <c:pt idx="99">
                  <c:v>85.949051400861833</c:v>
                </c:pt>
                <c:pt idx="100">
                  <c:v>72.864604258509772</c:v>
                </c:pt>
                <c:pt idx="101">
                  <c:v>63.435976394848929</c:v>
                </c:pt>
                <c:pt idx="102">
                  <c:v>71.238350903902258</c:v>
                </c:pt>
                <c:pt idx="103">
                  <c:v>77.859127441510154</c:v>
                </c:pt>
                <c:pt idx="104">
                  <c:v>83.361513793706692</c:v>
                </c:pt>
                <c:pt idx="105">
                  <c:v>86.334340633998053</c:v>
                </c:pt>
                <c:pt idx="106">
                  <c:v>85.848996287835405</c:v>
                </c:pt>
                <c:pt idx="107">
                  <c:v>84.776629470759048</c:v>
                </c:pt>
                <c:pt idx="108">
                  <c:v>85.697077962094184</c:v>
                </c:pt>
                <c:pt idx="109">
                  <c:v>88.476457511735305</c:v>
                </c:pt>
                <c:pt idx="110">
                  <c:v>90.305431522010068</c:v>
                </c:pt>
                <c:pt idx="111">
                  <c:v>90.823323447267853</c:v>
                </c:pt>
                <c:pt idx="112">
                  <c:v>93.310064356947464</c:v>
                </c:pt>
                <c:pt idx="113">
                  <c:v>97.131615445542295</c:v>
                </c:pt>
                <c:pt idx="114">
                  <c:v>101.46551015656173</c:v>
                </c:pt>
                <c:pt idx="115">
                  <c:v>103.38171781161707</c:v>
                </c:pt>
                <c:pt idx="116">
                  <c:v>103.70300664134497</c:v>
                </c:pt>
                <c:pt idx="117">
                  <c:v>102.80989445706079</c:v>
                </c:pt>
                <c:pt idx="118">
                  <c:v>102.08492985003681</c:v>
                </c:pt>
                <c:pt idx="119">
                  <c:v>101.67044692465282</c:v>
                </c:pt>
                <c:pt idx="120">
                  <c:v>101.81601623346164</c:v>
                </c:pt>
                <c:pt idx="121">
                  <c:v>102.10442773557507</c:v>
                </c:pt>
                <c:pt idx="122">
                  <c:v>100.03627442621921</c:v>
                </c:pt>
                <c:pt idx="123">
                  <c:v>98.662634932152514</c:v>
                </c:pt>
                <c:pt idx="124">
                  <c:v>97.020933474069409</c:v>
                </c:pt>
                <c:pt idx="125">
                  <c:v>96.995395482346609</c:v>
                </c:pt>
                <c:pt idx="126">
                  <c:v>96.531486615575957</c:v>
                </c:pt>
                <c:pt idx="127">
                  <c:v>95.365720794074875</c:v>
                </c:pt>
                <c:pt idx="128">
                  <c:v>94.724035646206517</c:v>
                </c:pt>
                <c:pt idx="129">
                  <c:v>93.006656587751806</c:v>
                </c:pt>
                <c:pt idx="130">
                  <c:v>92.951741612697802</c:v>
                </c:pt>
                <c:pt idx="131">
                  <c:v>93.564982093955109</c:v>
                </c:pt>
                <c:pt idx="132">
                  <c:v>94.840835084726166</c:v>
                </c:pt>
                <c:pt idx="133">
                  <c:v>95.899259729367841</c:v>
                </c:pt>
                <c:pt idx="134">
                  <c:v>96.76371801095263</c:v>
                </c:pt>
                <c:pt idx="135">
                  <c:v>97.718461550275677</c:v>
                </c:pt>
                <c:pt idx="136">
                  <c:v>98.292653143043722</c:v>
                </c:pt>
                <c:pt idx="137">
                  <c:v>98.038628639949778</c:v>
                </c:pt>
                <c:pt idx="138">
                  <c:v>98.329670800328884</c:v>
                </c:pt>
                <c:pt idx="139">
                  <c:v>98.09456940457143</c:v>
                </c:pt>
                <c:pt idx="140">
                  <c:v>98.011236933760244</c:v>
                </c:pt>
                <c:pt idx="141">
                  <c:v>97.629037267075091</c:v>
                </c:pt>
                <c:pt idx="142">
                  <c:v>97.804541966314218</c:v>
                </c:pt>
                <c:pt idx="143">
                  <c:v>98.816108486177356</c:v>
                </c:pt>
                <c:pt idx="144">
                  <c:v>99.897391305379244</c:v>
                </c:pt>
                <c:pt idx="145">
                  <c:v>99.975591083827979</c:v>
                </c:pt>
                <c:pt idx="146">
                  <c:v>100.18715339445259</c:v>
                </c:pt>
                <c:pt idx="147">
                  <c:v>100.32492094375868</c:v>
                </c:pt>
                <c:pt idx="148">
                  <c:v>101.22429348784861</c:v>
                </c:pt>
                <c:pt idx="149">
                  <c:v>101.69599890880518</c:v>
                </c:pt>
                <c:pt idx="150">
                  <c:v>101.79023308417989</c:v>
                </c:pt>
                <c:pt idx="151">
                  <c:v>101.50846687748725</c:v>
                </c:pt>
                <c:pt idx="152">
                  <c:v>101.19202832021638</c:v>
                </c:pt>
                <c:pt idx="153">
                  <c:v>101.11519632262957</c:v>
                </c:pt>
                <c:pt idx="154">
                  <c:v>101.19298353391643</c:v>
                </c:pt>
                <c:pt idx="155">
                  <c:v>100.98007469298368</c:v>
                </c:pt>
                <c:pt idx="156">
                  <c:v>100.42023390484177</c:v>
                </c:pt>
                <c:pt idx="157">
                  <c:v>99.942114762441818</c:v>
                </c:pt>
                <c:pt idx="158">
                  <c:v>99.845276034493779</c:v>
                </c:pt>
                <c:pt idx="159">
                  <c:v>99.571359157532186</c:v>
                </c:pt>
                <c:pt idx="160">
                  <c:v>99.406180181354216</c:v>
                </c:pt>
                <c:pt idx="161">
                  <c:v>98.958582728112447</c:v>
                </c:pt>
                <c:pt idx="162">
                  <c:v>98.573378585082537</c:v>
                </c:pt>
                <c:pt idx="163">
                  <c:v>98.39640971610892</c:v>
                </c:pt>
                <c:pt idx="164">
                  <c:v>98.568853006428682</c:v>
                </c:pt>
                <c:pt idx="165">
                  <c:v>99.079957439598203</c:v>
                </c:pt>
                <c:pt idx="166">
                  <c:v>99.43736770122662</c:v>
                </c:pt>
                <c:pt idx="167">
                  <c:v>99.394895757231382</c:v>
                </c:pt>
                <c:pt idx="168">
                  <c:v>98.898674505362052</c:v>
                </c:pt>
                <c:pt idx="169">
                  <c:v>98.430025138744668</c:v>
                </c:pt>
                <c:pt idx="170">
                  <c:v>98.021666052231907</c:v>
                </c:pt>
                <c:pt idx="171">
                  <c:v>97.824482991071363</c:v>
                </c:pt>
                <c:pt idx="172">
                  <c:v>97.922360464871417</c:v>
                </c:pt>
                <c:pt idx="173">
                  <c:v>97.895507561021006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080-49C2-98D4-9594A60D8A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8350976"/>
        <c:axId val="138352512"/>
      </c:lineChart>
      <c:dateAx>
        <c:axId val="137487488"/>
        <c:scaling>
          <c:orientation val="minMax"/>
        </c:scaling>
        <c:delete val="0"/>
        <c:axPos val="b"/>
        <c:numFmt formatCode="yyyy" sourceLinked="0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7489024"/>
        <c:crossesAt val="0"/>
        <c:auto val="1"/>
        <c:lblOffset val="100"/>
        <c:baseTimeUnit val="months"/>
        <c:majorUnit val="24"/>
        <c:majorTimeUnit val="months"/>
        <c:minorUnit val="24"/>
        <c:minorTimeUnit val="days"/>
      </c:dateAx>
      <c:valAx>
        <c:axId val="137489024"/>
        <c:scaling>
          <c:orientation val="minMax"/>
          <c:min val="60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0" sourceLinked="0"/>
        <c:majorTickMark val="none"/>
        <c:minorTickMark val="none"/>
        <c:tickLblPos val="low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7487488"/>
        <c:crosses val="autoZero"/>
        <c:crossBetween val="between"/>
        <c:majorUnit val="40"/>
      </c:valAx>
      <c:dateAx>
        <c:axId val="138350976"/>
        <c:scaling>
          <c:orientation val="minMax"/>
        </c:scaling>
        <c:delete val="1"/>
        <c:axPos val="b"/>
        <c:numFmt formatCode="m/yyyy" sourceLinked="1"/>
        <c:majorTickMark val="out"/>
        <c:minorTickMark val="none"/>
        <c:tickLblPos val="none"/>
        <c:crossAx val="138352512"/>
        <c:crosses val="autoZero"/>
        <c:auto val="1"/>
        <c:lblOffset val="100"/>
        <c:baseTimeUnit val="days"/>
      </c:dateAx>
      <c:valAx>
        <c:axId val="138352512"/>
        <c:scaling>
          <c:orientation val="minMax"/>
          <c:max val="130"/>
          <c:min val="50"/>
        </c:scaling>
        <c:delete val="0"/>
        <c:axPos val="r"/>
        <c:numFmt formatCode="0" sourceLinked="0"/>
        <c:majorTickMark val="none"/>
        <c:minorTickMark val="none"/>
        <c:tickLblPos val="nextTo"/>
        <c:spPr>
          <a:ln>
            <a:solidFill>
              <a:srgbClr val="C0C0C0"/>
            </a:solidFill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350976"/>
        <c:crosses val="max"/>
        <c:crossBetween val="between"/>
        <c:majorUnit val="10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82973977730323945"/>
          <c:w val="0.65816296954487652"/>
          <c:h val="0.17026022269676053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7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233" r="0.75000000000000233" t="1" header="0.5" footer="0.5"/>
    <c:pageSetup orientation="portrait"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6.5353404353867536E-2"/>
          <c:y val="4.4138841608410813E-2"/>
          <c:w val="0.84313725490196079"/>
          <c:h val="0.69060773480662985"/>
        </c:manualLayout>
      </c:layout>
      <c:lineChart>
        <c:grouping val="standard"/>
        <c:varyColors val="0"/>
        <c:ser>
          <c:idx val="0"/>
          <c:order val="0"/>
          <c:tx>
            <c:strRef>
              <c:f>'G IV.3.3.'!$H$9</c:f>
              <c:strCache>
                <c:ptCount val="1"/>
                <c:pt idx="0">
                  <c:v>Извоз робе (л.с.)</c:v>
                </c:pt>
              </c:strCache>
            </c:strRef>
          </c:tx>
          <c:spPr>
            <a:ln w="28575">
              <a:solidFill>
                <a:srgbClr val="0073CF"/>
              </a:solidFill>
              <a:prstDash val="solid"/>
            </a:ln>
          </c:spPr>
          <c:marker>
            <c:symbol val="none"/>
          </c:marker>
          <c:cat>
            <c:numRef>
              <c:f>'G IV.3.3.'!$G$10:$G$231</c:f>
              <c:numCache>
                <c:formatCode>m/yyyy</c:formatCode>
                <c:ptCount val="222"/>
                <c:pt idx="0">
                  <c:v>39448</c:v>
                </c:pt>
                <c:pt idx="1">
                  <c:v>39479</c:v>
                </c:pt>
                <c:pt idx="2">
                  <c:v>39508</c:v>
                </c:pt>
                <c:pt idx="3">
                  <c:v>39539</c:v>
                </c:pt>
                <c:pt idx="4">
                  <c:v>39569</c:v>
                </c:pt>
                <c:pt idx="5">
                  <c:v>39600</c:v>
                </c:pt>
                <c:pt idx="6">
                  <c:v>39630</c:v>
                </c:pt>
                <c:pt idx="7">
                  <c:v>39661</c:v>
                </c:pt>
                <c:pt idx="8">
                  <c:v>39692</c:v>
                </c:pt>
                <c:pt idx="9">
                  <c:v>39722</c:v>
                </c:pt>
                <c:pt idx="10">
                  <c:v>39753</c:v>
                </c:pt>
                <c:pt idx="11">
                  <c:v>39783</c:v>
                </c:pt>
                <c:pt idx="12">
                  <c:v>39814</c:v>
                </c:pt>
                <c:pt idx="13">
                  <c:v>39845</c:v>
                </c:pt>
                <c:pt idx="14">
                  <c:v>39873</c:v>
                </c:pt>
                <c:pt idx="15">
                  <c:v>39904</c:v>
                </c:pt>
                <c:pt idx="16">
                  <c:v>39934</c:v>
                </c:pt>
                <c:pt idx="17">
                  <c:v>39965</c:v>
                </c:pt>
                <c:pt idx="18">
                  <c:v>39995</c:v>
                </c:pt>
                <c:pt idx="19">
                  <c:v>40026</c:v>
                </c:pt>
                <c:pt idx="20">
                  <c:v>40057</c:v>
                </c:pt>
                <c:pt idx="21">
                  <c:v>40087</c:v>
                </c:pt>
                <c:pt idx="22">
                  <c:v>40118</c:v>
                </c:pt>
                <c:pt idx="23">
                  <c:v>40148</c:v>
                </c:pt>
                <c:pt idx="24">
                  <c:v>40179</c:v>
                </c:pt>
                <c:pt idx="25">
                  <c:v>40210</c:v>
                </c:pt>
                <c:pt idx="26">
                  <c:v>40238</c:v>
                </c:pt>
                <c:pt idx="27">
                  <c:v>40269</c:v>
                </c:pt>
                <c:pt idx="28">
                  <c:v>40299</c:v>
                </c:pt>
                <c:pt idx="29">
                  <c:v>40330</c:v>
                </c:pt>
                <c:pt idx="30">
                  <c:v>40360</c:v>
                </c:pt>
                <c:pt idx="31">
                  <c:v>40391</c:v>
                </c:pt>
                <c:pt idx="32">
                  <c:v>40422</c:v>
                </c:pt>
                <c:pt idx="33">
                  <c:v>40452</c:v>
                </c:pt>
                <c:pt idx="34">
                  <c:v>40483</c:v>
                </c:pt>
                <c:pt idx="35">
                  <c:v>40513</c:v>
                </c:pt>
                <c:pt idx="36">
                  <c:v>40544</c:v>
                </c:pt>
                <c:pt idx="37">
                  <c:v>40575</c:v>
                </c:pt>
                <c:pt idx="38">
                  <c:v>40603</c:v>
                </c:pt>
                <c:pt idx="39">
                  <c:v>40634</c:v>
                </c:pt>
                <c:pt idx="40">
                  <c:v>40664</c:v>
                </c:pt>
                <c:pt idx="41">
                  <c:v>40695</c:v>
                </c:pt>
                <c:pt idx="42">
                  <c:v>40725</c:v>
                </c:pt>
                <c:pt idx="43">
                  <c:v>40756</c:v>
                </c:pt>
                <c:pt idx="44">
                  <c:v>40787</c:v>
                </c:pt>
                <c:pt idx="45">
                  <c:v>40817</c:v>
                </c:pt>
                <c:pt idx="46">
                  <c:v>40848</c:v>
                </c:pt>
                <c:pt idx="47">
                  <c:v>40878</c:v>
                </c:pt>
                <c:pt idx="48">
                  <c:v>40909</c:v>
                </c:pt>
                <c:pt idx="49">
                  <c:v>40940</c:v>
                </c:pt>
                <c:pt idx="50">
                  <c:v>40969</c:v>
                </c:pt>
                <c:pt idx="51">
                  <c:v>41000</c:v>
                </c:pt>
                <c:pt idx="52">
                  <c:v>41030</c:v>
                </c:pt>
                <c:pt idx="53">
                  <c:v>41061</c:v>
                </c:pt>
                <c:pt idx="54">
                  <c:v>41091</c:v>
                </c:pt>
                <c:pt idx="55">
                  <c:v>41122</c:v>
                </c:pt>
                <c:pt idx="56">
                  <c:v>41153</c:v>
                </c:pt>
                <c:pt idx="57">
                  <c:v>41183</c:v>
                </c:pt>
                <c:pt idx="58">
                  <c:v>41214</c:v>
                </c:pt>
                <c:pt idx="59">
                  <c:v>41244</c:v>
                </c:pt>
                <c:pt idx="60">
                  <c:v>41275</c:v>
                </c:pt>
                <c:pt idx="61">
                  <c:v>41306</c:v>
                </c:pt>
                <c:pt idx="62">
                  <c:v>41334</c:v>
                </c:pt>
                <c:pt idx="63">
                  <c:v>41365</c:v>
                </c:pt>
                <c:pt idx="64">
                  <c:v>41395</c:v>
                </c:pt>
                <c:pt idx="65">
                  <c:v>41426</c:v>
                </c:pt>
                <c:pt idx="66">
                  <c:v>41456</c:v>
                </c:pt>
                <c:pt idx="67">
                  <c:v>41487</c:v>
                </c:pt>
                <c:pt idx="68">
                  <c:v>41518</c:v>
                </c:pt>
                <c:pt idx="69">
                  <c:v>41548</c:v>
                </c:pt>
                <c:pt idx="70">
                  <c:v>41579</c:v>
                </c:pt>
                <c:pt idx="71">
                  <c:v>41609</c:v>
                </c:pt>
                <c:pt idx="72">
                  <c:v>41640</c:v>
                </c:pt>
                <c:pt idx="73">
                  <c:v>41671</c:v>
                </c:pt>
                <c:pt idx="74">
                  <c:v>41699</c:v>
                </c:pt>
                <c:pt idx="75">
                  <c:v>41730</c:v>
                </c:pt>
                <c:pt idx="76">
                  <c:v>41760</c:v>
                </c:pt>
                <c:pt idx="77">
                  <c:v>41791</c:v>
                </c:pt>
                <c:pt idx="78">
                  <c:v>41821</c:v>
                </c:pt>
                <c:pt idx="79">
                  <c:v>41852</c:v>
                </c:pt>
                <c:pt idx="80">
                  <c:v>41883</c:v>
                </c:pt>
                <c:pt idx="81">
                  <c:v>41913</c:v>
                </c:pt>
                <c:pt idx="82">
                  <c:v>41944</c:v>
                </c:pt>
                <c:pt idx="83">
                  <c:v>41974</c:v>
                </c:pt>
                <c:pt idx="84">
                  <c:v>42005</c:v>
                </c:pt>
                <c:pt idx="85">
                  <c:v>42036</c:v>
                </c:pt>
                <c:pt idx="86">
                  <c:v>42064</c:v>
                </c:pt>
                <c:pt idx="87">
                  <c:v>42095</c:v>
                </c:pt>
                <c:pt idx="88">
                  <c:v>42125</c:v>
                </c:pt>
                <c:pt idx="89">
                  <c:v>42156</c:v>
                </c:pt>
                <c:pt idx="90">
                  <c:v>42186</c:v>
                </c:pt>
                <c:pt idx="91">
                  <c:v>42217</c:v>
                </c:pt>
                <c:pt idx="92">
                  <c:v>42248</c:v>
                </c:pt>
                <c:pt idx="93">
                  <c:v>42278</c:v>
                </c:pt>
                <c:pt idx="94">
                  <c:v>42309</c:v>
                </c:pt>
                <c:pt idx="95">
                  <c:v>42339</c:v>
                </c:pt>
                <c:pt idx="96">
                  <c:v>42370</c:v>
                </c:pt>
                <c:pt idx="97">
                  <c:v>42401</c:v>
                </c:pt>
                <c:pt idx="98">
                  <c:v>42430</c:v>
                </c:pt>
                <c:pt idx="99">
                  <c:v>42461</c:v>
                </c:pt>
                <c:pt idx="100">
                  <c:v>42491</c:v>
                </c:pt>
                <c:pt idx="101">
                  <c:v>42522</c:v>
                </c:pt>
                <c:pt idx="102">
                  <c:v>42552</c:v>
                </c:pt>
                <c:pt idx="103">
                  <c:v>42583</c:v>
                </c:pt>
                <c:pt idx="104">
                  <c:v>42614</c:v>
                </c:pt>
                <c:pt idx="105">
                  <c:v>42644</c:v>
                </c:pt>
                <c:pt idx="106">
                  <c:v>42675</c:v>
                </c:pt>
                <c:pt idx="107">
                  <c:v>42705</c:v>
                </c:pt>
                <c:pt idx="108">
                  <c:v>42736</c:v>
                </c:pt>
                <c:pt idx="109">
                  <c:v>42767</c:v>
                </c:pt>
                <c:pt idx="110">
                  <c:v>42795</c:v>
                </c:pt>
                <c:pt idx="111">
                  <c:v>42826</c:v>
                </c:pt>
                <c:pt idx="112">
                  <c:v>42856</c:v>
                </c:pt>
                <c:pt idx="113">
                  <c:v>42887</c:v>
                </c:pt>
                <c:pt idx="114">
                  <c:v>42917</c:v>
                </c:pt>
                <c:pt idx="115">
                  <c:v>42948</c:v>
                </c:pt>
                <c:pt idx="116">
                  <c:v>42979</c:v>
                </c:pt>
                <c:pt idx="117">
                  <c:v>43009</c:v>
                </c:pt>
                <c:pt idx="118">
                  <c:v>43040</c:v>
                </c:pt>
                <c:pt idx="119">
                  <c:v>43070</c:v>
                </c:pt>
                <c:pt idx="120">
                  <c:v>43101</c:v>
                </c:pt>
                <c:pt idx="121">
                  <c:v>43132</c:v>
                </c:pt>
                <c:pt idx="122">
                  <c:v>43160</c:v>
                </c:pt>
                <c:pt idx="123">
                  <c:v>43191</c:v>
                </c:pt>
                <c:pt idx="124">
                  <c:v>43221</c:v>
                </c:pt>
                <c:pt idx="125">
                  <c:v>43252</c:v>
                </c:pt>
                <c:pt idx="126">
                  <c:v>43282</c:v>
                </c:pt>
                <c:pt idx="127">
                  <c:v>43313</c:v>
                </c:pt>
                <c:pt idx="128">
                  <c:v>43344</c:v>
                </c:pt>
                <c:pt idx="129">
                  <c:v>43404</c:v>
                </c:pt>
                <c:pt idx="130">
                  <c:v>43434</c:v>
                </c:pt>
                <c:pt idx="131">
                  <c:v>43465</c:v>
                </c:pt>
                <c:pt idx="132">
                  <c:v>43496</c:v>
                </c:pt>
                <c:pt idx="133">
                  <c:v>43524</c:v>
                </c:pt>
                <c:pt idx="134">
                  <c:v>43555</c:v>
                </c:pt>
                <c:pt idx="135">
                  <c:v>43585</c:v>
                </c:pt>
                <c:pt idx="136">
                  <c:v>43616</c:v>
                </c:pt>
                <c:pt idx="137">
                  <c:v>43646</c:v>
                </c:pt>
                <c:pt idx="138">
                  <c:v>43677</c:v>
                </c:pt>
                <c:pt idx="139">
                  <c:v>43708</c:v>
                </c:pt>
                <c:pt idx="140">
                  <c:v>43738</c:v>
                </c:pt>
                <c:pt idx="141">
                  <c:v>43769</c:v>
                </c:pt>
                <c:pt idx="142">
                  <c:v>43799</c:v>
                </c:pt>
                <c:pt idx="143">
                  <c:v>43830</c:v>
                </c:pt>
                <c:pt idx="144">
                  <c:v>43861</c:v>
                </c:pt>
                <c:pt idx="145">
                  <c:v>43890</c:v>
                </c:pt>
                <c:pt idx="146">
                  <c:v>43921</c:v>
                </c:pt>
                <c:pt idx="147">
                  <c:v>43951</c:v>
                </c:pt>
                <c:pt idx="148">
                  <c:v>43982</c:v>
                </c:pt>
                <c:pt idx="149">
                  <c:v>44012</c:v>
                </c:pt>
                <c:pt idx="150">
                  <c:v>44043</c:v>
                </c:pt>
                <c:pt idx="151">
                  <c:v>44074</c:v>
                </c:pt>
                <c:pt idx="152">
                  <c:v>44104</c:v>
                </c:pt>
                <c:pt idx="153">
                  <c:v>44135</c:v>
                </c:pt>
                <c:pt idx="154">
                  <c:v>44165</c:v>
                </c:pt>
                <c:pt idx="155">
                  <c:v>44196</c:v>
                </c:pt>
                <c:pt idx="156">
                  <c:v>44227</c:v>
                </c:pt>
                <c:pt idx="157">
                  <c:v>44255</c:v>
                </c:pt>
                <c:pt idx="158">
                  <c:v>44286</c:v>
                </c:pt>
                <c:pt idx="159">
                  <c:v>44316</c:v>
                </c:pt>
                <c:pt idx="160">
                  <c:v>44347</c:v>
                </c:pt>
                <c:pt idx="161">
                  <c:v>44377</c:v>
                </c:pt>
                <c:pt idx="162">
                  <c:v>44408</c:v>
                </c:pt>
                <c:pt idx="163">
                  <c:v>44439</c:v>
                </c:pt>
                <c:pt idx="164">
                  <c:v>44469</c:v>
                </c:pt>
                <c:pt idx="165">
                  <c:v>44500</c:v>
                </c:pt>
                <c:pt idx="166">
                  <c:v>44530</c:v>
                </c:pt>
                <c:pt idx="167">
                  <c:v>44561</c:v>
                </c:pt>
                <c:pt idx="168">
                  <c:v>44592</c:v>
                </c:pt>
                <c:pt idx="169">
                  <c:v>44620</c:v>
                </c:pt>
                <c:pt idx="170">
                  <c:v>44651</c:v>
                </c:pt>
                <c:pt idx="171">
                  <c:v>44681</c:v>
                </c:pt>
                <c:pt idx="172">
                  <c:v>44712</c:v>
                </c:pt>
                <c:pt idx="173">
                  <c:v>44742</c:v>
                </c:pt>
                <c:pt idx="174">
                  <c:v>44773</c:v>
                </c:pt>
                <c:pt idx="175">
                  <c:v>44804</c:v>
                </c:pt>
                <c:pt idx="176">
                  <c:v>44834</c:v>
                </c:pt>
                <c:pt idx="177">
                  <c:v>44865</c:v>
                </c:pt>
                <c:pt idx="178">
                  <c:v>44895</c:v>
                </c:pt>
                <c:pt idx="179">
                  <c:v>44926</c:v>
                </c:pt>
                <c:pt idx="180">
                  <c:v>44957</c:v>
                </c:pt>
                <c:pt idx="181">
                  <c:v>44985</c:v>
                </c:pt>
                <c:pt idx="182">
                  <c:v>45016</c:v>
                </c:pt>
                <c:pt idx="183">
                  <c:v>45046</c:v>
                </c:pt>
                <c:pt idx="184">
                  <c:v>45077</c:v>
                </c:pt>
                <c:pt idx="185">
                  <c:v>45107</c:v>
                </c:pt>
                <c:pt idx="186">
                  <c:v>45138</c:v>
                </c:pt>
                <c:pt idx="187">
                  <c:v>45169</c:v>
                </c:pt>
                <c:pt idx="188">
                  <c:v>45199</c:v>
                </c:pt>
                <c:pt idx="189">
                  <c:v>45230</c:v>
                </c:pt>
                <c:pt idx="190">
                  <c:v>45260</c:v>
                </c:pt>
                <c:pt idx="191">
                  <c:v>45291</c:v>
                </c:pt>
                <c:pt idx="192">
                  <c:v>45322</c:v>
                </c:pt>
                <c:pt idx="193">
                  <c:v>45351</c:v>
                </c:pt>
                <c:pt idx="194">
                  <c:v>45382</c:v>
                </c:pt>
                <c:pt idx="195">
                  <c:v>45412</c:v>
                </c:pt>
                <c:pt idx="196">
                  <c:v>45443</c:v>
                </c:pt>
                <c:pt idx="197">
                  <c:v>45473</c:v>
                </c:pt>
                <c:pt idx="198">
                  <c:v>45504</c:v>
                </c:pt>
                <c:pt idx="199">
                  <c:v>45535</c:v>
                </c:pt>
                <c:pt idx="200">
                  <c:v>45565</c:v>
                </c:pt>
                <c:pt idx="201">
                  <c:v>45596</c:v>
                </c:pt>
                <c:pt idx="202">
                  <c:v>45626</c:v>
                </c:pt>
                <c:pt idx="203">
                  <c:v>45657</c:v>
                </c:pt>
                <c:pt idx="204">
                  <c:v>45688</c:v>
                </c:pt>
                <c:pt idx="205">
                  <c:v>45716</c:v>
                </c:pt>
                <c:pt idx="206">
                  <c:v>45747</c:v>
                </c:pt>
                <c:pt idx="207">
                  <c:v>45777</c:v>
                </c:pt>
                <c:pt idx="208">
                  <c:v>45808</c:v>
                </c:pt>
                <c:pt idx="209">
                  <c:v>45838</c:v>
                </c:pt>
                <c:pt idx="210">
                  <c:v>45869</c:v>
                </c:pt>
                <c:pt idx="211">
                  <c:v>45900</c:v>
                </c:pt>
                <c:pt idx="212">
                  <c:v>45930</c:v>
                </c:pt>
                <c:pt idx="213">
                  <c:v>45961</c:v>
                </c:pt>
                <c:pt idx="214">
                  <c:v>45991</c:v>
                </c:pt>
                <c:pt idx="215">
                  <c:v>46022</c:v>
                </c:pt>
                <c:pt idx="216">
                  <c:v>46053</c:v>
                </c:pt>
                <c:pt idx="217">
                  <c:v>46081</c:v>
                </c:pt>
                <c:pt idx="218">
                  <c:v>46112</c:v>
                </c:pt>
                <c:pt idx="219">
                  <c:v>46142</c:v>
                </c:pt>
                <c:pt idx="220">
                  <c:v>46173</c:v>
                </c:pt>
                <c:pt idx="221">
                  <c:v>46203</c:v>
                </c:pt>
              </c:numCache>
            </c:numRef>
          </c:cat>
          <c:val>
            <c:numRef>
              <c:f>'G IV.3.3.'!$H$10:$H$231</c:f>
              <c:numCache>
                <c:formatCode>0.0</c:formatCode>
                <c:ptCount val="222"/>
                <c:pt idx="2">
                  <c:v>100.81373745802689</c:v>
                </c:pt>
                <c:pt idx="3">
                  <c:v>101.32837628514731</c:v>
                </c:pt>
                <c:pt idx="4">
                  <c:v>101.80491973097919</c:v>
                </c:pt>
                <c:pt idx="5">
                  <c:v>102.43464923200203</c:v>
                </c:pt>
                <c:pt idx="6">
                  <c:v>105.4681062057616</c:v>
                </c:pt>
                <c:pt idx="7">
                  <c:v>106.68300053473043</c:v>
                </c:pt>
                <c:pt idx="8">
                  <c:v>107.13971807698836</c:v>
                </c:pt>
                <c:pt idx="9">
                  <c:v>100.77634647839322</c:v>
                </c:pt>
                <c:pt idx="10">
                  <c:v>94.627527787155088</c:v>
                </c:pt>
                <c:pt idx="11">
                  <c:v>89.61189523298269</c:v>
                </c:pt>
                <c:pt idx="12">
                  <c:v>84.939342853593516</c:v>
                </c:pt>
                <c:pt idx="13">
                  <c:v>79.532757531058493</c:v>
                </c:pt>
                <c:pt idx="14">
                  <c:v>75.732586606407111</c:v>
                </c:pt>
                <c:pt idx="15">
                  <c:v>76.448638692823849</c:v>
                </c:pt>
                <c:pt idx="16">
                  <c:v>79.417798660126252</c:v>
                </c:pt>
                <c:pt idx="17">
                  <c:v>80.402558512403871</c:v>
                </c:pt>
                <c:pt idx="18">
                  <c:v>81.660504520825185</c:v>
                </c:pt>
                <c:pt idx="19">
                  <c:v>81.041605759229981</c:v>
                </c:pt>
                <c:pt idx="20">
                  <c:v>81.913582517945983</c:v>
                </c:pt>
                <c:pt idx="21">
                  <c:v>84.612136802497105</c:v>
                </c:pt>
                <c:pt idx="22">
                  <c:v>86.180772059234982</c:v>
                </c:pt>
                <c:pt idx="23">
                  <c:v>86.592206657802947</c:v>
                </c:pt>
                <c:pt idx="24">
                  <c:v>85.618166866383319</c:v>
                </c:pt>
                <c:pt idx="25">
                  <c:v>85.539422525368366</c:v>
                </c:pt>
                <c:pt idx="26">
                  <c:v>87.230948468668842</c:v>
                </c:pt>
                <c:pt idx="27">
                  <c:v>89.811479622508344</c:v>
                </c:pt>
                <c:pt idx="28">
                  <c:v>94.355939291168184</c:v>
                </c:pt>
                <c:pt idx="29">
                  <c:v>98.236310040593438</c:v>
                </c:pt>
                <c:pt idx="30">
                  <c:v>100.18025101394966</c:v>
                </c:pt>
                <c:pt idx="31">
                  <c:v>100.9732280718198</c:v>
                </c:pt>
                <c:pt idx="32">
                  <c:v>102.90378500770517</c:v>
                </c:pt>
                <c:pt idx="33">
                  <c:v>106.37829592708461</c:v>
                </c:pt>
                <c:pt idx="34">
                  <c:v>109.38200754175996</c:v>
                </c:pt>
                <c:pt idx="35">
                  <c:v>113.32743988991137</c:v>
                </c:pt>
                <c:pt idx="36">
                  <c:v>115.34093155992001</c:v>
                </c:pt>
                <c:pt idx="37">
                  <c:v>117.38511177902126</c:v>
                </c:pt>
                <c:pt idx="38">
                  <c:v>116.16750320072593</c:v>
                </c:pt>
                <c:pt idx="39">
                  <c:v>116.76673305156555</c:v>
                </c:pt>
                <c:pt idx="40">
                  <c:v>113.8021605423843</c:v>
                </c:pt>
                <c:pt idx="41">
                  <c:v>113.75464829030166</c:v>
                </c:pt>
                <c:pt idx="42">
                  <c:v>113.7427499724255</c:v>
                </c:pt>
                <c:pt idx="43">
                  <c:v>117.17806214014566</c:v>
                </c:pt>
                <c:pt idx="44">
                  <c:v>115.42497663722098</c:v>
                </c:pt>
                <c:pt idx="45">
                  <c:v>115.1491507469304</c:v>
                </c:pt>
                <c:pt idx="46">
                  <c:v>114.25661336623931</c:v>
                </c:pt>
                <c:pt idx="47">
                  <c:v>116.53840495918962</c:v>
                </c:pt>
                <c:pt idx="48">
                  <c:v>116.1825263861849</c:v>
                </c:pt>
                <c:pt idx="49">
                  <c:v>108.38243695311911</c:v>
                </c:pt>
                <c:pt idx="50">
                  <c:v>107.93968411908975</c:v>
                </c:pt>
                <c:pt idx="51">
                  <c:v>108.97105432868956</c:v>
                </c:pt>
                <c:pt idx="52">
                  <c:v>117.68327778884634</c:v>
                </c:pt>
                <c:pt idx="53">
                  <c:v>118.59266893463253</c:v>
                </c:pt>
                <c:pt idx="54">
                  <c:v>118.77148132520749</c:v>
                </c:pt>
                <c:pt idx="55">
                  <c:v>119.62623638456614</c:v>
                </c:pt>
                <c:pt idx="56">
                  <c:v>121.79997541236405</c:v>
                </c:pt>
                <c:pt idx="57">
                  <c:v>124.76850172944576</c:v>
                </c:pt>
                <c:pt idx="58">
                  <c:v>127.52504031594405</c:v>
                </c:pt>
                <c:pt idx="59">
                  <c:v>129.21561389788738</c:v>
                </c:pt>
                <c:pt idx="60">
                  <c:v>131.42187121693595</c:v>
                </c:pt>
                <c:pt idx="61">
                  <c:v>131.5306155649362</c:v>
                </c:pt>
                <c:pt idx="62">
                  <c:v>133.07126525463551</c:v>
                </c:pt>
                <c:pt idx="63">
                  <c:v>135.62676572089779</c:v>
                </c:pt>
                <c:pt idx="64">
                  <c:v>136.11285008129485</c:v>
                </c:pt>
                <c:pt idx="65">
                  <c:v>140.32095404245902</c:v>
                </c:pt>
                <c:pt idx="66">
                  <c:v>148.95117789261931</c:v>
                </c:pt>
                <c:pt idx="67">
                  <c:v>159.38280656457744</c:v>
                </c:pt>
                <c:pt idx="68">
                  <c:v>167.65993252259486</c:v>
                </c:pt>
                <c:pt idx="69">
                  <c:v>165.80288445772354</c:v>
                </c:pt>
                <c:pt idx="70">
                  <c:v>164.87082709003218</c:v>
                </c:pt>
                <c:pt idx="71">
                  <c:v>158.84214657049804</c:v>
                </c:pt>
                <c:pt idx="72">
                  <c:v>153.8433696720335</c:v>
                </c:pt>
                <c:pt idx="73">
                  <c:v>152.13291474642537</c:v>
                </c:pt>
                <c:pt idx="74">
                  <c:v>152.77371506825537</c:v>
                </c:pt>
                <c:pt idx="75">
                  <c:v>156.22478379554917</c:v>
                </c:pt>
                <c:pt idx="76">
                  <c:v>153.93288810194403</c:v>
                </c:pt>
                <c:pt idx="77">
                  <c:v>151.28066340162479</c:v>
                </c:pt>
                <c:pt idx="78">
                  <c:v>149.46592833302191</c:v>
                </c:pt>
                <c:pt idx="79">
                  <c:v>149.68225374131637</c:v>
                </c:pt>
                <c:pt idx="80">
                  <c:v>151.21232740060373</c:v>
                </c:pt>
                <c:pt idx="81">
                  <c:v>151.16713229382148</c:v>
                </c:pt>
                <c:pt idx="82">
                  <c:v>153.00812874324498</c:v>
                </c:pt>
                <c:pt idx="83">
                  <c:v>155.44474928788921</c:v>
                </c:pt>
                <c:pt idx="84">
                  <c:v>157.01142923527243</c:v>
                </c:pt>
                <c:pt idx="85">
                  <c:v>158.65629190447612</c:v>
                </c:pt>
                <c:pt idx="86">
                  <c:v>159.44397220051715</c:v>
                </c:pt>
                <c:pt idx="87">
                  <c:v>161.18147301500045</c:v>
                </c:pt>
                <c:pt idx="88">
                  <c:v>166.21319765494221</c:v>
                </c:pt>
                <c:pt idx="89">
                  <c:v>167.02368362826692</c:v>
                </c:pt>
                <c:pt idx="90">
                  <c:v>169.499770586805</c:v>
                </c:pt>
                <c:pt idx="91">
                  <c:v>167.08916038726136</c:v>
                </c:pt>
                <c:pt idx="92">
                  <c:v>166.18380821994103</c:v>
                </c:pt>
                <c:pt idx="93">
                  <c:v>164.66367792965238</c:v>
                </c:pt>
                <c:pt idx="94">
                  <c:v>163.71050326163075</c:v>
                </c:pt>
                <c:pt idx="95">
                  <c:v>165.6065410668526</c:v>
                </c:pt>
                <c:pt idx="96">
                  <c:v>169.15466983055993</c:v>
                </c:pt>
                <c:pt idx="97">
                  <c:v>175.19463822895102</c:v>
                </c:pt>
                <c:pt idx="98">
                  <c:v>178.35206881446186</c:v>
                </c:pt>
                <c:pt idx="99">
                  <c:v>179.19410848553881</c:v>
                </c:pt>
                <c:pt idx="100">
                  <c:v>178.26432284900761</c:v>
                </c:pt>
                <c:pt idx="101">
                  <c:v>179.6184145185847</c:v>
                </c:pt>
                <c:pt idx="102">
                  <c:v>180.75422818260017</c:v>
                </c:pt>
                <c:pt idx="103">
                  <c:v>181.24136752036711</c:v>
                </c:pt>
                <c:pt idx="104">
                  <c:v>183.07419933908568</c:v>
                </c:pt>
                <c:pt idx="105">
                  <c:v>184.69659096272531</c:v>
                </c:pt>
                <c:pt idx="106">
                  <c:v>188.31677193484703</c:v>
                </c:pt>
                <c:pt idx="107">
                  <c:v>193.37355853296563</c:v>
                </c:pt>
                <c:pt idx="108">
                  <c:v>194.35540997740122</c:v>
                </c:pt>
                <c:pt idx="109">
                  <c:v>201.22531597421255</c:v>
                </c:pt>
                <c:pt idx="110">
                  <c:v>202.52050177468359</c:v>
                </c:pt>
                <c:pt idx="111">
                  <c:v>209.42960426406725</c:v>
                </c:pt>
                <c:pt idx="112">
                  <c:v>207.11883898379065</c:v>
                </c:pt>
                <c:pt idx="113">
                  <c:v>207.43971894845356</c:v>
                </c:pt>
                <c:pt idx="114">
                  <c:v>204.81200191234282</c:v>
                </c:pt>
                <c:pt idx="115">
                  <c:v>205.94849453328735</c:v>
                </c:pt>
                <c:pt idx="116">
                  <c:v>208.29873290354021</c:v>
                </c:pt>
                <c:pt idx="117">
                  <c:v>211.13055604479533</c:v>
                </c:pt>
                <c:pt idx="118">
                  <c:v>212.02491343860902</c:v>
                </c:pt>
                <c:pt idx="119">
                  <c:v>211.26431528120375</c:v>
                </c:pt>
                <c:pt idx="120">
                  <c:v>215.45762909257414</c:v>
                </c:pt>
                <c:pt idx="121">
                  <c:v>215.73754435809244</c:v>
                </c:pt>
                <c:pt idx="122">
                  <c:v>218.3231937288721</c:v>
                </c:pt>
                <c:pt idx="123">
                  <c:v>214.12418839677949</c:v>
                </c:pt>
                <c:pt idx="124">
                  <c:v>217.58307469632712</c:v>
                </c:pt>
                <c:pt idx="125">
                  <c:v>220.78587513365576</c:v>
                </c:pt>
                <c:pt idx="126">
                  <c:v>226.70969792101246</c:v>
                </c:pt>
                <c:pt idx="127">
                  <c:v>228.36778952624354</c:v>
                </c:pt>
                <c:pt idx="128">
                  <c:v>228.78439688229835</c:v>
                </c:pt>
                <c:pt idx="129">
                  <c:v>228.93745087519801</c:v>
                </c:pt>
                <c:pt idx="130">
                  <c:v>230.22702162263053</c:v>
                </c:pt>
                <c:pt idx="131">
                  <c:v>227.67847701152883</c:v>
                </c:pt>
                <c:pt idx="132">
                  <c:v>228.55715255008181</c:v>
                </c:pt>
                <c:pt idx="133">
                  <c:v>229.28682450361646</c:v>
                </c:pt>
                <c:pt idx="134">
                  <c:v>232.59549437554969</c:v>
                </c:pt>
                <c:pt idx="135">
                  <c:v>232.92686226755868</c:v>
                </c:pt>
                <c:pt idx="136">
                  <c:v>237.40045182877134</c:v>
                </c:pt>
                <c:pt idx="137">
                  <c:v>240.32501778697301</c:v>
                </c:pt>
                <c:pt idx="138">
                  <c:v>243.97940082801279</c:v>
                </c:pt>
                <c:pt idx="139">
                  <c:v>242.19632701377554</c:v>
                </c:pt>
                <c:pt idx="140">
                  <c:v>243.04076201520465</c:v>
                </c:pt>
                <c:pt idx="141">
                  <c:v>245.81338204230727</c:v>
                </c:pt>
                <c:pt idx="142">
                  <c:v>249.441600542538</c:v>
                </c:pt>
                <c:pt idx="143">
                  <c:v>248.86164850490729</c:v>
                </c:pt>
                <c:pt idx="144">
                  <c:v>250.06025195551601</c:v>
                </c:pt>
                <c:pt idx="145">
                  <c:v>252.21068513482069</c:v>
                </c:pt>
                <c:pt idx="146">
                  <c:v>240.83297677967104</c:v>
                </c:pt>
                <c:pt idx="147">
                  <c:v>211.56056229129354</c:v>
                </c:pt>
                <c:pt idx="148">
                  <c:v>189.66107778445826</c:v>
                </c:pt>
                <c:pt idx="149">
                  <c:v>191.88694890179639</c:v>
                </c:pt>
                <c:pt idx="150">
                  <c:v>214.13446734816497</c:v>
                </c:pt>
                <c:pt idx="151">
                  <c:v>229.33404808960265</c:v>
                </c:pt>
                <c:pt idx="152">
                  <c:v>240.78337838468505</c:v>
                </c:pt>
                <c:pt idx="153">
                  <c:v>248.89664864119285</c:v>
                </c:pt>
                <c:pt idx="154">
                  <c:v>258.51117895073907</c:v>
                </c:pt>
                <c:pt idx="155">
                  <c:v>266.86553787354097</c:v>
                </c:pt>
                <c:pt idx="156">
                  <c:v>269.70107979554604</c:v>
                </c:pt>
                <c:pt idx="157">
                  <c:v>271.71191471887528</c:v>
                </c:pt>
                <c:pt idx="158">
                  <c:v>272.87815463415967</c:v>
                </c:pt>
                <c:pt idx="159">
                  <c:v>278.79354821145915</c:v>
                </c:pt>
                <c:pt idx="160">
                  <c:v>279.46606516120784</c:v>
                </c:pt>
                <c:pt idx="161">
                  <c:v>281.60603666357952</c:v>
                </c:pt>
                <c:pt idx="162">
                  <c:v>286.50790663332822</c:v>
                </c:pt>
                <c:pt idx="163">
                  <c:v>299.53995649292034</c:v>
                </c:pt>
                <c:pt idx="164">
                  <c:v>310.13669284081351</c:v>
                </c:pt>
                <c:pt idx="165">
                  <c:v>316.74303524251155</c:v>
                </c:pt>
                <c:pt idx="166">
                  <c:v>319.77800967177956</c:v>
                </c:pt>
                <c:pt idx="167">
                  <c:v>330.17682749315105</c:v>
                </c:pt>
                <c:pt idx="168">
                  <c:v>340.09900112756253</c:v>
                </c:pt>
                <c:pt idx="169">
                  <c:v>346.92428936650668</c:v>
                </c:pt>
                <c:pt idx="170">
                  <c:v>350.38599624299212</c:v>
                </c:pt>
                <c:pt idx="171">
                  <c:v>353.98505906022029</c:v>
                </c:pt>
                <c:pt idx="172">
                  <c:v>369.8597489263754</c:v>
                </c:pt>
                <c:pt idx="173">
                  <c:v>376.09978832355893</c:v>
                </c:pt>
                <c:pt idx="174">
                  <c:v>381.8244065451247</c:v>
                </c:pt>
                <c:pt idx="175">
                  <c:v>379.61607220668503</c:v>
                </c:pt>
                <c:pt idx="176">
                  <c:v>387.31039563242138</c:v>
                </c:pt>
                <c:pt idx="177">
                  <c:v>394.31804559148162</c:v>
                </c:pt>
                <c:pt idx="178">
                  <c:v>397.64711000892066</c:v>
                </c:pt>
                <c:pt idx="179">
                  <c:v>397.90116282912533</c:v>
                </c:pt>
                <c:pt idx="180">
                  <c:v>402.44951648615529</c:v>
                </c:pt>
                <c:pt idx="181">
                  <c:v>400.96496901298684</c:v>
                </c:pt>
                <c:pt idx="182">
                  <c:v>400.35316344742432</c:v>
                </c:pt>
                <c:pt idx="183">
                  <c:v>395.29652068153547</c:v>
                </c:pt>
                <c:pt idx="184">
                  <c:v>395.08102459581568</c:v>
                </c:pt>
                <c:pt idx="185">
                  <c:v>391.04150505638745</c:v>
                </c:pt>
                <c:pt idx="186">
                  <c:v>387.30581712499247</c:v>
                </c:pt>
                <c:pt idx="187">
                  <c:v>387.54366006971242</c:v>
                </c:pt>
                <c:pt idx="188">
                  <c:v>387.39507741713732</c:v>
                </c:pt>
                <c:pt idx="189">
                  <c:v>388.66690725021778</c:v>
                </c:pt>
                <c:pt idx="190">
                  <c:v>391.07234311429693</c:v>
                </c:pt>
                <c:pt idx="191">
                  <c:v>394.08752642578094</c:v>
                </c:pt>
                <c:pt idx="192">
                  <c:v>398.10352413039345</c:v>
                </c:pt>
                <c:pt idx="193">
                  <c:v>404.48641146253505</c:v>
                </c:pt>
                <c:pt idx="194">
                  <c:v>405.82261574065774</c:v>
                </c:pt>
                <c:pt idx="195">
                  <c:v>409.99046875765413</c:v>
                </c:pt>
                <c:pt idx="196">
                  <c:v>403.4543561750607</c:v>
                </c:pt>
                <c:pt idx="197">
                  <c:v>407.30365681345756</c:v>
                </c:pt>
                <c:pt idx="198">
                  <c:v>408.19018396321673</c:v>
                </c:pt>
                <c:pt idx="199">
                  <c:v>419.42262761018463</c:v>
                </c:pt>
                <c:pt idx="200">
                  <c:v>424.41120147266111</c:v>
                </c:pt>
                <c:pt idx="201">
                  <c:v>430.21958396014747</c:v>
                </c:pt>
                <c:pt idx="202">
                  <c:v>429.0609272673953</c:v>
                </c:pt>
                <c:pt idx="203">
                  <c:v>431.20718567118183</c:v>
                </c:pt>
                <c:pt idx="204">
                  <c:v>439.63602020738625</c:v>
                </c:pt>
                <c:pt idx="205">
                  <c:v>445.24240111497096</c:v>
                </c:pt>
                <c:pt idx="206">
                  <c:v>446.05657596954484</c:v>
                </c:pt>
                <c:pt idx="207">
                  <c:v>440.23473676618715</c:v>
                </c:pt>
                <c:pt idx="208">
                  <c:v>441.95367677640996</c:v>
                </c:pt>
                <c:pt idx="209">
                  <c:v>452.27859358999495</c:v>
                </c:pt>
                <c:pt idx="210">
                  <c:v>456.33065359508799</c:v>
                </c:pt>
                <c:pt idx="211">
                  <c:v>453.78324675652561</c:v>
                </c:pt>
                <c:pt idx="212">
                  <c:v>450.82614016397434</c:v>
                </c:pt>
                <c:pt idx="213">
                  <c:v>452.41567000140338</c:v>
                </c:pt>
                <c:pt idx="214">
                  <c:v>458.23601963646615</c:v>
                </c:pt>
                <c:pt idx="215">
                  <c:v>461.630274903219</c:v>
                </c:pt>
                <c:pt idx="216">
                  <c:v>458.72305519729736</c:v>
                </c:pt>
                <c:pt idx="217">
                  <c:v>465.47143272324507</c:v>
                </c:pt>
                <c:pt idx="218">
                  <c:v>477.87758479619924</c:v>
                </c:pt>
                <c:pt idx="219">
                  <c:v>491.44407755288745</c:v>
                </c:pt>
                <c:pt idx="220">
                  <c:v>491.86648690991416</c:v>
                </c:pt>
                <c:pt idx="221">
                  <c:v>489.28104591998209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892-49B0-9A18-D02B71D5699F}"/>
            </c:ext>
          </c:extLst>
        </c:ser>
        <c:ser>
          <c:idx val="1"/>
          <c:order val="1"/>
          <c:tx>
            <c:strRef>
              <c:f>'G IV.3.3.'!$I$9</c:f>
              <c:strCache>
                <c:ptCount val="1"/>
                <c:pt idx="0">
                  <c:v>Базни извоз* (л.с.)</c:v>
                </c:pt>
              </c:strCache>
            </c:strRef>
          </c:tx>
          <c:spPr>
            <a:ln w="28575">
              <a:solidFill>
                <a:srgbClr val="FF818D"/>
              </a:solidFill>
              <a:prstDash val="solid"/>
            </a:ln>
          </c:spPr>
          <c:marker>
            <c:symbol val="none"/>
          </c:marker>
          <c:cat>
            <c:numRef>
              <c:f>'G IV.3.3.'!$G$10:$G$231</c:f>
              <c:numCache>
                <c:formatCode>m/yyyy</c:formatCode>
                <c:ptCount val="222"/>
                <c:pt idx="0">
                  <c:v>39448</c:v>
                </c:pt>
                <c:pt idx="1">
                  <c:v>39479</c:v>
                </c:pt>
                <c:pt idx="2">
                  <c:v>39508</c:v>
                </c:pt>
                <c:pt idx="3">
                  <c:v>39539</c:v>
                </c:pt>
                <c:pt idx="4">
                  <c:v>39569</c:v>
                </c:pt>
                <c:pt idx="5">
                  <c:v>39600</c:v>
                </c:pt>
                <c:pt idx="6">
                  <c:v>39630</c:v>
                </c:pt>
                <c:pt idx="7">
                  <c:v>39661</c:v>
                </c:pt>
                <c:pt idx="8">
                  <c:v>39692</c:v>
                </c:pt>
                <c:pt idx="9">
                  <c:v>39722</c:v>
                </c:pt>
                <c:pt idx="10">
                  <c:v>39753</c:v>
                </c:pt>
                <c:pt idx="11">
                  <c:v>39783</c:v>
                </c:pt>
                <c:pt idx="12">
                  <c:v>39814</c:v>
                </c:pt>
                <c:pt idx="13">
                  <c:v>39845</c:v>
                </c:pt>
                <c:pt idx="14">
                  <c:v>39873</c:v>
                </c:pt>
                <c:pt idx="15">
                  <c:v>39904</c:v>
                </c:pt>
                <c:pt idx="16">
                  <c:v>39934</c:v>
                </c:pt>
                <c:pt idx="17">
                  <c:v>39965</c:v>
                </c:pt>
                <c:pt idx="18">
                  <c:v>39995</c:v>
                </c:pt>
                <c:pt idx="19">
                  <c:v>40026</c:v>
                </c:pt>
                <c:pt idx="20">
                  <c:v>40057</c:v>
                </c:pt>
                <c:pt idx="21">
                  <c:v>40087</c:v>
                </c:pt>
                <c:pt idx="22">
                  <c:v>40118</c:v>
                </c:pt>
                <c:pt idx="23">
                  <c:v>40148</c:v>
                </c:pt>
                <c:pt idx="24">
                  <c:v>40179</c:v>
                </c:pt>
                <c:pt idx="25">
                  <c:v>40210</c:v>
                </c:pt>
                <c:pt idx="26">
                  <c:v>40238</c:v>
                </c:pt>
                <c:pt idx="27">
                  <c:v>40269</c:v>
                </c:pt>
                <c:pt idx="28">
                  <c:v>40299</c:v>
                </c:pt>
                <c:pt idx="29">
                  <c:v>40330</c:v>
                </c:pt>
                <c:pt idx="30">
                  <c:v>40360</c:v>
                </c:pt>
                <c:pt idx="31">
                  <c:v>40391</c:v>
                </c:pt>
                <c:pt idx="32">
                  <c:v>40422</c:v>
                </c:pt>
                <c:pt idx="33">
                  <c:v>40452</c:v>
                </c:pt>
                <c:pt idx="34">
                  <c:v>40483</c:v>
                </c:pt>
                <c:pt idx="35">
                  <c:v>40513</c:v>
                </c:pt>
                <c:pt idx="36">
                  <c:v>40544</c:v>
                </c:pt>
                <c:pt idx="37">
                  <c:v>40575</c:v>
                </c:pt>
                <c:pt idx="38">
                  <c:v>40603</c:v>
                </c:pt>
                <c:pt idx="39">
                  <c:v>40634</c:v>
                </c:pt>
                <c:pt idx="40">
                  <c:v>40664</c:v>
                </c:pt>
                <c:pt idx="41">
                  <c:v>40695</c:v>
                </c:pt>
                <c:pt idx="42">
                  <c:v>40725</c:v>
                </c:pt>
                <c:pt idx="43">
                  <c:v>40756</c:v>
                </c:pt>
                <c:pt idx="44">
                  <c:v>40787</c:v>
                </c:pt>
                <c:pt idx="45">
                  <c:v>40817</c:v>
                </c:pt>
                <c:pt idx="46">
                  <c:v>40848</c:v>
                </c:pt>
                <c:pt idx="47">
                  <c:v>40878</c:v>
                </c:pt>
                <c:pt idx="48">
                  <c:v>40909</c:v>
                </c:pt>
                <c:pt idx="49">
                  <c:v>40940</c:v>
                </c:pt>
                <c:pt idx="50">
                  <c:v>40969</c:v>
                </c:pt>
                <c:pt idx="51">
                  <c:v>41000</c:v>
                </c:pt>
                <c:pt idx="52">
                  <c:v>41030</c:v>
                </c:pt>
                <c:pt idx="53">
                  <c:v>41061</c:v>
                </c:pt>
                <c:pt idx="54">
                  <c:v>41091</c:v>
                </c:pt>
                <c:pt idx="55">
                  <c:v>41122</c:v>
                </c:pt>
                <c:pt idx="56">
                  <c:v>41153</c:v>
                </c:pt>
                <c:pt idx="57">
                  <c:v>41183</c:v>
                </c:pt>
                <c:pt idx="58">
                  <c:v>41214</c:v>
                </c:pt>
                <c:pt idx="59">
                  <c:v>41244</c:v>
                </c:pt>
                <c:pt idx="60">
                  <c:v>41275</c:v>
                </c:pt>
                <c:pt idx="61">
                  <c:v>41306</c:v>
                </c:pt>
                <c:pt idx="62">
                  <c:v>41334</c:v>
                </c:pt>
                <c:pt idx="63">
                  <c:v>41365</c:v>
                </c:pt>
                <c:pt idx="64">
                  <c:v>41395</c:v>
                </c:pt>
                <c:pt idx="65">
                  <c:v>41426</c:v>
                </c:pt>
                <c:pt idx="66">
                  <c:v>41456</c:v>
                </c:pt>
                <c:pt idx="67">
                  <c:v>41487</c:v>
                </c:pt>
                <c:pt idx="68">
                  <c:v>41518</c:v>
                </c:pt>
                <c:pt idx="69">
                  <c:v>41548</c:v>
                </c:pt>
                <c:pt idx="70">
                  <c:v>41579</c:v>
                </c:pt>
                <c:pt idx="71">
                  <c:v>41609</c:v>
                </c:pt>
                <c:pt idx="72">
                  <c:v>41640</c:v>
                </c:pt>
                <c:pt idx="73">
                  <c:v>41671</c:v>
                </c:pt>
                <c:pt idx="74">
                  <c:v>41699</c:v>
                </c:pt>
                <c:pt idx="75">
                  <c:v>41730</c:v>
                </c:pt>
                <c:pt idx="76">
                  <c:v>41760</c:v>
                </c:pt>
                <c:pt idx="77">
                  <c:v>41791</c:v>
                </c:pt>
                <c:pt idx="78">
                  <c:v>41821</c:v>
                </c:pt>
                <c:pt idx="79">
                  <c:v>41852</c:v>
                </c:pt>
                <c:pt idx="80">
                  <c:v>41883</c:v>
                </c:pt>
                <c:pt idx="81">
                  <c:v>41913</c:v>
                </c:pt>
                <c:pt idx="82">
                  <c:v>41944</c:v>
                </c:pt>
                <c:pt idx="83">
                  <c:v>41974</c:v>
                </c:pt>
                <c:pt idx="84">
                  <c:v>42005</c:v>
                </c:pt>
                <c:pt idx="85">
                  <c:v>42036</c:v>
                </c:pt>
                <c:pt idx="86">
                  <c:v>42064</c:v>
                </c:pt>
                <c:pt idx="87">
                  <c:v>42095</c:v>
                </c:pt>
                <c:pt idx="88">
                  <c:v>42125</c:v>
                </c:pt>
                <c:pt idx="89">
                  <c:v>42156</c:v>
                </c:pt>
                <c:pt idx="90">
                  <c:v>42186</c:v>
                </c:pt>
                <c:pt idx="91">
                  <c:v>42217</c:v>
                </c:pt>
                <c:pt idx="92">
                  <c:v>42248</c:v>
                </c:pt>
                <c:pt idx="93">
                  <c:v>42278</c:v>
                </c:pt>
                <c:pt idx="94">
                  <c:v>42309</c:v>
                </c:pt>
                <c:pt idx="95">
                  <c:v>42339</c:v>
                </c:pt>
                <c:pt idx="96">
                  <c:v>42370</c:v>
                </c:pt>
                <c:pt idx="97">
                  <c:v>42401</c:v>
                </c:pt>
                <c:pt idx="98">
                  <c:v>42430</c:v>
                </c:pt>
                <c:pt idx="99">
                  <c:v>42461</c:v>
                </c:pt>
                <c:pt idx="100">
                  <c:v>42491</c:v>
                </c:pt>
                <c:pt idx="101">
                  <c:v>42522</c:v>
                </c:pt>
                <c:pt idx="102">
                  <c:v>42552</c:v>
                </c:pt>
                <c:pt idx="103">
                  <c:v>42583</c:v>
                </c:pt>
                <c:pt idx="104">
                  <c:v>42614</c:v>
                </c:pt>
                <c:pt idx="105">
                  <c:v>42644</c:v>
                </c:pt>
                <c:pt idx="106">
                  <c:v>42675</c:v>
                </c:pt>
                <c:pt idx="107">
                  <c:v>42705</c:v>
                </c:pt>
                <c:pt idx="108">
                  <c:v>42736</c:v>
                </c:pt>
                <c:pt idx="109">
                  <c:v>42767</c:v>
                </c:pt>
                <c:pt idx="110">
                  <c:v>42795</c:v>
                </c:pt>
                <c:pt idx="111">
                  <c:v>42826</c:v>
                </c:pt>
                <c:pt idx="112">
                  <c:v>42856</c:v>
                </c:pt>
                <c:pt idx="113">
                  <c:v>42887</c:v>
                </c:pt>
                <c:pt idx="114">
                  <c:v>42917</c:v>
                </c:pt>
                <c:pt idx="115">
                  <c:v>42948</c:v>
                </c:pt>
                <c:pt idx="116">
                  <c:v>42979</c:v>
                </c:pt>
                <c:pt idx="117">
                  <c:v>43009</c:v>
                </c:pt>
                <c:pt idx="118">
                  <c:v>43040</c:v>
                </c:pt>
                <c:pt idx="119">
                  <c:v>43070</c:v>
                </c:pt>
                <c:pt idx="120">
                  <c:v>43101</c:v>
                </c:pt>
                <c:pt idx="121">
                  <c:v>43132</c:v>
                </c:pt>
                <c:pt idx="122">
                  <c:v>43160</c:v>
                </c:pt>
                <c:pt idx="123">
                  <c:v>43191</c:v>
                </c:pt>
                <c:pt idx="124">
                  <c:v>43221</c:v>
                </c:pt>
                <c:pt idx="125">
                  <c:v>43252</c:v>
                </c:pt>
                <c:pt idx="126">
                  <c:v>43282</c:v>
                </c:pt>
                <c:pt idx="127">
                  <c:v>43313</c:v>
                </c:pt>
                <c:pt idx="128">
                  <c:v>43344</c:v>
                </c:pt>
                <c:pt idx="129">
                  <c:v>43404</c:v>
                </c:pt>
                <c:pt idx="130">
                  <c:v>43434</c:v>
                </c:pt>
                <c:pt idx="131">
                  <c:v>43465</c:v>
                </c:pt>
                <c:pt idx="132">
                  <c:v>43496</c:v>
                </c:pt>
                <c:pt idx="133">
                  <c:v>43524</c:v>
                </c:pt>
                <c:pt idx="134">
                  <c:v>43555</c:v>
                </c:pt>
                <c:pt idx="135">
                  <c:v>43585</c:v>
                </c:pt>
                <c:pt idx="136">
                  <c:v>43616</c:v>
                </c:pt>
                <c:pt idx="137">
                  <c:v>43646</c:v>
                </c:pt>
                <c:pt idx="138">
                  <c:v>43677</c:v>
                </c:pt>
                <c:pt idx="139">
                  <c:v>43708</c:v>
                </c:pt>
                <c:pt idx="140">
                  <c:v>43738</c:v>
                </c:pt>
                <c:pt idx="141">
                  <c:v>43769</c:v>
                </c:pt>
                <c:pt idx="142">
                  <c:v>43799</c:v>
                </c:pt>
                <c:pt idx="143">
                  <c:v>43830</c:v>
                </c:pt>
                <c:pt idx="144">
                  <c:v>43861</c:v>
                </c:pt>
                <c:pt idx="145">
                  <c:v>43890</c:v>
                </c:pt>
                <c:pt idx="146">
                  <c:v>43921</c:v>
                </c:pt>
                <c:pt idx="147">
                  <c:v>43951</c:v>
                </c:pt>
                <c:pt idx="148">
                  <c:v>43982</c:v>
                </c:pt>
                <c:pt idx="149">
                  <c:v>44012</c:v>
                </c:pt>
                <c:pt idx="150">
                  <c:v>44043</c:v>
                </c:pt>
                <c:pt idx="151">
                  <c:v>44074</c:v>
                </c:pt>
                <c:pt idx="152">
                  <c:v>44104</c:v>
                </c:pt>
                <c:pt idx="153">
                  <c:v>44135</c:v>
                </c:pt>
                <c:pt idx="154">
                  <c:v>44165</c:v>
                </c:pt>
                <c:pt idx="155">
                  <c:v>44196</c:v>
                </c:pt>
                <c:pt idx="156">
                  <c:v>44227</c:v>
                </c:pt>
                <c:pt idx="157">
                  <c:v>44255</c:v>
                </c:pt>
                <c:pt idx="158">
                  <c:v>44286</c:v>
                </c:pt>
                <c:pt idx="159">
                  <c:v>44316</c:v>
                </c:pt>
                <c:pt idx="160">
                  <c:v>44347</c:v>
                </c:pt>
                <c:pt idx="161">
                  <c:v>44377</c:v>
                </c:pt>
                <c:pt idx="162">
                  <c:v>44408</c:v>
                </c:pt>
                <c:pt idx="163">
                  <c:v>44439</c:v>
                </c:pt>
                <c:pt idx="164">
                  <c:v>44469</c:v>
                </c:pt>
                <c:pt idx="165">
                  <c:v>44500</c:v>
                </c:pt>
                <c:pt idx="166">
                  <c:v>44530</c:v>
                </c:pt>
                <c:pt idx="167">
                  <c:v>44561</c:v>
                </c:pt>
                <c:pt idx="168">
                  <c:v>44592</c:v>
                </c:pt>
                <c:pt idx="169">
                  <c:v>44620</c:v>
                </c:pt>
                <c:pt idx="170">
                  <c:v>44651</c:v>
                </c:pt>
                <c:pt idx="171">
                  <c:v>44681</c:v>
                </c:pt>
                <c:pt idx="172">
                  <c:v>44712</c:v>
                </c:pt>
                <c:pt idx="173">
                  <c:v>44742</c:v>
                </c:pt>
                <c:pt idx="174">
                  <c:v>44773</c:v>
                </c:pt>
                <c:pt idx="175">
                  <c:v>44804</c:v>
                </c:pt>
                <c:pt idx="176">
                  <c:v>44834</c:v>
                </c:pt>
                <c:pt idx="177">
                  <c:v>44865</c:v>
                </c:pt>
                <c:pt idx="178">
                  <c:v>44895</c:v>
                </c:pt>
                <c:pt idx="179">
                  <c:v>44926</c:v>
                </c:pt>
                <c:pt idx="180">
                  <c:v>44957</c:v>
                </c:pt>
                <c:pt idx="181">
                  <c:v>44985</c:v>
                </c:pt>
                <c:pt idx="182">
                  <c:v>45016</c:v>
                </c:pt>
                <c:pt idx="183">
                  <c:v>45046</c:v>
                </c:pt>
                <c:pt idx="184">
                  <c:v>45077</c:v>
                </c:pt>
                <c:pt idx="185">
                  <c:v>45107</c:v>
                </c:pt>
                <c:pt idx="186">
                  <c:v>45138</c:v>
                </c:pt>
                <c:pt idx="187">
                  <c:v>45169</c:v>
                </c:pt>
                <c:pt idx="188">
                  <c:v>45199</c:v>
                </c:pt>
                <c:pt idx="189">
                  <c:v>45230</c:v>
                </c:pt>
                <c:pt idx="190">
                  <c:v>45260</c:v>
                </c:pt>
                <c:pt idx="191">
                  <c:v>45291</c:v>
                </c:pt>
                <c:pt idx="192">
                  <c:v>45322</c:v>
                </c:pt>
                <c:pt idx="193">
                  <c:v>45351</c:v>
                </c:pt>
                <c:pt idx="194">
                  <c:v>45382</c:v>
                </c:pt>
                <c:pt idx="195">
                  <c:v>45412</c:v>
                </c:pt>
                <c:pt idx="196">
                  <c:v>45443</c:v>
                </c:pt>
                <c:pt idx="197">
                  <c:v>45473</c:v>
                </c:pt>
                <c:pt idx="198">
                  <c:v>45504</c:v>
                </c:pt>
                <c:pt idx="199">
                  <c:v>45535</c:v>
                </c:pt>
                <c:pt idx="200">
                  <c:v>45565</c:v>
                </c:pt>
                <c:pt idx="201">
                  <c:v>45596</c:v>
                </c:pt>
                <c:pt idx="202">
                  <c:v>45626</c:v>
                </c:pt>
                <c:pt idx="203">
                  <c:v>45657</c:v>
                </c:pt>
                <c:pt idx="204">
                  <c:v>45688</c:v>
                </c:pt>
                <c:pt idx="205">
                  <c:v>45716</c:v>
                </c:pt>
                <c:pt idx="206">
                  <c:v>45747</c:v>
                </c:pt>
                <c:pt idx="207">
                  <c:v>45777</c:v>
                </c:pt>
                <c:pt idx="208">
                  <c:v>45808</c:v>
                </c:pt>
                <c:pt idx="209">
                  <c:v>45838</c:v>
                </c:pt>
                <c:pt idx="210">
                  <c:v>45869</c:v>
                </c:pt>
                <c:pt idx="211">
                  <c:v>45900</c:v>
                </c:pt>
                <c:pt idx="212">
                  <c:v>45930</c:v>
                </c:pt>
                <c:pt idx="213">
                  <c:v>45961</c:v>
                </c:pt>
                <c:pt idx="214">
                  <c:v>45991</c:v>
                </c:pt>
                <c:pt idx="215">
                  <c:v>46022</c:v>
                </c:pt>
                <c:pt idx="216">
                  <c:v>46053</c:v>
                </c:pt>
                <c:pt idx="217">
                  <c:v>46081</c:v>
                </c:pt>
                <c:pt idx="218">
                  <c:v>46112</c:v>
                </c:pt>
                <c:pt idx="219">
                  <c:v>46142</c:v>
                </c:pt>
                <c:pt idx="220">
                  <c:v>46173</c:v>
                </c:pt>
                <c:pt idx="221">
                  <c:v>46203</c:v>
                </c:pt>
              </c:numCache>
            </c:numRef>
          </c:cat>
          <c:val>
            <c:numRef>
              <c:f>'G IV.3.3.'!$I$10:$I$231</c:f>
              <c:numCache>
                <c:formatCode>0.0</c:formatCode>
                <c:ptCount val="222"/>
                <c:pt idx="2">
                  <c:v>100.91961572277516</c:v>
                </c:pt>
                <c:pt idx="3">
                  <c:v>100.27073407031587</c:v>
                </c:pt>
                <c:pt idx="4">
                  <c:v>100.16554768424798</c:v>
                </c:pt>
                <c:pt idx="5">
                  <c:v>99.76803544705605</c:v>
                </c:pt>
                <c:pt idx="6">
                  <c:v>101.48428747118446</c:v>
                </c:pt>
                <c:pt idx="7">
                  <c:v>102.36931874011286</c:v>
                </c:pt>
                <c:pt idx="8">
                  <c:v>102.80219239089108</c:v>
                </c:pt>
                <c:pt idx="9">
                  <c:v>101.5106280586396</c:v>
                </c:pt>
                <c:pt idx="10">
                  <c:v>98.738374937487379</c:v>
                </c:pt>
                <c:pt idx="11">
                  <c:v>96.510156439277679</c:v>
                </c:pt>
                <c:pt idx="12">
                  <c:v>90.811202372798064</c:v>
                </c:pt>
                <c:pt idx="13">
                  <c:v>86.654474554018122</c:v>
                </c:pt>
                <c:pt idx="14">
                  <c:v>83.087555810422813</c:v>
                </c:pt>
                <c:pt idx="15">
                  <c:v>82.856870581486518</c:v>
                </c:pt>
                <c:pt idx="16">
                  <c:v>83.631696532105522</c:v>
                </c:pt>
                <c:pt idx="17">
                  <c:v>83.322172413893668</c:v>
                </c:pt>
                <c:pt idx="18">
                  <c:v>83.215176032334625</c:v>
                </c:pt>
                <c:pt idx="19">
                  <c:v>81.170107441679704</c:v>
                </c:pt>
                <c:pt idx="20">
                  <c:v>80.643059093215641</c:v>
                </c:pt>
                <c:pt idx="21">
                  <c:v>81.593063460886825</c:v>
                </c:pt>
                <c:pt idx="22">
                  <c:v>83.934069269520023</c:v>
                </c:pt>
                <c:pt idx="23">
                  <c:v>84.998671564645448</c:v>
                </c:pt>
                <c:pt idx="24">
                  <c:v>85.586606726113658</c:v>
                </c:pt>
                <c:pt idx="25">
                  <c:v>84.761628034034345</c:v>
                </c:pt>
                <c:pt idx="26">
                  <c:v>85.555419698482311</c:v>
                </c:pt>
                <c:pt idx="27">
                  <c:v>87.774298019779962</c:v>
                </c:pt>
                <c:pt idx="28">
                  <c:v>92.079194471147275</c:v>
                </c:pt>
                <c:pt idx="29">
                  <c:v>94.379517227162509</c:v>
                </c:pt>
                <c:pt idx="30">
                  <c:v>95.328684584155141</c:v>
                </c:pt>
                <c:pt idx="31">
                  <c:v>95.647730026956651</c:v>
                </c:pt>
                <c:pt idx="32">
                  <c:v>97.492545598349139</c:v>
                </c:pt>
                <c:pt idx="33">
                  <c:v>99.761413240064101</c:v>
                </c:pt>
                <c:pt idx="34">
                  <c:v>102.40694628103462</c:v>
                </c:pt>
                <c:pt idx="35">
                  <c:v>106.1523942197713</c:v>
                </c:pt>
                <c:pt idx="36">
                  <c:v>108.1446937288341</c:v>
                </c:pt>
                <c:pt idx="37">
                  <c:v>109.43958464157753</c:v>
                </c:pt>
                <c:pt idx="38">
                  <c:v>107.89805143645326</c:v>
                </c:pt>
                <c:pt idx="39">
                  <c:v>109.56557513003101</c:v>
                </c:pt>
                <c:pt idx="40">
                  <c:v>108.24486015875284</c:v>
                </c:pt>
                <c:pt idx="41">
                  <c:v>109.72228140966008</c:v>
                </c:pt>
                <c:pt idx="42">
                  <c:v>110.09708396401898</c:v>
                </c:pt>
                <c:pt idx="43">
                  <c:v>114.14833743116149</c:v>
                </c:pt>
                <c:pt idx="44">
                  <c:v>114.32602383152361</c:v>
                </c:pt>
                <c:pt idx="45">
                  <c:v>114.71668277018746</c:v>
                </c:pt>
                <c:pt idx="46">
                  <c:v>114.74328234870286</c:v>
                </c:pt>
                <c:pt idx="47">
                  <c:v>117.63722300406613</c:v>
                </c:pt>
                <c:pt idx="48">
                  <c:v>117.25640402121667</c:v>
                </c:pt>
                <c:pt idx="49">
                  <c:v>110.4250941578792</c:v>
                </c:pt>
                <c:pt idx="50">
                  <c:v>110.06872508183092</c:v>
                </c:pt>
                <c:pt idx="51">
                  <c:v>111.55207184664273</c:v>
                </c:pt>
                <c:pt idx="52">
                  <c:v>120.22267533920164</c:v>
                </c:pt>
                <c:pt idx="53">
                  <c:v>121.95235783903082</c:v>
                </c:pt>
                <c:pt idx="54">
                  <c:v>123.69911940175446</c:v>
                </c:pt>
                <c:pt idx="55">
                  <c:v>122.82415852891815</c:v>
                </c:pt>
                <c:pt idx="56">
                  <c:v>123.43021476159527</c:v>
                </c:pt>
                <c:pt idx="57">
                  <c:v>125.06918469737695</c:v>
                </c:pt>
                <c:pt idx="58">
                  <c:v>127.13353532024699</c:v>
                </c:pt>
                <c:pt idx="59">
                  <c:v>127.68991442950062</c:v>
                </c:pt>
                <c:pt idx="60">
                  <c:v>129.97110818872807</c:v>
                </c:pt>
                <c:pt idx="61">
                  <c:v>131.576514074138</c:v>
                </c:pt>
                <c:pt idx="62">
                  <c:v>133.78116162152369</c:v>
                </c:pt>
                <c:pt idx="63">
                  <c:v>135.01061365020041</c:v>
                </c:pt>
                <c:pt idx="64">
                  <c:v>134.26617622468632</c:v>
                </c:pt>
                <c:pt idx="65">
                  <c:v>135.73855816522334</c:v>
                </c:pt>
                <c:pt idx="66">
                  <c:v>137.5805882746952</c:v>
                </c:pt>
                <c:pt idx="67">
                  <c:v>142.46290765047715</c:v>
                </c:pt>
                <c:pt idx="68">
                  <c:v>145.76576634206549</c:v>
                </c:pt>
                <c:pt idx="69">
                  <c:v>146.23115530731243</c:v>
                </c:pt>
                <c:pt idx="70">
                  <c:v>145.96084025048557</c:v>
                </c:pt>
                <c:pt idx="71">
                  <c:v>143.93848673814298</c:v>
                </c:pt>
                <c:pt idx="72">
                  <c:v>143.69850805949827</c:v>
                </c:pt>
                <c:pt idx="73">
                  <c:v>145.55910849965733</c:v>
                </c:pt>
                <c:pt idx="74">
                  <c:v>146.28035370660584</c:v>
                </c:pt>
                <c:pt idx="75">
                  <c:v>146.64345782330551</c:v>
                </c:pt>
                <c:pt idx="76">
                  <c:v>143.3696979949801</c:v>
                </c:pt>
                <c:pt idx="77">
                  <c:v>142.70307800315177</c:v>
                </c:pt>
                <c:pt idx="78">
                  <c:v>142.15805584851643</c:v>
                </c:pt>
                <c:pt idx="79">
                  <c:v>144.66170873597517</c:v>
                </c:pt>
                <c:pt idx="80">
                  <c:v>146.04684762081877</c:v>
                </c:pt>
                <c:pt idx="81">
                  <c:v>146.39075738603432</c:v>
                </c:pt>
                <c:pt idx="82">
                  <c:v>146.78100533016624</c:v>
                </c:pt>
                <c:pt idx="83">
                  <c:v>147.368685179072</c:v>
                </c:pt>
                <c:pt idx="84">
                  <c:v>148.55174129591248</c:v>
                </c:pt>
                <c:pt idx="85">
                  <c:v>149.84821319884293</c:v>
                </c:pt>
                <c:pt idx="86">
                  <c:v>150.84544777556923</c:v>
                </c:pt>
                <c:pt idx="87">
                  <c:v>153.89486959973971</c:v>
                </c:pt>
                <c:pt idx="88">
                  <c:v>159.20745891858363</c:v>
                </c:pt>
                <c:pt idx="89">
                  <c:v>161.13523995506515</c:v>
                </c:pt>
                <c:pt idx="90">
                  <c:v>162.76692191839618</c:v>
                </c:pt>
                <c:pt idx="91">
                  <c:v>162.59797432020721</c:v>
                </c:pt>
                <c:pt idx="92">
                  <c:v>164.92528350727494</c:v>
                </c:pt>
                <c:pt idx="93">
                  <c:v>165.63061477610597</c:v>
                </c:pt>
                <c:pt idx="94">
                  <c:v>166.16562024575509</c:v>
                </c:pt>
                <c:pt idx="95">
                  <c:v>168.63650522305417</c:v>
                </c:pt>
                <c:pt idx="96">
                  <c:v>171.79617851135208</c:v>
                </c:pt>
                <c:pt idx="97">
                  <c:v>173.73223898050833</c:v>
                </c:pt>
                <c:pt idx="98">
                  <c:v>176.79683809477874</c:v>
                </c:pt>
                <c:pt idx="99">
                  <c:v>178.45788699337018</c:v>
                </c:pt>
                <c:pt idx="100">
                  <c:v>180.20940147273623</c:v>
                </c:pt>
                <c:pt idx="101">
                  <c:v>181.90188016219955</c:v>
                </c:pt>
                <c:pt idx="102">
                  <c:v>182.53416721372636</c:v>
                </c:pt>
                <c:pt idx="103">
                  <c:v>184.59778596885315</c:v>
                </c:pt>
                <c:pt idx="104">
                  <c:v>184.59500123126043</c:v>
                </c:pt>
                <c:pt idx="105">
                  <c:v>188.21837921595309</c:v>
                </c:pt>
                <c:pt idx="106">
                  <c:v>190.44703020528686</c:v>
                </c:pt>
                <c:pt idx="107">
                  <c:v>195.10598228390026</c:v>
                </c:pt>
                <c:pt idx="108">
                  <c:v>195.59474295661084</c:v>
                </c:pt>
                <c:pt idx="109">
                  <c:v>199.03885862302482</c:v>
                </c:pt>
                <c:pt idx="110">
                  <c:v>201.00609217764773</c:v>
                </c:pt>
                <c:pt idx="111">
                  <c:v>205.83319501981063</c:v>
                </c:pt>
                <c:pt idx="112">
                  <c:v>208.34708526962402</c:v>
                </c:pt>
                <c:pt idx="113">
                  <c:v>209.24195412640424</c:v>
                </c:pt>
                <c:pt idx="114">
                  <c:v>210.40091231148963</c:v>
                </c:pt>
                <c:pt idx="115">
                  <c:v>211.81795915090092</c:v>
                </c:pt>
                <c:pt idx="116">
                  <c:v>215.45006188357422</c:v>
                </c:pt>
                <c:pt idx="117">
                  <c:v>218.04278639576239</c:v>
                </c:pt>
                <c:pt idx="118">
                  <c:v>220.64967481124259</c:v>
                </c:pt>
                <c:pt idx="119">
                  <c:v>221.42613647567285</c:v>
                </c:pt>
                <c:pt idx="120">
                  <c:v>223.95114266951387</c:v>
                </c:pt>
                <c:pt idx="121">
                  <c:v>224.34142772720728</c:v>
                </c:pt>
                <c:pt idx="122">
                  <c:v>225.74789177121639</c:v>
                </c:pt>
                <c:pt idx="123">
                  <c:v>223.95408423276149</c:v>
                </c:pt>
                <c:pt idx="124">
                  <c:v>225.35220589443134</c:v>
                </c:pt>
                <c:pt idx="125">
                  <c:v>227.75191933612942</c:v>
                </c:pt>
                <c:pt idx="126">
                  <c:v>231.55997453079135</c:v>
                </c:pt>
                <c:pt idx="127">
                  <c:v>231.81578021845141</c:v>
                </c:pt>
                <c:pt idx="128">
                  <c:v>232.46271292500873</c:v>
                </c:pt>
                <c:pt idx="129">
                  <c:v>233.07618388413789</c:v>
                </c:pt>
                <c:pt idx="130">
                  <c:v>237.08256952780002</c:v>
                </c:pt>
                <c:pt idx="131">
                  <c:v>238.2137147614425</c:v>
                </c:pt>
                <c:pt idx="132">
                  <c:v>242.1902647520468</c:v>
                </c:pt>
                <c:pt idx="133">
                  <c:v>245.19682830050934</c:v>
                </c:pt>
                <c:pt idx="134">
                  <c:v>248.36442568856853</c:v>
                </c:pt>
                <c:pt idx="135">
                  <c:v>248.14127216396562</c:v>
                </c:pt>
                <c:pt idx="136">
                  <c:v>249.32607021697126</c:v>
                </c:pt>
                <c:pt idx="137">
                  <c:v>251.11474699473419</c:v>
                </c:pt>
                <c:pt idx="138">
                  <c:v>254.5644324970261</c:v>
                </c:pt>
                <c:pt idx="139">
                  <c:v>256.89032982577822</c:v>
                </c:pt>
                <c:pt idx="140">
                  <c:v>260.522068369463</c:v>
                </c:pt>
                <c:pt idx="141">
                  <c:v>263.14225604116933</c:v>
                </c:pt>
                <c:pt idx="142">
                  <c:v>265.47580518564331</c:v>
                </c:pt>
                <c:pt idx="143">
                  <c:v>262.04730171211327</c:v>
                </c:pt>
                <c:pt idx="144">
                  <c:v>264.91532547319895</c:v>
                </c:pt>
                <c:pt idx="145">
                  <c:v>265.74411596462528</c:v>
                </c:pt>
                <c:pt idx="146">
                  <c:v>256.69543047009165</c:v>
                </c:pt>
                <c:pt idx="147">
                  <c:v>225.04942642816286</c:v>
                </c:pt>
                <c:pt idx="148">
                  <c:v>206.0247372140241</c:v>
                </c:pt>
                <c:pt idx="149">
                  <c:v>209.27671492700426</c:v>
                </c:pt>
                <c:pt idx="150">
                  <c:v>233.57894438828885</c:v>
                </c:pt>
                <c:pt idx="151">
                  <c:v>250.8504508094974</c:v>
                </c:pt>
                <c:pt idx="152">
                  <c:v>261.88247874591406</c:v>
                </c:pt>
                <c:pt idx="153">
                  <c:v>272.95071159611604</c:v>
                </c:pt>
                <c:pt idx="154">
                  <c:v>282.16316039126957</c:v>
                </c:pt>
                <c:pt idx="155">
                  <c:v>290.0470997704806</c:v>
                </c:pt>
                <c:pt idx="156">
                  <c:v>290.56403434012009</c:v>
                </c:pt>
                <c:pt idx="157">
                  <c:v>292.64388526844584</c:v>
                </c:pt>
                <c:pt idx="158">
                  <c:v>293.80405769239786</c:v>
                </c:pt>
                <c:pt idx="159">
                  <c:v>301.69966207688287</c:v>
                </c:pt>
                <c:pt idx="160">
                  <c:v>303.58007629278796</c:v>
                </c:pt>
                <c:pt idx="161">
                  <c:v>307.91396631634058</c:v>
                </c:pt>
                <c:pt idx="162">
                  <c:v>310.98922991026319</c:v>
                </c:pt>
                <c:pt idx="163">
                  <c:v>321.37373515427345</c:v>
                </c:pt>
                <c:pt idx="164">
                  <c:v>328.00372494555853</c:v>
                </c:pt>
                <c:pt idx="165">
                  <c:v>334.01559605720303</c:v>
                </c:pt>
                <c:pt idx="166">
                  <c:v>339.25601805522962</c:v>
                </c:pt>
                <c:pt idx="167">
                  <c:v>354.73759104375785</c:v>
                </c:pt>
                <c:pt idx="168">
                  <c:v>369.08327923115388</c:v>
                </c:pt>
                <c:pt idx="169">
                  <c:v>376.99358115777994</c:v>
                </c:pt>
                <c:pt idx="170">
                  <c:v>382.89721107263586</c:v>
                </c:pt>
                <c:pt idx="171">
                  <c:v>388.57547654995324</c:v>
                </c:pt>
                <c:pt idx="172">
                  <c:v>405.37668411545928</c:v>
                </c:pt>
                <c:pt idx="173">
                  <c:v>412.07017171448592</c:v>
                </c:pt>
                <c:pt idx="174">
                  <c:v>421.08572830520069</c:v>
                </c:pt>
                <c:pt idx="175">
                  <c:v>421.29099982884583</c:v>
                </c:pt>
                <c:pt idx="176">
                  <c:v>431.69478193977494</c:v>
                </c:pt>
                <c:pt idx="177">
                  <c:v>439.52623814209437</c:v>
                </c:pt>
                <c:pt idx="178">
                  <c:v>447.13660791708145</c:v>
                </c:pt>
                <c:pt idx="179">
                  <c:v>451.83677137265022</c:v>
                </c:pt>
                <c:pt idx="180">
                  <c:v>456.9112809814776</c:v>
                </c:pt>
                <c:pt idx="181">
                  <c:v>459.30088846716075</c:v>
                </c:pt>
                <c:pt idx="182">
                  <c:v>457.50774188946644</c:v>
                </c:pt>
                <c:pt idx="183">
                  <c:v>451.09859355458474</c:v>
                </c:pt>
                <c:pt idx="184">
                  <c:v>447.25841009853934</c:v>
                </c:pt>
                <c:pt idx="185">
                  <c:v>440.74179869938581</c:v>
                </c:pt>
                <c:pt idx="186">
                  <c:v>438.34141263457786</c:v>
                </c:pt>
                <c:pt idx="187">
                  <c:v>438.37966039564861</c:v>
                </c:pt>
                <c:pt idx="188">
                  <c:v>439.0423371935463</c:v>
                </c:pt>
                <c:pt idx="189">
                  <c:v>440.77413696370178</c:v>
                </c:pt>
                <c:pt idx="190">
                  <c:v>441.44333855964493</c:v>
                </c:pt>
                <c:pt idx="191">
                  <c:v>443.65954397593561</c:v>
                </c:pt>
                <c:pt idx="192">
                  <c:v>445.60449748603378</c:v>
                </c:pt>
                <c:pt idx="193">
                  <c:v>448.70616924828573</c:v>
                </c:pt>
                <c:pt idx="194">
                  <c:v>452.21583446806613</c:v>
                </c:pt>
                <c:pt idx="195">
                  <c:v>459.24049259315524</c:v>
                </c:pt>
                <c:pt idx="196">
                  <c:v>454.2030281929479</c:v>
                </c:pt>
                <c:pt idx="197">
                  <c:v>458.06956101982524</c:v>
                </c:pt>
                <c:pt idx="198">
                  <c:v>458.81550837049696</c:v>
                </c:pt>
                <c:pt idx="199">
                  <c:v>471.66031404598124</c:v>
                </c:pt>
                <c:pt idx="200">
                  <c:v>478.24903222908637</c:v>
                </c:pt>
                <c:pt idx="201">
                  <c:v>483.08504652321659</c:v>
                </c:pt>
                <c:pt idx="202">
                  <c:v>480.76113657374594</c:v>
                </c:pt>
                <c:pt idx="203">
                  <c:v>479.59023045033945</c:v>
                </c:pt>
                <c:pt idx="204">
                  <c:v>489.12003835460979</c:v>
                </c:pt>
                <c:pt idx="205">
                  <c:v>498.01784863255892</c:v>
                </c:pt>
                <c:pt idx="206">
                  <c:v>498.35047269037597</c:v>
                </c:pt>
                <c:pt idx="207">
                  <c:v>491.33254699905473</c:v>
                </c:pt>
                <c:pt idx="208">
                  <c:v>492.24753610184035</c:v>
                </c:pt>
                <c:pt idx="209">
                  <c:v>505.89564739656106</c:v>
                </c:pt>
                <c:pt idx="210">
                  <c:v>509.68950120348467</c:v>
                </c:pt>
                <c:pt idx="211">
                  <c:v>506.54806692421357</c:v>
                </c:pt>
                <c:pt idx="212">
                  <c:v>498.90553017405983</c:v>
                </c:pt>
                <c:pt idx="213">
                  <c:v>498.83059182762264</c:v>
                </c:pt>
                <c:pt idx="214">
                  <c:v>506.14213204475618</c:v>
                </c:pt>
                <c:pt idx="215">
                  <c:v>507.875612338667</c:v>
                </c:pt>
                <c:pt idx="216">
                  <c:v>502.99030117974513</c:v>
                </c:pt>
                <c:pt idx="217">
                  <c:v>506.28533441358587</c:v>
                </c:pt>
                <c:pt idx="218">
                  <c:v>518.10555709492871</c:v>
                </c:pt>
                <c:pt idx="219">
                  <c:v>533.55391790731562</c:v>
                </c:pt>
                <c:pt idx="220">
                  <c:v>538.83657583981142</c:v>
                </c:pt>
                <c:pt idx="221">
                  <c:v>533.44718021694746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892-49B0-9A18-D02B71D569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8411392"/>
        <c:axId val="138429568"/>
      </c:lineChart>
      <c:lineChart>
        <c:grouping val="standard"/>
        <c:varyColors val="0"/>
        <c:ser>
          <c:idx val="2"/>
          <c:order val="2"/>
          <c:tx>
            <c:strRef>
              <c:f>'G IV.3.3.'!$J$9</c:f>
              <c:strCache>
                <c:ptCount val="1"/>
                <c:pt idx="0">
                  <c:v>Екстерна тражња из зоне евра (д.с.)</c:v>
                </c:pt>
              </c:strCache>
            </c:strRef>
          </c:tx>
          <c:spPr>
            <a:ln w="28575">
              <a:solidFill>
                <a:srgbClr val="002C77"/>
              </a:solidFill>
              <a:prstDash val="solid"/>
            </a:ln>
          </c:spPr>
          <c:marker>
            <c:symbol val="none"/>
          </c:marker>
          <c:cat>
            <c:numRef>
              <c:f>'G IV.3.3.'!$G$10:$G$231</c:f>
              <c:numCache>
                <c:formatCode>m/yyyy</c:formatCode>
                <c:ptCount val="222"/>
                <c:pt idx="0">
                  <c:v>39448</c:v>
                </c:pt>
                <c:pt idx="1">
                  <c:v>39479</c:v>
                </c:pt>
                <c:pt idx="2">
                  <c:v>39508</c:v>
                </c:pt>
                <c:pt idx="3">
                  <c:v>39539</c:v>
                </c:pt>
                <c:pt idx="4">
                  <c:v>39569</c:v>
                </c:pt>
                <c:pt idx="5">
                  <c:v>39600</c:v>
                </c:pt>
                <c:pt idx="6">
                  <c:v>39630</c:v>
                </c:pt>
                <c:pt idx="7">
                  <c:v>39661</c:v>
                </c:pt>
                <c:pt idx="8">
                  <c:v>39692</c:v>
                </c:pt>
                <c:pt idx="9">
                  <c:v>39722</c:v>
                </c:pt>
                <c:pt idx="10">
                  <c:v>39753</c:v>
                </c:pt>
                <c:pt idx="11">
                  <c:v>39783</c:v>
                </c:pt>
                <c:pt idx="12">
                  <c:v>39814</c:v>
                </c:pt>
                <c:pt idx="13">
                  <c:v>39845</c:v>
                </c:pt>
                <c:pt idx="14">
                  <c:v>39873</c:v>
                </c:pt>
                <c:pt idx="15">
                  <c:v>39904</c:v>
                </c:pt>
                <c:pt idx="16">
                  <c:v>39934</c:v>
                </c:pt>
                <c:pt idx="17">
                  <c:v>39965</c:v>
                </c:pt>
                <c:pt idx="18">
                  <c:v>39995</c:v>
                </c:pt>
                <c:pt idx="19">
                  <c:v>40026</c:v>
                </c:pt>
                <c:pt idx="20">
                  <c:v>40057</c:v>
                </c:pt>
                <c:pt idx="21">
                  <c:v>40087</c:v>
                </c:pt>
                <c:pt idx="22">
                  <c:v>40118</c:v>
                </c:pt>
                <c:pt idx="23">
                  <c:v>40148</c:v>
                </c:pt>
                <c:pt idx="24">
                  <c:v>40179</c:v>
                </c:pt>
                <c:pt idx="25">
                  <c:v>40210</c:v>
                </c:pt>
                <c:pt idx="26">
                  <c:v>40238</c:v>
                </c:pt>
                <c:pt idx="27">
                  <c:v>40269</c:v>
                </c:pt>
                <c:pt idx="28">
                  <c:v>40299</c:v>
                </c:pt>
                <c:pt idx="29">
                  <c:v>40330</c:v>
                </c:pt>
                <c:pt idx="30">
                  <c:v>40360</c:v>
                </c:pt>
                <c:pt idx="31">
                  <c:v>40391</c:v>
                </c:pt>
                <c:pt idx="32">
                  <c:v>40422</c:v>
                </c:pt>
                <c:pt idx="33">
                  <c:v>40452</c:v>
                </c:pt>
                <c:pt idx="34">
                  <c:v>40483</c:v>
                </c:pt>
                <c:pt idx="35">
                  <c:v>40513</c:v>
                </c:pt>
                <c:pt idx="36">
                  <c:v>40544</c:v>
                </c:pt>
                <c:pt idx="37">
                  <c:v>40575</c:v>
                </c:pt>
                <c:pt idx="38">
                  <c:v>40603</c:v>
                </c:pt>
                <c:pt idx="39">
                  <c:v>40634</c:v>
                </c:pt>
                <c:pt idx="40">
                  <c:v>40664</c:v>
                </c:pt>
                <c:pt idx="41">
                  <c:v>40695</c:v>
                </c:pt>
                <c:pt idx="42">
                  <c:v>40725</c:v>
                </c:pt>
                <c:pt idx="43">
                  <c:v>40756</c:v>
                </c:pt>
                <c:pt idx="44">
                  <c:v>40787</c:v>
                </c:pt>
                <c:pt idx="45">
                  <c:v>40817</c:v>
                </c:pt>
                <c:pt idx="46">
                  <c:v>40848</c:v>
                </c:pt>
                <c:pt idx="47">
                  <c:v>40878</c:v>
                </c:pt>
                <c:pt idx="48">
                  <c:v>40909</c:v>
                </c:pt>
                <c:pt idx="49">
                  <c:v>40940</c:v>
                </c:pt>
                <c:pt idx="50">
                  <c:v>40969</c:v>
                </c:pt>
                <c:pt idx="51">
                  <c:v>41000</c:v>
                </c:pt>
                <c:pt idx="52">
                  <c:v>41030</c:v>
                </c:pt>
                <c:pt idx="53">
                  <c:v>41061</c:v>
                </c:pt>
                <c:pt idx="54">
                  <c:v>41091</c:v>
                </c:pt>
                <c:pt idx="55">
                  <c:v>41122</c:v>
                </c:pt>
                <c:pt idx="56">
                  <c:v>41153</c:v>
                </c:pt>
                <c:pt idx="57">
                  <c:v>41183</c:v>
                </c:pt>
                <c:pt idx="58">
                  <c:v>41214</c:v>
                </c:pt>
                <c:pt idx="59">
                  <c:v>41244</c:v>
                </c:pt>
                <c:pt idx="60">
                  <c:v>41275</c:v>
                </c:pt>
                <c:pt idx="61">
                  <c:v>41306</c:v>
                </c:pt>
                <c:pt idx="62">
                  <c:v>41334</c:v>
                </c:pt>
                <c:pt idx="63">
                  <c:v>41365</c:v>
                </c:pt>
                <c:pt idx="64">
                  <c:v>41395</c:v>
                </c:pt>
                <c:pt idx="65">
                  <c:v>41426</c:v>
                </c:pt>
                <c:pt idx="66">
                  <c:v>41456</c:v>
                </c:pt>
                <c:pt idx="67">
                  <c:v>41487</c:v>
                </c:pt>
                <c:pt idx="68">
                  <c:v>41518</c:v>
                </c:pt>
                <c:pt idx="69">
                  <c:v>41548</c:v>
                </c:pt>
                <c:pt idx="70">
                  <c:v>41579</c:v>
                </c:pt>
                <c:pt idx="71">
                  <c:v>41609</c:v>
                </c:pt>
                <c:pt idx="72">
                  <c:v>41640</c:v>
                </c:pt>
                <c:pt idx="73">
                  <c:v>41671</c:v>
                </c:pt>
                <c:pt idx="74">
                  <c:v>41699</c:v>
                </c:pt>
                <c:pt idx="75">
                  <c:v>41730</c:v>
                </c:pt>
                <c:pt idx="76">
                  <c:v>41760</c:v>
                </c:pt>
                <c:pt idx="77">
                  <c:v>41791</c:v>
                </c:pt>
                <c:pt idx="78">
                  <c:v>41821</c:v>
                </c:pt>
                <c:pt idx="79">
                  <c:v>41852</c:v>
                </c:pt>
                <c:pt idx="80">
                  <c:v>41883</c:v>
                </c:pt>
                <c:pt idx="81">
                  <c:v>41913</c:v>
                </c:pt>
                <c:pt idx="82">
                  <c:v>41944</c:v>
                </c:pt>
                <c:pt idx="83">
                  <c:v>41974</c:v>
                </c:pt>
                <c:pt idx="84">
                  <c:v>42005</c:v>
                </c:pt>
                <c:pt idx="85">
                  <c:v>42036</c:v>
                </c:pt>
                <c:pt idx="86">
                  <c:v>42064</c:v>
                </c:pt>
                <c:pt idx="87">
                  <c:v>42095</c:v>
                </c:pt>
                <c:pt idx="88">
                  <c:v>42125</c:v>
                </c:pt>
                <c:pt idx="89">
                  <c:v>42156</c:v>
                </c:pt>
                <c:pt idx="90">
                  <c:v>42186</c:v>
                </c:pt>
                <c:pt idx="91">
                  <c:v>42217</c:v>
                </c:pt>
                <c:pt idx="92">
                  <c:v>42248</c:v>
                </c:pt>
                <c:pt idx="93">
                  <c:v>42278</c:v>
                </c:pt>
                <c:pt idx="94">
                  <c:v>42309</c:v>
                </c:pt>
                <c:pt idx="95">
                  <c:v>42339</c:v>
                </c:pt>
                <c:pt idx="96">
                  <c:v>42370</c:v>
                </c:pt>
                <c:pt idx="97">
                  <c:v>42401</c:v>
                </c:pt>
                <c:pt idx="98">
                  <c:v>42430</c:v>
                </c:pt>
                <c:pt idx="99">
                  <c:v>42461</c:v>
                </c:pt>
                <c:pt idx="100">
                  <c:v>42491</c:v>
                </c:pt>
                <c:pt idx="101">
                  <c:v>42522</c:v>
                </c:pt>
                <c:pt idx="102">
                  <c:v>42552</c:v>
                </c:pt>
                <c:pt idx="103">
                  <c:v>42583</c:v>
                </c:pt>
                <c:pt idx="104">
                  <c:v>42614</c:v>
                </c:pt>
                <c:pt idx="105">
                  <c:v>42644</c:v>
                </c:pt>
                <c:pt idx="106">
                  <c:v>42675</c:v>
                </c:pt>
                <c:pt idx="107">
                  <c:v>42705</c:v>
                </c:pt>
                <c:pt idx="108">
                  <c:v>42736</c:v>
                </c:pt>
                <c:pt idx="109">
                  <c:v>42767</c:v>
                </c:pt>
                <c:pt idx="110">
                  <c:v>42795</c:v>
                </c:pt>
                <c:pt idx="111">
                  <c:v>42826</c:v>
                </c:pt>
                <c:pt idx="112">
                  <c:v>42856</c:v>
                </c:pt>
                <c:pt idx="113">
                  <c:v>42887</c:v>
                </c:pt>
                <c:pt idx="114">
                  <c:v>42917</c:v>
                </c:pt>
                <c:pt idx="115">
                  <c:v>42948</c:v>
                </c:pt>
                <c:pt idx="116">
                  <c:v>42979</c:v>
                </c:pt>
                <c:pt idx="117">
                  <c:v>43009</c:v>
                </c:pt>
                <c:pt idx="118">
                  <c:v>43040</c:v>
                </c:pt>
                <c:pt idx="119">
                  <c:v>43070</c:v>
                </c:pt>
                <c:pt idx="120">
                  <c:v>43101</c:v>
                </c:pt>
                <c:pt idx="121">
                  <c:v>43132</c:v>
                </c:pt>
                <c:pt idx="122">
                  <c:v>43160</c:v>
                </c:pt>
                <c:pt idx="123">
                  <c:v>43191</c:v>
                </c:pt>
                <c:pt idx="124">
                  <c:v>43221</c:v>
                </c:pt>
                <c:pt idx="125">
                  <c:v>43252</c:v>
                </c:pt>
                <c:pt idx="126">
                  <c:v>43282</c:v>
                </c:pt>
                <c:pt idx="127">
                  <c:v>43313</c:v>
                </c:pt>
                <c:pt idx="128">
                  <c:v>43344</c:v>
                </c:pt>
                <c:pt idx="129">
                  <c:v>43404</c:v>
                </c:pt>
                <c:pt idx="130">
                  <c:v>43434</c:v>
                </c:pt>
                <c:pt idx="131">
                  <c:v>43465</c:v>
                </c:pt>
                <c:pt idx="132">
                  <c:v>43496</c:v>
                </c:pt>
                <c:pt idx="133">
                  <c:v>43524</c:v>
                </c:pt>
                <c:pt idx="134">
                  <c:v>43555</c:v>
                </c:pt>
                <c:pt idx="135">
                  <c:v>43585</c:v>
                </c:pt>
                <c:pt idx="136">
                  <c:v>43616</c:v>
                </c:pt>
                <c:pt idx="137">
                  <c:v>43646</c:v>
                </c:pt>
                <c:pt idx="138">
                  <c:v>43677</c:v>
                </c:pt>
                <c:pt idx="139">
                  <c:v>43708</c:v>
                </c:pt>
                <c:pt idx="140">
                  <c:v>43738</c:v>
                </c:pt>
                <c:pt idx="141">
                  <c:v>43769</c:v>
                </c:pt>
                <c:pt idx="142">
                  <c:v>43799</c:v>
                </c:pt>
                <c:pt idx="143">
                  <c:v>43830</c:v>
                </c:pt>
                <c:pt idx="144">
                  <c:v>43861</c:v>
                </c:pt>
                <c:pt idx="145">
                  <c:v>43890</c:v>
                </c:pt>
                <c:pt idx="146">
                  <c:v>43921</c:v>
                </c:pt>
                <c:pt idx="147">
                  <c:v>43951</c:v>
                </c:pt>
                <c:pt idx="148">
                  <c:v>43982</c:v>
                </c:pt>
                <c:pt idx="149">
                  <c:v>44012</c:v>
                </c:pt>
                <c:pt idx="150">
                  <c:v>44043</c:v>
                </c:pt>
                <c:pt idx="151">
                  <c:v>44074</c:v>
                </c:pt>
                <c:pt idx="152">
                  <c:v>44104</c:v>
                </c:pt>
                <c:pt idx="153">
                  <c:v>44135</c:v>
                </c:pt>
                <c:pt idx="154">
                  <c:v>44165</c:v>
                </c:pt>
                <c:pt idx="155">
                  <c:v>44196</c:v>
                </c:pt>
                <c:pt idx="156">
                  <c:v>44227</c:v>
                </c:pt>
                <c:pt idx="157">
                  <c:v>44255</c:v>
                </c:pt>
                <c:pt idx="158">
                  <c:v>44286</c:v>
                </c:pt>
                <c:pt idx="159">
                  <c:v>44316</c:v>
                </c:pt>
                <c:pt idx="160">
                  <c:v>44347</c:v>
                </c:pt>
                <c:pt idx="161">
                  <c:v>44377</c:v>
                </c:pt>
                <c:pt idx="162">
                  <c:v>44408</c:v>
                </c:pt>
                <c:pt idx="163">
                  <c:v>44439</c:v>
                </c:pt>
                <c:pt idx="164">
                  <c:v>44469</c:v>
                </c:pt>
                <c:pt idx="165">
                  <c:v>44500</c:v>
                </c:pt>
                <c:pt idx="166">
                  <c:v>44530</c:v>
                </c:pt>
                <c:pt idx="167">
                  <c:v>44561</c:v>
                </c:pt>
                <c:pt idx="168">
                  <c:v>44592</c:v>
                </c:pt>
                <c:pt idx="169">
                  <c:v>44620</c:v>
                </c:pt>
                <c:pt idx="170">
                  <c:v>44651</c:v>
                </c:pt>
                <c:pt idx="171">
                  <c:v>44681</c:v>
                </c:pt>
                <c:pt idx="172">
                  <c:v>44712</c:v>
                </c:pt>
                <c:pt idx="173">
                  <c:v>44742</c:v>
                </c:pt>
                <c:pt idx="174">
                  <c:v>44773</c:v>
                </c:pt>
                <c:pt idx="175">
                  <c:v>44804</c:v>
                </c:pt>
                <c:pt idx="176">
                  <c:v>44834</c:v>
                </c:pt>
                <c:pt idx="177">
                  <c:v>44865</c:v>
                </c:pt>
                <c:pt idx="178">
                  <c:v>44895</c:v>
                </c:pt>
                <c:pt idx="179">
                  <c:v>44926</c:v>
                </c:pt>
                <c:pt idx="180">
                  <c:v>44957</c:v>
                </c:pt>
                <c:pt idx="181">
                  <c:v>44985</c:v>
                </c:pt>
                <c:pt idx="182">
                  <c:v>45016</c:v>
                </c:pt>
                <c:pt idx="183">
                  <c:v>45046</c:v>
                </c:pt>
                <c:pt idx="184">
                  <c:v>45077</c:v>
                </c:pt>
                <c:pt idx="185">
                  <c:v>45107</c:v>
                </c:pt>
                <c:pt idx="186">
                  <c:v>45138</c:v>
                </c:pt>
                <c:pt idx="187">
                  <c:v>45169</c:v>
                </c:pt>
                <c:pt idx="188">
                  <c:v>45199</c:v>
                </c:pt>
                <c:pt idx="189">
                  <c:v>45230</c:v>
                </c:pt>
                <c:pt idx="190">
                  <c:v>45260</c:v>
                </c:pt>
                <c:pt idx="191">
                  <c:v>45291</c:v>
                </c:pt>
                <c:pt idx="192">
                  <c:v>45322</c:v>
                </c:pt>
                <c:pt idx="193">
                  <c:v>45351</c:v>
                </c:pt>
                <c:pt idx="194">
                  <c:v>45382</c:v>
                </c:pt>
                <c:pt idx="195">
                  <c:v>45412</c:v>
                </c:pt>
                <c:pt idx="196">
                  <c:v>45443</c:v>
                </c:pt>
                <c:pt idx="197">
                  <c:v>45473</c:v>
                </c:pt>
                <c:pt idx="198">
                  <c:v>45504</c:v>
                </c:pt>
                <c:pt idx="199">
                  <c:v>45535</c:v>
                </c:pt>
                <c:pt idx="200">
                  <c:v>45565</c:v>
                </c:pt>
                <c:pt idx="201">
                  <c:v>45596</c:v>
                </c:pt>
                <c:pt idx="202">
                  <c:v>45626</c:v>
                </c:pt>
                <c:pt idx="203">
                  <c:v>45657</c:v>
                </c:pt>
                <c:pt idx="204">
                  <c:v>45688</c:v>
                </c:pt>
                <c:pt idx="205">
                  <c:v>45716</c:v>
                </c:pt>
                <c:pt idx="206">
                  <c:v>45747</c:v>
                </c:pt>
                <c:pt idx="207">
                  <c:v>45777</c:v>
                </c:pt>
                <c:pt idx="208">
                  <c:v>45808</c:v>
                </c:pt>
                <c:pt idx="209">
                  <c:v>45838</c:v>
                </c:pt>
                <c:pt idx="210">
                  <c:v>45869</c:v>
                </c:pt>
                <c:pt idx="211">
                  <c:v>45900</c:v>
                </c:pt>
                <c:pt idx="212">
                  <c:v>45930</c:v>
                </c:pt>
                <c:pt idx="213">
                  <c:v>45961</c:v>
                </c:pt>
                <c:pt idx="214">
                  <c:v>45991</c:v>
                </c:pt>
                <c:pt idx="215">
                  <c:v>46022</c:v>
                </c:pt>
                <c:pt idx="216">
                  <c:v>46053</c:v>
                </c:pt>
                <c:pt idx="217">
                  <c:v>46081</c:v>
                </c:pt>
                <c:pt idx="218">
                  <c:v>46112</c:v>
                </c:pt>
                <c:pt idx="219">
                  <c:v>46142</c:v>
                </c:pt>
                <c:pt idx="220">
                  <c:v>46173</c:v>
                </c:pt>
                <c:pt idx="221">
                  <c:v>46203</c:v>
                </c:pt>
              </c:numCache>
            </c:numRef>
          </c:cat>
          <c:val>
            <c:numRef>
              <c:f>'G IV.3.3.'!$J$10:$J$231</c:f>
              <c:numCache>
                <c:formatCode>0.0</c:formatCode>
                <c:ptCount val="222"/>
                <c:pt idx="0">
                  <c:v>105.19965960300152</c:v>
                </c:pt>
                <c:pt idx="1">
                  <c:v>104.25778029210052</c:v>
                </c:pt>
                <c:pt idx="2">
                  <c:v>103.39171703823398</c:v>
                </c:pt>
                <c:pt idx="3">
                  <c:v>102.48288483171619</c:v>
                </c:pt>
                <c:pt idx="4">
                  <c:v>101.69289817480312</c:v>
                </c:pt>
                <c:pt idx="5">
                  <c:v>100.07971626235762</c:v>
                </c:pt>
                <c:pt idx="6">
                  <c:v>98.077020821827048</c:v>
                </c:pt>
                <c:pt idx="7">
                  <c:v>95.82919347868706</c:v>
                </c:pt>
                <c:pt idx="8">
                  <c:v>94.339434639079954</c:v>
                </c:pt>
                <c:pt idx="9">
                  <c:v>91.786858139637289</c:v>
                </c:pt>
                <c:pt idx="10">
                  <c:v>87.428922095409462</c:v>
                </c:pt>
                <c:pt idx="11">
                  <c:v>81.34928446014311</c:v>
                </c:pt>
                <c:pt idx="12">
                  <c:v>77.140858954585369</c:v>
                </c:pt>
                <c:pt idx="13">
                  <c:v>74.560532777983369</c:v>
                </c:pt>
                <c:pt idx="14">
                  <c:v>73.199046442245034</c:v>
                </c:pt>
                <c:pt idx="15">
                  <c:v>72.703489640007021</c:v>
                </c:pt>
                <c:pt idx="16">
                  <c:v>74.130990336250946</c:v>
                </c:pt>
                <c:pt idx="17">
                  <c:v>76.939935095625643</c:v>
                </c:pt>
                <c:pt idx="18">
                  <c:v>79.767628793862414</c:v>
                </c:pt>
                <c:pt idx="19">
                  <c:v>82.614023914961834</c:v>
                </c:pt>
                <c:pt idx="20">
                  <c:v>85.833394501824614</c:v>
                </c:pt>
                <c:pt idx="21">
                  <c:v>88.773285767282289</c:v>
                </c:pt>
                <c:pt idx="22">
                  <c:v>90.657503591708192</c:v>
                </c:pt>
                <c:pt idx="23">
                  <c:v>91.811861588765055</c:v>
                </c:pt>
                <c:pt idx="24">
                  <c:v>92.853068767480863</c:v>
                </c:pt>
                <c:pt idx="25">
                  <c:v>93.526468911939887</c:v>
                </c:pt>
                <c:pt idx="26">
                  <c:v>94.275713130165272</c:v>
                </c:pt>
                <c:pt idx="27">
                  <c:v>95.76485792546687</c:v>
                </c:pt>
                <c:pt idx="28">
                  <c:v>97.151220080306302</c:v>
                </c:pt>
                <c:pt idx="29">
                  <c:v>98.482672330945547</c:v>
                </c:pt>
                <c:pt idx="30">
                  <c:v>99.224461734549422</c:v>
                </c:pt>
                <c:pt idx="31">
                  <c:v>100.39439110693536</c:v>
                </c:pt>
                <c:pt idx="32">
                  <c:v>101.45527517409948</c:v>
                </c:pt>
                <c:pt idx="33">
                  <c:v>102.09412708539467</c:v>
                </c:pt>
                <c:pt idx="34">
                  <c:v>102.53189009469115</c:v>
                </c:pt>
                <c:pt idx="35">
                  <c:v>102.90437546885748</c:v>
                </c:pt>
                <c:pt idx="36">
                  <c:v>103.20182534352961</c:v>
                </c:pt>
                <c:pt idx="37">
                  <c:v>103.41102757115341</c:v>
                </c:pt>
                <c:pt idx="38">
                  <c:v>103.08595609309707</c:v>
                </c:pt>
                <c:pt idx="39">
                  <c:v>102.90532292948389</c:v>
                </c:pt>
                <c:pt idx="40">
                  <c:v>102.66060872679573</c:v>
                </c:pt>
                <c:pt idx="41">
                  <c:v>102.62064315318423</c:v>
                </c:pt>
                <c:pt idx="42">
                  <c:v>101.8130283682038</c:v>
                </c:pt>
                <c:pt idx="43">
                  <c:v>100.49704212258105</c:v>
                </c:pt>
                <c:pt idx="44">
                  <c:v>98.569652887519354</c:v>
                </c:pt>
                <c:pt idx="45">
                  <c:v>96.776960866628315</c:v>
                </c:pt>
                <c:pt idx="46">
                  <c:v>95.579667327931588</c:v>
                </c:pt>
                <c:pt idx="47">
                  <c:v>94.615675874654414</c:v>
                </c:pt>
                <c:pt idx="48">
                  <c:v>94.219931951171745</c:v>
                </c:pt>
                <c:pt idx="49">
                  <c:v>93.672121402900984</c:v>
                </c:pt>
                <c:pt idx="50">
                  <c:v>93.847846858973412</c:v>
                </c:pt>
                <c:pt idx="51">
                  <c:v>93.768883413222099</c:v>
                </c:pt>
                <c:pt idx="52">
                  <c:v>93.321836153389981</c:v>
                </c:pt>
                <c:pt idx="53">
                  <c:v>92.625245090455891</c:v>
                </c:pt>
                <c:pt idx="54">
                  <c:v>91.568456539204135</c:v>
                </c:pt>
                <c:pt idx="55">
                  <c:v>90.847415647175424</c:v>
                </c:pt>
                <c:pt idx="56">
                  <c:v>89.775945151428118</c:v>
                </c:pt>
                <c:pt idx="57">
                  <c:v>88.913150971001457</c:v>
                </c:pt>
                <c:pt idx="58">
                  <c:v>88.506088490517001</c:v>
                </c:pt>
                <c:pt idx="59">
                  <c:v>88.787701722227325</c:v>
                </c:pt>
                <c:pt idx="60">
                  <c:v>89.66865140658858</c:v>
                </c:pt>
                <c:pt idx="61">
                  <c:v>90.417968685389383</c:v>
                </c:pt>
                <c:pt idx="62">
                  <c:v>91.050495445363438</c:v>
                </c:pt>
                <c:pt idx="63">
                  <c:v>91.08439038863412</c:v>
                </c:pt>
                <c:pt idx="64">
                  <c:v>91.223839213253953</c:v>
                </c:pt>
                <c:pt idx="65">
                  <c:v>91.550756718241288</c:v>
                </c:pt>
                <c:pt idx="66">
                  <c:v>92.543585323446976</c:v>
                </c:pt>
                <c:pt idx="67">
                  <c:v>93.93287031850015</c:v>
                </c:pt>
                <c:pt idx="68">
                  <c:v>95.611887188534709</c:v>
                </c:pt>
                <c:pt idx="69">
                  <c:v>96.765162776243088</c:v>
                </c:pt>
                <c:pt idx="70">
                  <c:v>97.619009198117396</c:v>
                </c:pt>
                <c:pt idx="71">
                  <c:v>97.894147494166646</c:v>
                </c:pt>
                <c:pt idx="72">
                  <c:v>98.545765468946527</c:v>
                </c:pt>
                <c:pt idx="73">
                  <c:v>98.96408718602008</c:v>
                </c:pt>
                <c:pt idx="74">
                  <c:v>99.603985873469057</c:v>
                </c:pt>
                <c:pt idx="75">
                  <c:v>100.06309136752064</c:v>
                </c:pt>
                <c:pt idx="76">
                  <c:v>100.58350365718373</c:v>
                </c:pt>
                <c:pt idx="77">
                  <c:v>100.61208131979537</c:v>
                </c:pt>
                <c:pt idx="78">
                  <c:v>100.47072590017081</c:v>
                </c:pt>
                <c:pt idx="79">
                  <c:v>99.789486686935561</c:v>
                </c:pt>
                <c:pt idx="80">
                  <c:v>98.95016886017504</c:v>
                </c:pt>
                <c:pt idx="81">
                  <c:v>98.33006610934747</c:v>
                </c:pt>
                <c:pt idx="82">
                  <c:v>98.316714933584763</c:v>
                </c:pt>
                <c:pt idx="83">
                  <c:v>98.508945307337498</c:v>
                </c:pt>
                <c:pt idx="84">
                  <c:v>99.046916626001504</c:v>
                </c:pt>
                <c:pt idx="85">
                  <c:v>99.658888765756899</c:v>
                </c:pt>
                <c:pt idx="86">
                  <c:v>101.11678713001102</c:v>
                </c:pt>
                <c:pt idx="87">
                  <c:v>102.28793475142903</c:v>
                </c:pt>
                <c:pt idx="88">
                  <c:v>103.23924647137694</c:v>
                </c:pt>
                <c:pt idx="89">
                  <c:v>103.59708167776661</c:v>
                </c:pt>
                <c:pt idx="90">
                  <c:v>103.57520780683524</c:v>
                </c:pt>
                <c:pt idx="91">
                  <c:v>103.64310848468655</c:v>
                </c:pt>
                <c:pt idx="92">
                  <c:v>103.77547640122475</c:v>
                </c:pt>
                <c:pt idx="93">
                  <c:v>104.19532678886749</c:v>
                </c:pt>
                <c:pt idx="94">
                  <c:v>104.45026834877092</c:v>
                </c:pt>
                <c:pt idx="95">
                  <c:v>104.60142085694177</c:v>
                </c:pt>
                <c:pt idx="96">
                  <c:v>104.5810609669691</c:v>
                </c:pt>
                <c:pt idx="97">
                  <c:v>104.18586571540089</c:v>
                </c:pt>
                <c:pt idx="98">
                  <c:v>103.73408134834305</c:v>
                </c:pt>
                <c:pt idx="99">
                  <c:v>103.81898209572962</c:v>
                </c:pt>
                <c:pt idx="100">
                  <c:v>104.09372842876321</c:v>
                </c:pt>
                <c:pt idx="101">
                  <c:v>104.44540994941899</c:v>
                </c:pt>
                <c:pt idx="102">
                  <c:v>104.33121350133877</c:v>
                </c:pt>
                <c:pt idx="103">
                  <c:v>104.20252004909626</c:v>
                </c:pt>
                <c:pt idx="104">
                  <c:v>104.1234194389916</c:v>
                </c:pt>
                <c:pt idx="105">
                  <c:v>104.46341289287471</c:v>
                </c:pt>
                <c:pt idx="106">
                  <c:v>105.10268478558719</c:v>
                </c:pt>
                <c:pt idx="107">
                  <c:v>105.81710760211779</c:v>
                </c:pt>
                <c:pt idx="108">
                  <c:v>106.47724387765732</c:v>
                </c:pt>
                <c:pt idx="109">
                  <c:v>106.95821837226333</c:v>
                </c:pt>
                <c:pt idx="110">
                  <c:v>107.6088788635965</c:v>
                </c:pt>
                <c:pt idx="111">
                  <c:v>108.22869137259795</c:v>
                </c:pt>
                <c:pt idx="112">
                  <c:v>108.7353722431739</c:v>
                </c:pt>
                <c:pt idx="113">
                  <c:v>109.17419317704815</c:v>
                </c:pt>
                <c:pt idx="114">
                  <c:v>109.36788398910413</c:v>
                </c:pt>
                <c:pt idx="115">
                  <c:v>109.87522630259711</c:v>
                </c:pt>
                <c:pt idx="116">
                  <c:v>110.35701744689827</c:v>
                </c:pt>
                <c:pt idx="117">
                  <c:v>111.09218930173786</c:v>
                </c:pt>
                <c:pt idx="118">
                  <c:v>111.71580516292339</c:v>
                </c:pt>
                <c:pt idx="119">
                  <c:v>112.29593139286067</c:v>
                </c:pt>
                <c:pt idx="120">
                  <c:v>112.4501578337352</c:v>
                </c:pt>
                <c:pt idx="121">
                  <c:v>112.52906249301338</c:v>
                </c:pt>
                <c:pt idx="122">
                  <c:v>111.81226371222202</c:v>
                </c:pt>
                <c:pt idx="123">
                  <c:v>111.42429195573686</c:v>
                </c:pt>
                <c:pt idx="124">
                  <c:v>110.68692758875386</c:v>
                </c:pt>
                <c:pt idx="125">
                  <c:v>110.49073265586077</c:v>
                </c:pt>
                <c:pt idx="126">
                  <c:v>109.89513640164573</c:v>
                </c:pt>
                <c:pt idx="127">
                  <c:v>109.56615921511866</c:v>
                </c:pt>
                <c:pt idx="128">
                  <c:v>109.17665449969984</c:v>
                </c:pt>
                <c:pt idx="129">
                  <c:v>108.94505018237628</c:v>
                </c:pt>
                <c:pt idx="130">
                  <c:v>108.74470571113734</c:v>
                </c:pt>
                <c:pt idx="131">
                  <c:v>108.15455796759225</c:v>
                </c:pt>
                <c:pt idx="132">
                  <c:v>107.31445030671257</c:v>
                </c:pt>
                <c:pt idx="133">
                  <c:v>106.48292401222794</c:v>
                </c:pt>
                <c:pt idx="134">
                  <c:v>106.05877978684975</c:v>
                </c:pt>
                <c:pt idx="135">
                  <c:v>105.48718855933106</c:v>
                </c:pt>
                <c:pt idx="136">
                  <c:v>105.28560809658876</c:v>
                </c:pt>
                <c:pt idx="137">
                  <c:v>104.45746321394286</c:v>
                </c:pt>
                <c:pt idx="138">
                  <c:v>103.92239082593807</c:v>
                </c:pt>
                <c:pt idx="139">
                  <c:v>103.03260174358279</c:v>
                </c:pt>
                <c:pt idx="140">
                  <c:v>102.82824139332571</c:v>
                </c:pt>
                <c:pt idx="141">
                  <c:v>102.59632439186173</c:v>
                </c:pt>
                <c:pt idx="142">
                  <c:v>102.60479573560708</c:v>
                </c:pt>
                <c:pt idx="143">
                  <c:v>102.77692389721631</c:v>
                </c:pt>
                <c:pt idx="144">
                  <c:v>103.53485505594271</c:v>
                </c:pt>
                <c:pt idx="145">
                  <c:v>104.20249037511168</c:v>
                </c:pt>
                <c:pt idx="146">
                  <c:v>100.89547477797667</c:v>
                </c:pt>
                <c:pt idx="147">
                  <c:v>83.843293650384666</c:v>
                </c:pt>
                <c:pt idx="148">
                  <c:v>71.49689480043746</c:v>
                </c:pt>
                <c:pt idx="149">
                  <c:v>66.43858536203183</c:v>
                </c:pt>
                <c:pt idx="150">
                  <c:v>77.243363021070536</c:v>
                </c:pt>
                <c:pt idx="151">
                  <c:v>85.377734049165056</c:v>
                </c:pt>
                <c:pt idx="152">
                  <c:v>91.14427329121888</c:v>
                </c:pt>
                <c:pt idx="153">
                  <c:v>94.52122281991268</c:v>
                </c:pt>
                <c:pt idx="154">
                  <c:v>94.287189515270072</c:v>
                </c:pt>
                <c:pt idx="155">
                  <c:v>94.238440630754027</c:v>
                </c:pt>
                <c:pt idx="156">
                  <c:v>93.996988539080689</c:v>
                </c:pt>
                <c:pt idx="157">
                  <c:v>95.96405204840012</c:v>
                </c:pt>
                <c:pt idx="158">
                  <c:v>98.274867416486202</c:v>
                </c:pt>
                <c:pt idx="159">
                  <c:v>101.04470758169187</c:v>
                </c:pt>
                <c:pt idx="160">
                  <c:v>104.79402437850327</c:v>
                </c:pt>
                <c:pt idx="161">
                  <c:v>108.66483506886641</c:v>
                </c:pt>
                <c:pt idx="162">
                  <c:v>112.53053578498458</c:v>
                </c:pt>
                <c:pt idx="163">
                  <c:v>114.53634122211292</c:v>
                </c:pt>
                <c:pt idx="164">
                  <c:v>114.8570393848383</c:v>
                </c:pt>
                <c:pt idx="165">
                  <c:v>114.63197966514277</c:v>
                </c:pt>
                <c:pt idx="166">
                  <c:v>114.19824798899526</c:v>
                </c:pt>
                <c:pt idx="167">
                  <c:v>112.89715739723196</c:v>
                </c:pt>
                <c:pt idx="168">
                  <c:v>111.34838044338211</c:v>
                </c:pt>
                <c:pt idx="169">
                  <c:v>110.54916459369831</c:v>
                </c:pt>
                <c:pt idx="170">
                  <c:v>108.45364816296751</c:v>
                </c:pt>
                <c:pt idx="171">
                  <c:v>106.61156879323805</c:v>
                </c:pt>
                <c:pt idx="172">
                  <c:v>104.59128544803862</c:v>
                </c:pt>
                <c:pt idx="173">
                  <c:v>104.20116247531932</c:v>
                </c:pt>
                <c:pt idx="174">
                  <c:v>102.70788382713413</c:v>
                </c:pt>
                <c:pt idx="175">
                  <c:v>100.3570686645126</c:v>
                </c:pt>
                <c:pt idx="176">
                  <c:v>97.384094015160983</c:v>
                </c:pt>
                <c:pt idx="177">
                  <c:v>95.434125069426898</c:v>
                </c:pt>
                <c:pt idx="178">
                  <c:v>94.596953864979824</c:v>
                </c:pt>
                <c:pt idx="179">
                  <c:v>95.316324856506512</c:v>
                </c:pt>
                <c:pt idx="180">
                  <c:v>96.747848453935546</c:v>
                </c:pt>
                <c:pt idx="181">
                  <c:v>97.948374186663173</c:v>
                </c:pt>
                <c:pt idx="182">
                  <c:v>98.670127463137661</c:v>
                </c:pt>
                <c:pt idx="183">
                  <c:v>99.084066891247559</c:v>
                </c:pt>
                <c:pt idx="184">
                  <c:v>98.470020965802405</c:v>
                </c:pt>
                <c:pt idx="185">
                  <c:v>97.504334487339023</c:v>
                </c:pt>
                <c:pt idx="186">
                  <c:v>96.061843179605589</c:v>
                </c:pt>
                <c:pt idx="187">
                  <c:v>95.102321430642064</c:v>
                </c:pt>
                <c:pt idx="188">
                  <c:v>94.518980796151254</c:v>
                </c:pt>
                <c:pt idx="189">
                  <c:v>94.161636208926311</c:v>
                </c:pt>
                <c:pt idx="190">
                  <c:v>94.231041171091817</c:v>
                </c:pt>
                <c:pt idx="191">
                  <c:v>94.915414212554154</c:v>
                </c:pt>
                <c:pt idx="192">
                  <c:v>95.668435646626335</c:v>
                </c:pt>
                <c:pt idx="193">
                  <c:v>96.238537304264767</c:v>
                </c:pt>
                <c:pt idx="194">
                  <c:v>96.600575856231728</c:v>
                </c:pt>
                <c:pt idx="195">
                  <c:v>96.88446601300592</c:v>
                </c:pt>
                <c:pt idx="196">
                  <c:v>97.38354220372355</c:v>
                </c:pt>
                <c:pt idx="197">
                  <c:v>97.429897706570344</c:v>
                </c:pt>
                <c:pt idx="198">
                  <c:v>97.399381967375007</c:v>
                </c:pt>
                <c:pt idx="199">
                  <c:v>97.177030911452277</c:v>
                </c:pt>
                <c:pt idx="200">
                  <c:v>96.915434795407194</c:v>
                </c:pt>
                <c:pt idx="201">
                  <c:v>96.38470340018705</c:v>
                </c:pt>
                <c:pt idx="202">
                  <c:v>95.860642930254969</c:v>
                </c:pt>
                <c:pt idx="203">
                  <c:v>95.08859920015415</c:v>
                </c:pt>
                <c:pt idx="204">
                  <c:v>95.06581514191241</c:v>
                </c:pt>
                <c:pt idx="205">
                  <c:v>95.32635112594842</c:v>
                </c:pt>
                <c:pt idx="206">
                  <c:v>95.706875748706651</c:v>
                </c:pt>
                <c:pt idx="207">
                  <c:v>95.633589932351569</c:v>
                </c:pt>
                <c:pt idx="208">
                  <c:v>95.672095898453222</c:v>
                </c:pt>
                <c:pt idx="209">
                  <c:v>95.702756517622802</c:v>
                </c:pt>
                <c:pt idx="210">
                  <c:v>96.109488827701043</c:v>
                </c:pt>
                <c:pt idx="211">
                  <c:v>96.240907276649111</c:v>
                </c:pt>
                <c:pt idx="212">
                  <c:v>96.41671564476421</c:v>
                </c:pt>
                <c:pt idx="213">
                  <c:v>96.487287581045507</c:v>
                </c:pt>
                <c:pt idx="214">
                  <c:v>96.666975372556237</c:v>
                </c:pt>
                <c:pt idx="215">
                  <c:v>96.997321648630859</c:v>
                </c:pt>
                <c:pt idx="216">
                  <c:v>97.622101818398747</c:v>
                </c:pt>
                <c:pt idx="217">
                  <c:v>97.794003884815581</c:v>
                </c:pt>
                <c:pt idx="218">
                  <c:v>97.734993442015082</c:v>
                </c:pt>
                <c:pt idx="219">
                  <c:v>96.288527224267909</c:v>
                </c:pt>
                <c:pt idx="220">
                  <c:v>95.329484234778576</c:v>
                </c:pt>
                <c:pt idx="221">
                  <c:v>94.925208122932304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892-49B0-9A18-D02B71D5699F}"/>
            </c:ext>
          </c:extLst>
        </c:ser>
        <c:ser>
          <c:idx val="3"/>
          <c:order val="3"/>
          <c:tx>
            <c:strRef>
              <c:f>'G IV.3.3.'!$K$9</c:f>
              <c:strCache>
                <c:ptCount val="1"/>
                <c:pt idx="0">
                  <c:v>Екстерна тражња из земаља средње и југоисточне Европе (д.с.)</c:v>
                </c:pt>
              </c:strCache>
            </c:strRef>
          </c:tx>
          <c:spPr>
            <a:ln w="28575">
              <a:solidFill>
                <a:srgbClr val="A0CFEB"/>
              </a:solidFill>
            </a:ln>
          </c:spPr>
          <c:marker>
            <c:symbol val="none"/>
          </c:marker>
          <c:cat>
            <c:numRef>
              <c:f>'G IV.3.3.'!$G$10:$G$231</c:f>
              <c:numCache>
                <c:formatCode>m/yyyy</c:formatCode>
                <c:ptCount val="222"/>
                <c:pt idx="0">
                  <c:v>39448</c:v>
                </c:pt>
                <c:pt idx="1">
                  <c:v>39479</c:v>
                </c:pt>
                <c:pt idx="2">
                  <c:v>39508</c:v>
                </c:pt>
                <c:pt idx="3">
                  <c:v>39539</c:v>
                </c:pt>
                <c:pt idx="4">
                  <c:v>39569</c:v>
                </c:pt>
                <c:pt idx="5">
                  <c:v>39600</c:v>
                </c:pt>
                <c:pt idx="6">
                  <c:v>39630</c:v>
                </c:pt>
                <c:pt idx="7">
                  <c:v>39661</c:v>
                </c:pt>
                <c:pt idx="8">
                  <c:v>39692</c:v>
                </c:pt>
                <c:pt idx="9">
                  <c:v>39722</c:v>
                </c:pt>
                <c:pt idx="10">
                  <c:v>39753</c:v>
                </c:pt>
                <c:pt idx="11">
                  <c:v>39783</c:v>
                </c:pt>
                <c:pt idx="12">
                  <c:v>39814</c:v>
                </c:pt>
                <c:pt idx="13">
                  <c:v>39845</c:v>
                </c:pt>
                <c:pt idx="14">
                  <c:v>39873</c:v>
                </c:pt>
                <c:pt idx="15">
                  <c:v>39904</c:v>
                </c:pt>
                <c:pt idx="16">
                  <c:v>39934</c:v>
                </c:pt>
                <c:pt idx="17">
                  <c:v>39965</c:v>
                </c:pt>
                <c:pt idx="18">
                  <c:v>39995</c:v>
                </c:pt>
                <c:pt idx="19">
                  <c:v>40026</c:v>
                </c:pt>
                <c:pt idx="20">
                  <c:v>40057</c:v>
                </c:pt>
                <c:pt idx="21">
                  <c:v>40087</c:v>
                </c:pt>
                <c:pt idx="22">
                  <c:v>40118</c:v>
                </c:pt>
                <c:pt idx="23">
                  <c:v>40148</c:v>
                </c:pt>
                <c:pt idx="24">
                  <c:v>40179</c:v>
                </c:pt>
                <c:pt idx="25">
                  <c:v>40210</c:v>
                </c:pt>
                <c:pt idx="26">
                  <c:v>40238</c:v>
                </c:pt>
                <c:pt idx="27">
                  <c:v>40269</c:v>
                </c:pt>
                <c:pt idx="28">
                  <c:v>40299</c:v>
                </c:pt>
                <c:pt idx="29">
                  <c:v>40330</c:v>
                </c:pt>
                <c:pt idx="30">
                  <c:v>40360</c:v>
                </c:pt>
                <c:pt idx="31">
                  <c:v>40391</c:v>
                </c:pt>
                <c:pt idx="32">
                  <c:v>40422</c:v>
                </c:pt>
                <c:pt idx="33">
                  <c:v>40452</c:v>
                </c:pt>
                <c:pt idx="34">
                  <c:v>40483</c:v>
                </c:pt>
                <c:pt idx="35">
                  <c:v>40513</c:v>
                </c:pt>
                <c:pt idx="36">
                  <c:v>40544</c:v>
                </c:pt>
                <c:pt idx="37">
                  <c:v>40575</c:v>
                </c:pt>
                <c:pt idx="38">
                  <c:v>40603</c:v>
                </c:pt>
                <c:pt idx="39">
                  <c:v>40634</c:v>
                </c:pt>
                <c:pt idx="40">
                  <c:v>40664</c:v>
                </c:pt>
                <c:pt idx="41">
                  <c:v>40695</c:v>
                </c:pt>
                <c:pt idx="42">
                  <c:v>40725</c:v>
                </c:pt>
                <c:pt idx="43">
                  <c:v>40756</c:v>
                </c:pt>
                <c:pt idx="44">
                  <c:v>40787</c:v>
                </c:pt>
                <c:pt idx="45">
                  <c:v>40817</c:v>
                </c:pt>
                <c:pt idx="46">
                  <c:v>40848</c:v>
                </c:pt>
                <c:pt idx="47">
                  <c:v>40878</c:v>
                </c:pt>
                <c:pt idx="48">
                  <c:v>40909</c:v>
                </c:pt>
                <c:pt idx="49">
                  <c:v>40940</c:v>
                </c:pt>
                <c:pt idx="50">
                  <c:v>40969</c:v>
                </c:pt>
                <c:pt idx="51">
                  <c:v>41000</c:v>
                </c:pt>
                <c:pt idx="52">
                  <c:v>41030</c:v>
                </c:pt>
                <c:pt idx="53">
                  <c:v>41061</c:v>
                </c:pt>
                <c:pt idx="54">
                  <c:v>41091</c:v>
                </c:pt>
                <c:pt idx="55">
                  <c:v>41122</c:v>
                </c:pt>
                <c:pt idx="56">
                  <c:v>41153</c:v>
                </c:pt>
                <c:pt idx="57">
                  <c:v>41183</c:v>
                </c:pt>
                <c:pt idx="58">
                  <c:v>41214</c:v>
                </c:pt>
                <c:pt idx="59">
                  <c:v>41244</c:v>
                </c:pt>
                <c:pt idx="60">
                  <c:v>41275</c:v>
                </c:pt>
                <c:pt idx="61">
                  <c:v>41306</c:v>
                </c:pt>
                <c:pt idx="62">
                  <c:v>41334</c:v>
                </c:pt>
                <c:pt idx="63">
                  <c:v>41365</c:v>
                </c:pt>
                <c:pt idx="64">
                  <c:v>41395</c:v>
                </c:pt>
                <c:pt idx="65">
                  <c:v>41426</c:v>
                </c:pt>
                <c:pt idx="66">
                  <c:v>41456</c:v>
                </c:pt>
                <c:pt idx="67">
                  <c:v>41487</c:v>
                </c:pt>
                <c:pt idx="68">
                  <c:v>41518</c:v>
                </c:pt>
                <c:pt idx="69">
                  <c:v>41548</c:v>
                </c:pt>
                <c:pt idx="70">
                  <c:v>41579</c:v>
                </c:pt>
                <c:pt idx="71">
                  <c:v>41609</c:v>
                </c:pt>
                <c:pt idx="72">
                  <c:v>41640</c:v>
                </c:pt>
                <c:pt idx="73">
                  <c:v>41671</c:v>
                </c:pt>
                <c:pt idx="74">
                  <c:v>41699</c:v>
                </c:pt>
                <c:pt idx="75">
                  <c:v>41730</c:v>
                </c:pt>
                <c:pt idx="76">
                  <c:v>41760</c:v>
                </c:pt>
                <c:pt idx="77">
                  <c:v>41791</c:v>
                </c:pt>
                <c:pt idx="78">
                  <c:v>41821</c:v>
                </c:pt>
                <c:pt idx="79">
                  <c:v>41852</c:v>
                </c:pt>
                <c:pt idx="80">
                  <c:v>41883</c:v>
                </c:pt>
                <c:pt idx="81">
                  <c:v>41913</c:v>
                </c:pt>
                <c:pt idx="82">
                  <c:v>41944</c:v>
                </c:pt>
                <c:pt idx="83">
                  <c:v>41974</c:v>
                </c:pt>
                <c:pt idx="84">
                  <c:v>42005</c:v>
                </c:pt>
                <c:pt idx="85">
                  <c:v>42036</c:v>
                </c:pt>
                <c:pt idx="86">
                  <c:v>42064</c:v>
                </c:pt>
                <c:pt idx="87">
                  <c:v>42095</c:v>
                </c:pt>
                <c:pt idx="88">
                  <c:v>42125</c:v>
                </c:pt>
                <c:pt idx="89">
                  <c:v>42156</c:v>
                </c:pt>
                <c:pt idx="90">
                  <c:v>42186</c:v>
                </c:pt>
                <c:pt idx="91">
                  <c:v>42217</c:v>
                </c:pt>
                <c:pt idx="92">
                  <c:v>42248</c:v>
                </c:pt>
                <c:pt idx="93">
                  <c:v>42278</c:v>
                </c:pt>
                <c:pt idx="94">
                  <c:v>42309</c:v>
                </c:pt>
                <c:pt idx="95">
                  <c:v>42339</c:v>
                </c:pt>
                <c:pt idx="96">
                  <c:v>42370</c:v>
                </c:pt>
                <c:pt idx="97">
                  <c:v>42401</c:v>
                </c:pt>
                <c:pt idx="98">
                  <c:v>42430</c:v>
                </c:pt>
                <c:pt idx="99">
                  <c:v>42461</c:v>
                </c:pt>
                <c:pt idx="100">
                  <c:v>42491</c:v>
                </c:pt>
                <c:pt idx="101">
                  <c:v>42522</c:v>
                </c:pt>
                <c:pt idx="102">
                  <c:v>42552</c:v>
                </c:pt>
                <c:pt idx="103">
                  <c:v>42583</c:v>
                </c:pt>
                <c:pt idx="104">
                  <c:v>42614</c:v>
                </c:pt>
                <c:pt idx="105">
                  <c:v>42644</c:v>
                </c:pt>
                <c:pt idx="106">
                  <c:v>42675</c:v>
                </c:pt>
                <c:pt idx="107">
                  <c:v>42705</c:v>
                </c:pt>
                <c:pt idx="108">
                  <c:v>42736</c:v>
                </c:pt>
                <c:pt idx="109">
                  <c:v>42767</c:v>
                </c:pt>
                <c:pt idx="110">
                  <c:v>42795</c:v>
                </c:pt>
                <c:pt idx="111">
                  <c:v>42826</c:v>
                </c:pt>
                <c:pt idx="112">
                  <c:v>42856</c:v>
                </c:pt>
                <c:pt idx="113">
                  <c:v>42887</c:v>
                </c:pt>
                <c:pt idx="114">
                  <c:v>42917</c:v>
                </c:pt>
                <c:pt idx="115">
                  <c:v>42948</c:v>
                </c:pt>
                <c:pt idx="116">
                  <c:v>42979</c:v>
                </c:pt>
                <c:pt idx="117">
                  <c:v>43009</c:v>
                </c:pt>
                <c:pt idx="118">
                  <c:v>43040</c:v>
                </c:pt>
                <c:pt idx="119">
                  <c:v>43070</c:v>
                </c:pt>
                <c:pt idx="120">
                  <c:v>43101</c:v>
                </c:pt>
                <c:pt idx="121">
                  <c:v>43132</c:v>
                </c:pt>
                <c:pt idx="122">
                  <c:v>43160</c:v>
                </c:pt>
                <c:pt idx="123">
                  <c:v>43191</c:v>
                </c:pt>
                <c:pt idx="124">
                  <c:v>43221</c:v>
                </c:pt>
                <c:pt idx="125">
                  <c:v>43252</c:v>
                </c:pt>
                <c:pt idx="126">
                  <c:v>43282</c:v>
                </c:pt>
                <c:pt idx="127">
                  <c:v>43313</c:v>
                </c:pt>
                <c:pt idx="128">
                  <c:v>43344</c:v>
                </c:pt>
                <c:pt idx="129">
                  <c:v>43404</c:v>
                </c:pt>
                <c:pt idx="130">
                  <c:v>43434</c:v>
                </c:pt>
                <c:pt idx="131">
                  <c:v>43465</c:v>
                </c:pt>
                <c:pt idx="132">
                  <c:v>43496</c:v>
                </c:pt>
                <c:pt idx="133">
                  <c:v>43524</c:v>
                </c:pt>
                <c:pt idx="134">
                  <c:v>43555</c:v>
                </c:pt>
                <c:pt idx="135">
                  <c:v>43585</c:v>
                </c:pt>
                <c:pt idx="136">
                  <c:v>43616</c:v>
                </c:pt>
                <c:pt idx="137">
                  <c:v>43646</c:v>
                </c:pt>
                <c:pt idx="138">
                  <c:v>43677</c:v>
                </c:pt>
                <c:pt idx="139">
                  <c:v>43708</c:v>
                </c:pt>
                <c:pt idx="140">
                  <c:v>43738</c:v>
                </c:pt>
                <c:pt idx="141">
                  <c:v>43769</c:v>
                </c:pt>
                <c:pt idx="142">
                  <c:v>43799</c:v>
                </c:pt>
                <c:pt idx="143">
                  <c:v>43830</c:v>
                </c:pt>
                <c:pt idx="144">
                  <c:v>43861</c:v>
                </c:pt>
                <c:pt idx="145">
                  <c:v>43890</c:v>
                </c:pt>
                <c:pt idx="146">
                  <c:v>43921</c:v>
                </c:pt>
                <c:pt idx="147">
                  <c:v>43951</c:v>
                </c:pt>
                <c:pt idx="148">
                  <c:v>43982</c:v>
                </c:pt>
                <c:pt idx="149">
                  <c:v>44012</c:v>
                </c:pt>
                <c:pt idx="150">
                  <c:v>44043</c:v>
                </c:pt>
                <c:pt idx="151">
                  <c:v>44074</c:v>
                </c:pt>
                <c:pt idx="152">
                  <c:v>44104</c:v>
                </c:pt>
                <c:pt idx="153">
                  <c:v>44135</c:v>
                </c:pt>
                <c:pt idx="154">
                  <c:v>44165</c:v>
                </c:pt>
                <c:pt idx="155">
                  <c:v>44196</c:v>
                </c:pt>
                <c:pt idx="156">
                  <c:v>44227</c:v>
                </c:pt>
                <c:pt idx="157">
                  <c:v>44255</c:v>
                </c:pt>
                <c:pt idx="158">
                  <c:v>44286</c:v>
                </c:pt>
                <c:pt idx="159">
                  <c:v>44316</c:v>
                </c:pt>
                <c:pt idx="160">
                  <c:v>44347</c:v>
                </c:pt>
                <c:pt idx="161">
                  <c:v>44377</c:v>
                </c:pt>
                <c:pt idx="162">
                  <c:v>44408</c:v>
                </c:pt>
                <c:pt idx="163">
                  <c:v>44439</c:v>
                </c:pt>
                <c:pt idx="164">
                  <c:v>44469</c:v>
                </c:pt>
                <c:pt idx="165">
                  <c:v>44500</c:v>
                </c:pt>
                <c:pt idx="166">
                  <c:v>44530</c:v>
                </c:pt>
                <c:pt idx="167">
                  <c:v>44561</c:v>
                </c:pt>
                <c:pt idx="168">
                  <c:v>44592</c:v>
                </c:pt>
                <c:pt idx="169">
                  <c:v>44620</c:v>
                </c:pt>
                <c:pt idx="170">
                  <c:v>44651</c:v>
                </c:pt>
                <c:pt idx="171">
                  <c:v>44681</c:v>
                </c:pt>
                <c:pt idx="172">
                  <c:v>44712</c:v>
                </c:pt>
                <c:pt idx="173">
                  <c:v>44742</c:v>
                </c:pt>
                <c:pt idx="174">
                  <c:v>44773</c:v>
                </c:pt>
                <c:pt idx="175">
                  <c:v>44804</c:v>
                </c:pt>
                <c:pt idx="176">
                  <c:v>44834</c:v>
                </c:pt>
                <c:pt idx="177">
                  <c:v>44865</c:v>
                </c:pt>
                <c:pt idx="178">
                  <c:v>44895</c:v>
                </c:pt>
                <c:pt idx="179">
                  <c:v>44926</c:v>
                </c:pt>
                <c:pt idx="180">
                  <c:v>44957</c:v>
                </c:pt>
                <c:pt idx="181">
                  <c:v>44985</c:v>
                </c:pt>
                <c:pt idx="182">
                  <c:v>45016</c:v>
                </c:pt>
                <c:pt idx="183">
                  <c:v>45046</c:v>
                </c:pt>
                <c:pt idx="184">
                  <c:v>45077</c:v>
                </c:pt>
                <c:pt idx="185">
                  <c:v>45107</c:v>
                </c:pt>
                <c:pt idx="186">
                  <c:v>45138</c:v>
                </c:pt>
                <c:pt idx="187">
                  <c:v>45169</c:v>
                </c:pt>
                <c:pt idx="188">
                  <c:v>45199</c:v>
                </c:pt>
                <c:pt idx="189">
                  <c:v>45230</c:v>
                </c:pt>
                <c:pt idx="190">
                  <c:v>45260</c:v>
                </c:pt>
                <c:pt idx="191">
                  <c:v>45291</c:v>
                </c:pt>
                <c:pt idx="192">
                  <c:v>45322</c:v>
                </c:pt>
                <c:pt idx="193">
                  <c:v>45351</c:v>
                </c:pt>
                <c:pt idx="194">
                  <c:v>45382</c:v>
                </c:pt>
                <c:pt idx="195">
                  <c:v>45412</c:v>
                </c:pt>
                <c:pt idx="196">
                  <c:v>45443</c:v>
                </c:pt>
                <c:pt idx="197">
                  <c:v>45473</c:v>
                </c:pt>
                <c:pt idx="198">
                  <c:v>45504</c:v>
                </c:pt>
                <c:pt idx="199">
                  <c:v>45535</c:v>
                </c:pt>
                <c:pt idx="200">
                  <c:v>45565</c:v>
                </c:pt>
                <c:pt idx="201">
                  <c:v>45596</c:v>
                </c:pt>
                <c:pt idx="202">
                  <c:v>45626</c:v>
                </c:pt>
                <c:pt idx="203">
                  <c:v>45657</c:v>
                </c:pt>
                <c:pt idx="204">
                  <c:v>45688</c:v>
                </c:pt>
                <c:pt idx="205">
                  <c:v>45716</c:v>
                </c:pt>
                <c:pt idx="206">
                  <c:v>45747</c:v>
                </c:pt>
                <c:pt idx="207">
                  <c:v>45777</c:v>
                </c:pt>
                <c:pt idx="208">
                  <c:v>45808</c:v>
                </c:pt>
                <c:pt idx="209">
                  <c:v>45838</c:v>
                </c:pt>
                <c:pt idx="210">
                  <c:v>45869</c:v>
                </c:pt>
                <c:pt idx="211">
                  <c:v>45900</c:v>
                </c:pt>
                <c:pt idx="212">
                  <c:v>45930</c:v>
                </c:pt>
                <c:pt idx="213">
                  <c:v>45961</c:v>
                </c:pt>
                <c:pt idx="214">
                  <c:v>45991</c:v>
                </c:pt>
                <c:pt idx="215">
                  <c:v>46022</c:v>
                </c:pt>
                <c:pt idx="216">
                  <c:v>46053</c:v>
                </c:pt>
                <c:pt idx="217">
                  <c:v>46081</c:v>
                </c:pt>
                <c:pt idx="218">
                  <c:v>46112</c:v>
                </c:pt>
                <c:pt idx="219">
                  <c:v>46142</c:v>
                </c:pt>
                <c:pt idx="220">
                  <c:v>46173</c:v>
                </c:pt>
                <c:pt idx="221">
                  <c:v>46203</c:v>
                </c:pt>
              </c:numCache>
            </c:numRef>
          </c:cat>
          <c:val>
            <c:numRef>
              <c:f>'G IV.3.3.'!$K$10:$K$231</c:f>
              <c:numCache>
                <c:formatCode>0.0</c:formatCode>
                <c:ptCount val="222"/>
                <c:pt idx="0">
                  <c:v>109.53596221878416</c:v>
                </c:pt>
                <c:pt idx="1">
                  <c:v>108.94829639774758</c:v>
                </c:pt>
                <c:pt idx="2">
                  <c:v>108.30872059833429</c:v>
                </c:pt>
                <c:pt idx="3">
                  <c:v>107.49878601388656</c:v>
                </c:pt>
                <c:pt idx="4">
                  <c:v>107.27630457982245</c:v>
                </c:pt>
                <c:pt idx="5">
                  <c:v>107.16209445751736</c:v>
                </c:pt>
                <c:pt idx="6">
                  <c:v>107.4029305632635</c:v>
                </c:pt>
                <c:pt idx="7">
                  <c:v>106.74128414997462</c:v>
                </c:pt>
                <c:pt idx="8">
                  <c:v>106.19122417521589</c:v>
                </c:pt>
                <c:pt idx="9">
                  <c:v>104.11919980939599</c:v>
                </c:pt>
                <c:pt idx="10">
                  <c:v>99.427990319365207</c:v>
                </c:pt>
                <c:pt idx="11">
                  <c:v>92.645424733022267</c:v>
                </c:pt>
                <c:pt idx="12">
                  <c:v>86.695664434485877</c:v>
                </c:pt>
                <c:pt idx="13">
                  <c:v>81.585688717918217</c:v>
                </c:pt>
                <c:pt idx="14">
                  <c:v>77.898543253923492</c:v>
                </c:pt>
                <c:pt idx="15">
                  <c:v>76.432746693428854</c:v>
                </c:pt>
                <c:pt idx="16">
                  <c:v>78.519253913218947</c:v>
                </c:pt>
                <c:pt idx="17">
                  <c:v>81.581241852521359</c:v>
                </c:pt>
                <c:pt idx="18">
                  <c:v>83.570131373149181</c:v>
                </c:pt>
                <c:pt idx="19">
                  <c:v>84.91508653100145</c:v>
                </c:pt>
                <c:pt idx="20">
                  <c:v>86.435384084732959</c:v>
                </c:pt>
                <c:pt idx="21">
                  <c:v>87.976500457689042</c:v>
                </c:pt>
                <c:pt idx="22">
                  <c:v>88.59298028893437</c:v>
                </c:pt>
                <c:pt idx="23">
                  <c:v>89.691374919381886</c:v>
                </c:pt>
                <c:pt idx="24">
                  <c:v>90.305984640927235</c:v>
                </c:pt>
                <c:pt idx="25">
                  <c:v>90.798676417146112</c:v>
                </c:pt>
                <c:pt idx="26">
                  <c:v>90.880695396983242</c:v>
                </c:pt>
                <c:pt idx="27">
                  <c:v>92.126348502172618</c:v>
                </c:pt>
                <c:pt idx="28">
                  <c:v>93.411734916978446</c:v>
                </c:pt>
                <c:pt idx="29">
                  <c:v>94.017378846221291</c:v>
                </c:pt>
                <c:pt idx="30">
                  <c:v>93.949280562500576</c:v>
                </c:pt>
                <c:pt idx="31">
                  <c:v>94.90187945048153</c:v>
                </c:pt>
                <c:pt idx="32">
                  <c:v>95.471909482334411</c:v>
                </c:pt>
                <c:pt idx="33">
                  <c:v>96.096887829665206</c:v>
                </c:pt>
                <c:pt idx="34">
                  <c:v>96.576228650281351</c:v>
                </c:pt>
                <c:pt idx="35">
                  <c:v>97.732511352540499</c:v>
                </c:pt>
                <c:pt idx="36">
                  <c:v>98.822835918060875</c:v>
                </c:pt>
                <c:pt idx="37">
                  <c:v>99.02904067778509</c:v>
                </c:pt>
                <c:pt idx="38">
                  <c:v>98.444313187705788</c:v>
                </c:pt>
                <c:pt idx="39">
                  <c:v>97.860928666927407</c:v>
                </c:pt>
                <c:pt idx="40">
                  <c:v>97.571663075719769</c:v>
                </c:pt>
                <c:pt idx="41">
                  <c:v>97.952381152863225</c:v>
                </c:pt>
                <c:pt idx="42">
                  <c:v>98.071747098810349</c:v>
                </c:pt>
                <c:pt idx="43">
                  <c:v>97.255233149968717</c:v>
                </c:pt>
                <c:pt idx="44">
                  <c:v>96.604688996104372</c:v>
                </c:pt>
                <c:pt idx="45">
                  <c:v>95.813679092943346</c:v>
                </c:pt>
                <c:pt idx="46">
                  <c:v>95.705850832228705</c:v>
                </c:pt>
                <c:pt idx="47">
                  <c:v>94.314853806432836</c:v>
                </c:pt>
                <c:pt idx="48">
                  <c:v>92.91903189682877</c:v>
                </c:pt>
                <c:pt idx="49">
                  <c:v>91.485315335985717</c:v>
                </c:pt>
                <c:pt idx="50">
                  <c:v>92.082820164876935</c:v>
                </c:pt>
                <c:pt idx="51">
                  <c:v>92.795342009640493</c:v>
                </c:pt>
                <c:pt idx="52">
                  <c:v>93.426962679447186</c:v>
                </c:pt>
                <c:pt idx="53">
                  <c:v>93.039364881164715</c:v>
                </c:pt>
                <c:pt idx="54">
                  <c:v>92.810512610370267</c:v>
                </c:pt>
                <c:pt idx="55">
                  <c:v>93.160568840362714</c:v>
                </c:pt>
                <c:pt idx="56">
                  <c:v>92.909778903870404</c:v>
                </c:pt>
                <c:pt idx="57">
                  <c:v>92.613930997473986</c:v>
                </c:pt>
                <c:pt idx="58">
                  <c:v>91.988824817325664</c:v>
                </c:pt>
                <c:pt idx="59">
                  <c:v>92.360440797853869</c:v>
                </c:pt>
                <c:pt idx="60">
                  <c:v>92.223721434883544</c:v>
                </c:pt>
                <c:pt idx="61">
                  <c:v>92.493045766246652</c:v>
                </c:pt>
                <c:pt idx="62">
                  <c:v>92.680397876153634</c:v>
                </c:pt>
                <c:pt idx="63">
                  <c:v>93.157220459656614</c:v>
                </c:pt>
                <c:pt idx="64">
                  <c:v>93.940815609498614</c:v>
                </c:pt>
                <c:pt idx="65">
                  <c:v>94.221192472031873</c:v>
                </c:pt>
                <c:pt idx="66">
                  <c:v>94.567194928768728</c:v>
                </c:pt>
                <c:pt idx="67">
                  <c:v>95.175689054144414</c:v>
                </c:pt>
                <c:pt idx="68">
                  <c:v>96.189088663506524</c:v>
                </c:pt>
                <c:pt idx="69">
                  <c:v>97.021683999310014</c:v>
                </c:pt>
                <c:pt idx="70">
                  <c:v>97.456678441376866</c:v>
                </c:pt>
                <c:pt idx="71">
                  <c:v>97.775945840299968</c:v>
                </c:pt>
                <c:pt idx="72">
                  <c:v>98.417331772613124</c:v>
                </c:pt>
                <c:pt idx="73">
                  <c:v>99.052270382776541</c:v>
                </c:pt>
                <c:pt idx="74">
                  <c:v>99.804155421606353</c:v>
                </c:pt>
                <c:pt idx="75">
                  <c:v>100.98320631609643</c:v>
                </c:pt>
                <c:pt idx="76">
                  <c:v>101.5457958616859</c:v>
                </c:pt>
                <c:pt idx="77">
                  <c:v>101.73374601327123</c:v>
                </c:pt>
                <c:pt idx="78">
                  <c:v>101.22014610752876</c:v>
                </c:pt>
                <c:pt idx="79">
                  <c:v>100.68303084328095</c:v>
                </c:pt>
                <c:pt idx="80">
                  <c:v>100.74677957461513</c:v>
                </c:pt>
                <c:pt idx="81">
                  <c:v>101.18026760634929</c:v>
                </c:pt>
                <c:pt idx="82">
                  <c:v>101.46714697201382</c:v>
                </c:pt>
                <c:pt idx="83">
                  <c:v>101.57283482374146</c:v>
                </c:pt>
                <c:pt idx="84">
                  <c:v>101.5081080246041</c:v>
                </c:pt>
                <c:pt idx="85">
                  <c:v>101.8121312896459</c:v>
                </c:pt>
                <c:pt idx="86">
                  <c:v>101.57892861497429</c:v>
                </c:pt>
                <c:pt idx="87">
                  <c:v>101.68453053568011</c:v>
                </c:pt>
                <c:pt idx="88">
                  <c:v>102.01951376680262</c:v>
                </c:pt>
                <c:pt idx="89">
                  <c:v>102.86811409112325</c:v>
                </c:pt>
                <c:pt idx="90">
                  <c:v>103.14459210708939</c:v>
                </c:pt>
                <c:pt idx="91">
                  <c:v>103.42422941459843</c:v>
                </c:pt>
                <c:pt idx="92">
                  <c:v>103.63586034701454</c:v>
                </c:pt>
                <c:pt idx="93">
                  <c:v>104.3674912621937</c:v>
                </c:pt>
                <c:pt idx="94">
                  <c:v>104.58630266495764</c:v>
                </c:pt>
                <c:pt idx="95">
                  <c:v>104.74234881227274</c:v>
                </c:pt>
                <c:pt idx="96">
                  <c:v>104.60902123131297</c:v>
                </c:pt>
                <c:pt idx="97">
                  <c:v>104.37997695703989</c:v>
                </c:pt>
                <c:pt idx="98">
                  <c:v>104.05779622069628</c:v>
                </c:pt>
                <c:pt idx="99">
                  <c:v>103.81086437738539</c:v>
                </c:pt>
                <c:pt idx="100">
                  <c:v>103.38860534280845</c:v>
                </c:pt>
                <c:pt idx="101">
                  <c:v>103.21405205019128</c:v>
                </c:pt>
                <c:pt idx="102">
                  <c:v>103.21600763187355</c:v>
                </c:pt>
                <c:pt idx="103">
                  <c:v>103.35390861934131</c:v>
                </c:pt>
                <c:pt idx="104">
                  <c:v>103.58262683317652</c:v>
                </c:pt>
                <c:pt idx="105">
                  <c:v>103.60486846092068</c:v>
                </c:pt>
                <c:pt idx="106">
                  <c:v>104.70196843872024</c:v>
                </c:pt>
                <c:pt idx="107">
                  <c:v>105.2733496837151</c:v>
                </c:pt>
                <c:pt idx="108">
                  <c:v>105.62709786001625</c:v>
                </c:pt>
                <c:pt idx="109">
                  <c:v>105.59728390236309</c:v>
                </c:pt>
                <c:pt idx="110">
                  <c:v>105.89956943751741</c:v>
                </c:pt>
                <c:pt idx="111">
                  <c:v>106.30775744431538</c:v>
                </c:pt>
                <c:pt idx="112">
                  <c:v>106.27168664450819</c:v>
                </c:pt>
                <c:pt idx="113">
                  <c:v>106.45995026621945</c:v>
                </c:pt>
                <c:pt idx="114">
                  <c:v>107.10132384080708</c:v>
                </c:pt>
                <c:pt idx="115">
                  <c:v>108.06789856950331</c:v>
                </c:pt>
                <c:pt idx="116">
                  <c:v>109.07387574411088</c:v>
                </c:pt>
                <c:pt idx="117">
                  <c:v>109.75734593412646</c:v>
                </c:pt>
                <c:pt idx="118">
                  <c:v>110.00823856473095</c:v>
                </c:pt>
                <c:pt idx="119">
                  <c:v>109.62754498328617</c:v>
                </c:pt>
                <c:pt idx="120">
                  <c:v>109.36765477199656</c:v>
                </c:pt>
                <c:pt idx="121">
                  <c:v>109.29004822787464</c:v>
                </c:pt>
                <c:pt idx="122">
                  <c:v>109.27503489208152</c:v>
                </c:pt>
                <c:pt idx="123">
                  <c:v>109.28658923500105</c:v>
                </c:pt>
                <c:pt idx="124">
                  <c:v>109.18256369907481</c:v>
                </c:pt>
                <c:pt idx="125">
                  <c:v>108.99302024215933</c:v>
                </c:pt>
                <c:pt idx="126">
                  <c:v>108.61748366985614</c:v>
                </c:pt>
                <c:pt idx="127">
                  <c:v>107.97866510561914</c:v>
                </c:pt>
                <c:pt idx="128">
                  <c:v>107.51287115354448</c:v>
                </c:pt>
                <c:pt idx="129">
                  <c:v>106.78327007860003</c:v>
                </c:pt>
                <c:pt idx="130">
                  <c:v>106.71017529779232</c:v>
                </c:pt>
                <c:pt idx="131">
                  <c:v>106.94417203846471</c:v>
                </c:pt>
                <c:pt idx="132">
                  <c:v>107.07976975550027</c:v>
                </c:pt>
                <c:pt idx="133">
                  <c:v>107.10450270831355</c:v>
                </c:pt>
                <c:pt idx="134">
                  <c:v>107.05153545662415</c:v>
                </c:pt>
                <c:pt idx="135">
                  <c:v>106.90339629140664</c:v>
                </c:pt>
                <c:pt idx="136">
                  <c:v>106.12786561674136</c:v>
                </c:pt>
                <c:pt idx="137">
                  <c:v>105.0045201220192</c:v>
                </c:pt>
                <c:pt idx="138">
                  <c:v>104.44751966150982</c:v>
                </c:pt>
                <c:pt idx="139">
                  <c:v>104.35958099845493</c:v>
                </c:pt>
                <c:pt idx="140">
                  <c:v>104.22231960752536</c:v>
                </c:pt>
                <c:pt idx="141">
                  <c:v>104.32309758131753</c:v>
                </c:pt>
                <c:pt idx="142">
                  <c:v>104.60354308322404</c:v>
                </c:pt>
                <c:pt idx="143">
                  <c:v>105.10552452430802</c:v>
                </c:pt>
                <c:pt idx="144">
                  <c:v>104.9548520581077</c:v>
                </c:pt>
                <c:pt idx="145">
                  <c:v>104.20814279716539</c:v>
                </c:pt>
                <c:pt idx="146">
                  <c:v>102.58869122061718</c:v>
                </c:pt>
                <c:pt idx="147">
                  <c:v>85.949051400861833</c:v>
                </c:pt>
                <c:pt idx="148">
                  <c:v>72.864604258509772</c:v>
                </c:pt>
                <c:pt idx="149">
                  <c:v>63.435976394848929</c:v>
                </c:pt>
                <c:pt idx="150">
                  <c:v>71.238350903902258</c:v>
                </c:pt>
                <c:pt idx="151">
                  <c:v>77.859127441510154</c:v>
                </c:pt>
                <c:pt idx="152">
                  <c:v>83.361513793706692</c:v>
                </c:pt>
                <c:pt idx="153">
                  <c:v>86.334340633998053</c:v>
                </c:pt>
                <c:pt idx="154">
                  <c:v>85.848996287835405</c:v>
                </c:pt>
                <c:pt idx="155">
                  <c:v>84.776629470759048</c:v>
                </c:pt>
                <c:pt idx="156">
                  <c:v>85.697077962094184</c:v>
                </c:pt>
                <c:pt idx="157">
                  <c:v>88.476457511735305</c:v>
                </c:pt>
                <c:pt idx="158">
                  <c:v>90.305431522010068</c:v>
                </c:pt>
                <c:pt idx="159">
                  <c:v>90.823323447267853</c:v>
                </c:pt>
                <c:pt idx="160">
                  <c:v>93.310064356947464</c:v>
                </c:pt>
                <c:pt idx="161">
                  <c:v>97.131615445542295</c:v>
                </c:pt>
                <c:pt idx="162">
                  <c:v>101.46551015656173</c:v>
                </c:pt>
                <c:pt idx="163">
                  <c:v>103.38171781161707</c:v>
                </c:pt>
                <c:pt idx="164">
                  <c:v>103.70300664134497</c:v>
                </c:pt>
                <c:pt idx="165">
                  <c:v>102.80989445706079</c:v>
                </c:pt>
                <c:pt idx="166">
                  <c:v>102.08492985003681</c:v>
                </c:pt>
                <c:pt idx="167">
                  <c:v>101.67044692465282</c:v>
                </c:pt>
                <c:pt idx="168">
                  <c:v>101.81601623346164</c:v>
                </c:pt>
                <c:pt idx="169">
                  <c:v>102.10442773557507</c:v>
                </c:pt>
                <c:pt idx="170">
                  <c:v>100.03627442621921</c:v>
                </c:pt>
                <c:pt idx="171">
                  <c:v>98.662634932152514</c:v>
                </c:pt>
                <c:pt idx="172">
                  <c:v>97.020933474069409</c:v>
                </c:pt>
                <c:pt idx="173">
                  <c:v>96.995395482346609</c:v>
                </c:pt>
                <c:pt idx="174">
                  <c:v>96.531486615575957</c:v>
                </c:pt>
                <c:pt idx="175">
                  <c:v>95.365720794074875</c:v>
                </c:pt>
                <c:pt idx="176">
                  <c:v>94.724035646206517</c:v>
                </c:pt>
                <c:pt idx="177">
                  <c:v>93.006656587751806</c:v>
                </c:pt>
                <c:pt idx="178">
                  <c:v>92.951741612697802</c:v>
                </c:pt>
                <c:pt idx="179">
                  <c:v>93.564982093955109</c:v>
                </c:pt>
                <c:pt idx="180">
                  <c:v>94.840835084726166</c:v>
                </c:pt>
                <c:pt idx="181">
                  <c:v>95.899259729367841</c:v>
                </c:pt>
                <c:pt idx="182">
                  <c:v>96.76371801095263</c:v>
                </c:pt>
                <c:pt idx="183">
                  <c:v>97.718461550275677</c:v>
                </c:pt>
                <c:pt idx="184">
                  <c:v>98.292653143043722</c:v>
                </c:pt>
                <c:pt idx="185">
                  <c:v>98.038628639949778</c:v>
                </c:pt>
                <c:pt idx="186">
                  <c:v>98.329670800328884</c:v>
                </c:pt>
                <c:pt idx="187">
                  <c:v>98.09456940457143</c:v>
                </c:pt>
                <c:pt idx="188">
                  <c:v>98.011236933760244</c:v>
                </c:pt>
                <c:pt idx="189">
                  <c:v>97.629037267075091</c:v>
                </c:pt>
                <c:pt idx="190">
                  <c:v>97.804541966314218</c:v>
                </c:pt>
                <c:pt idx="191">
                  <c:v>98.816108486177356</c:v>
                </c:pt>
                <c:pt idx="192">
                  <c:v>99.897391305379244</c:v>
                </c:pt>
                <c:pt idx="193">
                  <c:v>99.975591083827979</c:v>
                </c:pt>
                <c:pt idx="194">
                  <c:v>100.18715339445259</c:v>
                </c:pt>
                <c:pt idx="195">
                  <c:v>100.32492094375868</c:v>
                </c:pt>
                <c:pt idx="196">
                  <c:v>101.22429348784861</c:v>
                </c:pt>
                <c:pt idx="197">
                  <c:v>101.69599890880518</c:v>
                </c:pt>
                <c:pt idx="198">
                  <c:v>101.79023308417989</c:v>
                </c:pt>
                <c:pt idx="199">
                  <c:v>101.50846687748725</c:v>
                </c:pt>
                <c:pt idx="200">
                  <c:v>101.19202832021638</c:v>
                </c:pt>
                <c:pt idx="201">
                  <c:v>101.11519632262957</c:v>
                </c:pt>
                <c:pt idx="202">
                  <c:v>101.19298353391643</c:v>
                </c:pt>
                <c:pt idx="203">
                  <c:v>100.98007469298368</c:v>
                </c:pt>
                <c:pt idx="204">
                  <c:v>100.42023390484177</c:v>
                </c:pt>
                <c:pt idx="205">
                  <c:v>99.942114762441818</c:v>
                </c:pt>
                <c:pt idx="206">
                  <c:v>99.845276034493779</c:v>
                </c:pt>
                <c:pt idx="207">
                  <c:v>99.571359157532186</c:v>
                </c:pt>
                <c:pt idx="208">
                  <c:v>99.406180181354216</c:v>
                </c:pt>
                <c:pt idx="209">
                  <c:v>98.958582728112447</c:v>
                </c:pt>
                <c:pt idx="210">
                  <c:v>98.573378585082537</c:v>
                </c:pt>
                <c:pt idx="211">
                  <c:v>98.39640971610892</c:v>
                </c:pt>
                <c:pt idx="212">
                  <c:v>98.568853006428682</c:v>
                </c:pt>
                <c:pt idx="213">
                  <c:v>99.079957439598203</c:v>
                </c:pt>
                <c:pt idx="214">
                  <c:v>99.43736770122662</c:v>
                </c:pt>
                <c:pt idx="215">
                  <c:v>99.394895757231382</c:v>
                </c:pt>
                <c:pt idx="216">
                  <c:v>98.898674505362052</c:v>
                </c:pt>
                <c:pt idx="217">
                  <c:v>98.430025138744668</c:v>
                </c:pt>
                <c:pt idx="218">
                  <c:v>98.021666052231907</c:v>
                </c:pt>
                <c:pt idx="219">
                  <c:v>97.824482991071363</c:v>
                </c:pt>
                <c:pt idx="220">
                  <c:v>97.922360464871417</c:v>
                </c:pt>
                <c:pt idx="221">
                  <c:v>97.895507561021006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892-49B0-9A18-D02B71D569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8431104"/>
        <c:axId val="138445184"/>
      </c:lineChart>
      <c:dateAx>
        <c:axId val="138411392"/>
        <c:scaling>
          <c:orientation val="minMax"/>
        </c:scaling>
        <c:delete val="0"/>
        <c:axPos val="b"/>
        <c:numFmt formatCode="yyyy/" sourceLinked="0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429568"/>
        <c:crossesAt val="0"/>
        <c:auto val="1"/>
        <c:lblOffset val="100"/>
        <c:baseTimeUnit val="months"/>
        <c:majorUnit val="24"/>
        <c:majorTimeUnit val="months"/>
        <c:minorUnit val="24"/>
        <c:minorTimeUnit val="days"/>
      </c:dateAx>
      <c:valAx>
        <c:axId val="138429568"/>
        <c:scaling>
          <c:orientation val="minMax"/>
          <c:max val="300"/>
          <c:min val="60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0" sourceLinked="0"/>
        <c:majorTickMark val="none"/>
        <c:minorTickMark val="none"/>
        <c:tickLblPos val="low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411392"/>
        <c:crosses val="autoZero"/>
        <c:crossBetween val="between"/>
        <c:majorUnit val="40"/>
      </c:valAx>
      <c:dateAx>
        <c:axId val="138431104"/>
        <c:scaling>
          <c:orientation val="minMax"/>
        </c:scaling>
        <c:delete val="1"/>
        <c:axPos val="b"/>
        <c:numFmt formatCode="m/yyyy" sourceLinked="1"/>
        <c:majorTickMark val="out"/>
        <c:minorTickMark val="none"/>
        <c:tickLblPos val="none"/>
        <c:crossAx val="138445184"/>
        <c:crosses val="autoZero"/>
        <c:auto val="1"/>
        <c:lblOffset val="100"/>
        <c:baseTimeUnit val="days"/>
      </c:dateAx>
      <c:valAx>
        <c:axId val="138445184"/>
        <c:scaling>
          <c:orientation val="minMax"/>
          <c:max val="130"/>
          <c:min val="50"/>
        </c:scaling>
        <c:delete val="0"/>
        <c:axPos val="r"/>
        <c:numFmt formatCode="0" sourceLinked="0"/>
        <c:majorTickMark val="none"/>
        <c:minorTickMark val="none"/>
        <c:tickLblPos val="nextTo"/>
        <c:spPr>
          <a:ln>
            <a:noFill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431104"/>
        <c:crosses val="max"/>
        <c:crossBetween val="between"/>
        <c:majorUnit val="10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82373449265274701"/>
          <c:w val="0.81417387120863971"/>
          <c:h val="0.17626550734725299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7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233" r="0.75000000000000233" t="1" header="0.5" footer="0.5"/>
    <c:pageSetup orientation="portrait"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6.5353404353867536E-2"/>
          <c:y val="4.4138841608410813E-2"/>
          <c:w val="0.84313725490196079"/>
          <c:h val="0.69060773480662985"/>
        </c:manualLayout>
      </c:layout>
      <c:lineChart>
        <c:grouping val="standard"/>
        <c:varyColors val="0"/>
        <c:ser>
          <c:idx val="0"/>
          <c:order val="0"/>
          <c:tx>
            <c:strRef>
              <c:f>'G IV.3.3.'!$H$8</c:f>
              <c:strCache>
                <c:ptCount val="1"/>
                <c:pt idx="0">
                  <c:v>Goods exports (LHS)</c:v>
                </c:pt>
              </c:strCache>
            </c:strRef>
          </c:tx>
          <c:spPr>
            <a:ln w="28575">
              <a:solidFill>
                <a:srgbClr val="0073CF"/>
              </a:solidFill>
              <a:prstDash val="solid"/>
            </a:ln>
          </c:spPr>
          <c:marker>
            <c:symbol val="none"/>
          </c:marker>
          <c:cat>
            <c:numRef>
              <c:f>'G IV.3.3.'!$G$10:$G$231</c:f>
              <c:numCache>
                <c:formatCode>m/yyyy</c:formatCode>
                <c:ptCount val="222"/>
                <c:pt idx="0">
                  <c:v>39448</c:v>
                </c:pt>
                <c:pt idx="1">
                  <c:v>39479</c:v>
                </c:pt>
                <c:pt idx="2">
                  <c:v>39508</c:v>
                </c:pt>
                <c:pt idx="3">
                  <c:v>39539</c:v>
                </c:pt>
                <c:pt idx="4">
                  <c:v>39569</c:v>
                </c:pt>
                <c:pt idx="5">
                  <c:v>39600</c:v>
                </c:pt>
                <c:pt idx="6">
                  <c:v>39630</c:v>
                </c:pt>
                <c:pt idx="7">
                  <c:v>39661</c:v>
                </c:pt>
                <c:pt idx="8">
                  <c:v>39692</c:v>
                </c:pt>
                <c:pt idx="9">
                  <c:v>39722</c:v>
                </c:pt>
                <c:pt idx="10">
                  <c:v>39753</c:v>
                </c:pt>
                <c:pt idx="11">
                  <c:v>39783</c:v>
                </c:pt>
                <c:pt idx="12">
                  <c:v>39814</c:v>
                </c:pt>
                <c:pt idx="13">
                  <c:v>39845</c:v>
                </c:pt>
                <c:pt idx="14">
                  <c:v>39873</c:v>
                </c:pt>
                <c:pt idx="15">
                  <c:v>39904</c:v>
                </c:pt>
                <c:pt idx="16">
                  <c:v>39934</c:v>
                </c:pt>
                <c:pt idx="17">
                  <c:v>39965</c:v>
                </c:pt>
                <c:pt idx="18">
                  <c:v>39995</c:v>
                </c:pt>
                <c:pt idx="19">
                  <c:v>40026</c:v>
                </c:pt>
                <c:pt idx="20">
                  <c:v>40057</c:v>
                </c:pt>
                <c:pt idx="21">
                  <c:v>40087</c:v>
                </c:pt>
                <c:pt idx="22">
                  <c:v>40118</c:v>
                </c:pt>
                <c:pt idx="23">
                  <c:v>40148</c:v>
                </c:pt>
                <c:pt idx="24">
                  <c:v>40179</c:v>
                </c:pt>
                <c:pt idx="25">
                  <c:v>40210</c:v>
                </c:pt>
                <c:pt idx="26">
                  <c:v>40238</c:v>
                </c:pt>
                <c:pt idx="27">
                  <c:v>40269</c:v>
                </c:pt>
                <c:pt idx="28">
                  <c:v>40299</c:v>
                </c:pt>
                <c:pt idx="29">
                  <c:v>40330</c:v>
                </c:pt>
                <c:pt idx="30">
                  <c:v>40360</c:v>
                </c:pt>
                <c:pt idx="31">
                  <c:v>40391</c:v>
                </c:pt>
                <c:pt idx="32">
                  <c:v>40422</c:v>
                </c:pt>
                <c:pt idx="33">
                  <c:v>40452</c:v>
                </c:pt>
                <c:pt idx="34">
                  <c:v>40483</c:v>
                </c:pt>
                <c:pt idx="35">
                  <c:v>40513</c:v>
                </c:pt>
                <c:pt idx="36">
                  <c:v>40544</c:v>
                </c:pt>
                <c:pt idx="37">
                  <c:v>40575</c:v>
                </c:pt>
                <c:pt idx="38">
                  <c:v>40603</c:v>
                </c:pt>
                <c:pt idx="39">
                  <c:v>40634</c:v>
                </c:pt>
                <c:pt idx="40">
                  <c:v>40664</c:v>
                </c:pt>
                <c:pt idx="41">
                  <c:v>40695</c:v>
                </c:pt>
                <c:pt idx="42">
                  <c:v>40725</c:v>
                </c:pt>
                <c:pt idx="43">
                  <c:v>40756</c:v>
                </c:pt>
                <c:pt idx="44">
                  <c:v>40787</c:v>
                </c:pt>
                <c:pt idx="45">
                  <c:v>40817</c:v>
                </c:pt>
                <c:pt idx="46">
                  <c:v>40848</c:v>
                </c:pt>
                <c:pt idx="47">
                  <c:v>40878</c:v>
                </c:pt>
                <c:pt idx="48">
                  <c:v>40909</c:v>
                </c:pt>
                <c:pt idx="49">
                  <c:v>40940</c:v>
                </c:pt>
                <c:pt idx="50">
                  <c:v>40969</c:v>
                </c:pt>
                <c:pt idx="51">
                  <c:v>41000</c:v>
                </c:pt>
                <c:pt idx="52">
                  <c:v>41030</c:v>
                </c:pt>
                <c:pt idx="53">
                  <c:v>41061</c:v>
                </c:pt>
                <c:pt idx="54">
                  <c:v>41091</c:v>
                </c:pt>
                <c:pt idx="55">
                  <c:v>41122</c:v>
                </c:pt>
                <c:pt idx="56">
                  <c:v>41153</c:v>
                </c:pt>
                <c:pt idx="57">
                  <c:v>41183</c:v>
                </c:pt>
                <c:pt idx="58">
                  <c:v>41214</c:v>
                </c:pt>
                <c:pt idx="59">
                  <c:v>41244</c:v>
                </c:pt>
                <c:pt idx="60">
                  <c:v>41275</c:v>
                </c:pt>
                <c:pt idx="61">
                  <c:v>41306</c:v>
                </c:pt>
                <c:pt idx="62">
                  <c:v>41334</c:v>
                </c:pt>
                <c:pt idx="63">
                  <c:v>41365</c:v>
                </c:pt>
                <c:pt idx="64">
                  <c:v>41395</c:v>
                </c:pt>
                <c:pt idx="65">
                  <c:v>41426</c:v>
                </c:pt>
                <c:pt idx="66">
                  <c:v>41456</c:v>
                </c:pt>
                <c:pt idx="67">
                  <c:v>41487</c:v>
                </c:pt>
                <c:pt idx="68">
                  <c:v>41518</c:v>
                </c:pt>
                <c:pt idx="69">
                  <c:v>41548</c:v>
                </c:pt>
                <c:pt idx="70">
                  <c:v>41579</c:v>
                </c:pt>
                <c:pt idx="71">
                  <c:v>41609</c:v>
                </c:pt>
                <c:pt idx="72">
                  <c:v>41640</c:v>
                </c:pt>
                <c:pt idx="73">
                  <c:v>41671</c:v>
                </c:pt>
                <c:pt idx="74">
                  <c:v>41699</c:v>
                </c:pt>
                <c:pt idx="75">
                  <c:v>41730</c:v>
                </c:pt>
                <c:pt idx="76">
                  <c:v>41760</c:v>
                </c:pt>
                <c:pt idx="77">
                  <c:v>41791</c:v>
                </c:pt>
                <c:pt idx="78">
                  <c:v>41821</c:v>
                </c:pt>
                <c:pt idx="79">
                  <c:v>41852</c:v>
                </c:pt>
                <c:pt idx="80">
                  <c:v>41883</c:v>
                </c:pt>
                <c:pt idx="81">
                  <c:v>41913</c:v>
                </c:pt>
                <c:pt idx="82">
                  <c:v>41944</c:v>
                </c:pt>
                <c:pt idx="83">
                  <c:v>41974</c:v>
                </c:pt>
                <c:pt idx="84">
                  <c:v>42005</c:v>
                </c:pt>
                <c:pt idx="85">
                  <c:v>42036</c:v>
                </c:pt>
                <c:pt idx="86">
                  <c:v>42064</c:v>
                </c:pt>
                <c:pt idx="87">
                  <c:v>42095</c:v>
                </c:pt>
                <c:pt idx="88">
                  <c:v>42125</c:v>
                </c:pt>
                <c:pt idx="89">
                  <c:v>42156</c:v>
                </c:pt>
                <c:pt idx="90">
                  <c:v>42186</c:v>
                </c:pt>
                <c:pt idx="91">
                  <c:v>42217</c:v>
                </c:pt>
                <c:pt idx="92">
                  <c:v>42248</c:v>
                </c:pt>
                <c:pt idx="93">
                  <c:v>42278</c:v>
                </c:pt>
                <c:pt idx="94">
                  <c:v>42309</c:v>
                </c:pt>
                <c:pt idx="95">
                  <c:v>42339</c:v>
                </c:pt>
                <c:pt idx="96">
                  <c:v>42370</c:v>
                </c:pt>
                <c:pt idx="97">
                  <c:v>42401</c:v>
                </c:pt>
                <c:pt idx="98">
                  <c:v>42430</c:v>
                </c:pt>
                <c:pt idx="99">
                  <c:v>42461</c:v>
                </c:pt>
                <c:pt idx="100">
                  <c:v>42491</c:v>
                </c:pt>
                <c:pt idx="101">
                  <c:v>42522</c:v>
                </c:pt>
                <c:pt idx="102">
                  <c:v>42552</c:v>
                </c:pt>
                <c:pt idx="103">
                  <c:v>42583</c:v>
                </c:pt>
                <c:pt idx="104">
                  <c:v>42614</c:v>
                </c:pt>
                <c:pt idx="105">
                  <c:v>42644</c:v>
                </c:pt>
                <c:pt idx="106">
                  <c:v>42675</c:v>
                </c:pt>
                <c:pt idx="107">
                  <c:v>42705</c:v>
                </c:pt>
                <c:pt idx="108">
                  <c:v>42736</c:v>
                </c:pt>
                <c:pt idx="109">
                  <c:v>42767</c:v>
                </c:pt>
                <c:pt idx="110">
                  <c:v>42795</c:v>
                </c:pt>
                <c:pt idx="111">
                  <c:v>42826</c:v>
                </c:pt>
                <c:pt idx="112">
                  <c:v>42856</c:v>
                </c:pt>
                <c:pt idx="113">
                  <c:v>42887</c:v>
                </c:pt>
                <c:pt idx="114">
                  <c:v>42917</c:v>
                </c:pt>
                <c:pt idx="115">
                  <c:v>42948</c:v>
                </c:pt>
                <c:pt idx="116">
                  <c:v>42979</c:v>
                </c:pt>
                <c:pt idx="117">
                  <c:v>43009</c:v>
                </c:pt>
                <c:pt idx="118">
                  <c:v>43040</c:v>
                </c:pt>
                <c:pt idx="119">
                  <c:v>43070</c:v>
                </c:pt>
                <c:pt idx="120">
                  <c:v>43101</c:v>
                </c:pt>
                <c:pt idx="121">
                  <c:v>43132</c:v>
                </c:pt>
                <c:pt idx="122">
                  <c:v>43160</c:v>
                </c:pt>
                <c:pt idx="123">
                  <c:v>43191</c:v>
                </c:pt>
                <c:pt idx="124">
                  <c:v>43221</c:v>
                </c:pt>
                <c:pt idx="125">
                  <c:v>43252</c:v>
                </c:pt>
                <c:pt idx="126">
                  <c:v>43282</c:v>
                </c:pt>
                <c:pt idx="127">
                  <c:v>43313</c:v>
                </c:pt>
                <c:pt idx="128">
                  <c:v>43344</c:v>
                </c:pt>
                <c:pt idx="129">
                  <c:v>43404</c:v>
                </c:pt>
                <c:pt idx="130">
                  <c:v>43434</c:v>
                </c:pt>
                <c:pt idx="131">
                  <c:v>43465</c:v>
                </c:pt>
                <c:pt idx="132">
                  <c:v>43496</c:v>
                </c:pt>
                <c:pt idx="133">
                  <c:v>43524</c:v>
                </c:pt>
                <c:pt idx="134">
                  <c:v>43555</c:v>
                </c:pt>
                <c:pt idx="135">
                  <c:v>43585</c:v>
                </c:pt>
                <c:pt idx="136">
                  <c:v>43616</c:v>
                </c:pt>
                <c:pt idx="137">
                  <c:v>43646</c:v>
                </c:pt>
                <c:pt idx="138">
                  <c:v>43677</c:v>
                </c:pt>
                <c:pt idx="139">
                  <c:v>43708</c:v>
                </c:pt>
                <c:pt idx="140">
                  <c:v>43738</c:v>
                </c:pt>
                <c:pt idx="141">
                  <c:v>43769</c:v>
                </c:pt>
                <c:pt idx="142">
                  <c:v>43799</c:v>
                </c:pt>
                <c:pt idx="143">
                  <c:v>43830</c:v>
                </c:pt>
                <c:pt idx="144">
                  <c:v>43861</c:v>
                </c:pt>
                <c:pt idx="145">
                  <c:v>43890</c:v>
                </c:pt>
                <c:pt idx="146">
                  <c:v>43921</c:v>
                </c:pt>
                <c:pt idx="147">
                  <c:v>43951</c:v>
                </c:pt>
                <c:pt idx="148">
                  <c:v>43982</c:v>
                </c:pt>
                <c:pt idx="149">
                  <c:v>44012</c:v>
                </c:pt>
                <c:pt idx="150">
                  <c:v>44043</c:v>
                </c:pt>
                <c:pt idx="151">
                  <c:v>44074</c:v>
                </c:pt>
                <c:pt idx="152">
                  <c:v>44104</c:v>
                </c:pt>
                <c:pt idx="153">
                  <c:v>44135</c:v>
                </c:pt>
                <c:pt idx="154">
                  <c:v>44165</c:v>
                </c:pt>
                <c:pt idx="155">
                  <c:v>44196</c:v>
                </c:pt>
                <c:pt idx="156">
                  <c:v>44227</c:v>
                </c:pt>
                <c:pt idx="157">
                  <c:v>44255</c:v>
                </c:pt>
                <c:pt idx="158">
                  <c:v>44286</c:v>
                </c:pt>
                <c:pt idx="159">
                  <c:v>44316</c:v>
                </c:pt>
                <c:pt idx="160">
                  <c:v>44347</c:v>
                </c:pt>
                <c:pt idx="161">
                  <c:v>44377</c:v>
                </c:pt>
                <c:pt idx="162">
                  <c:v>44408</c:v>
                </c:pt>
                <c:pt idx="163">
                  <c:v>44439</c:v>
                </c:pt>
                <c:pt idx="164">
                  <c:v>44469</c:v>
                </c:pt>
                <c:pt idx="165">
                  <c:v>44500</c:v>
                </c:pt>
                <c:pt idx="166">
                  <c:v>44530</c:v>
                </c:pt>
                <c:pt idx="167">
                  <c:v>44561</c:v>
                </c:pt>
                <c:pt idx="168">
                  <c:v>44592</c:v>
                </c:pt>
                <c:pt idx="169">
                  <c:v>44620</c:v>
                </c:pt>
                <c:pt idx="170">
                  <c:v>44651</c:v>
                </c:pt>
                <c:pt idx="171">
                  <c:v>44681</c:v>
                </c:pt>
                <c:pt idx="172">
                  <c:v>44712</c:v>
                </c:pt>
                <c:pt idx="173">
                  <c:v>44742</c:v>
                </c:pt>
                <c:pt idx="174">
                  <c:v>44773</c:v>
                </c:pt>
                <c:pt idx="175">
                  <c:v>44804</c:v>
                </c:pt>
                <c:pt idx="176">
                  <c:v>44834</c:v>
                </c:pt>
                <c:pt idx="177">
                  <c:v>44865</c:v>
                </c:pt>
                <c:pt idx="178">
                  <c:v>44895</c:v>
                </c:pt>
                <c:pt idx="179">
                  <c:v>44926</c:v>
                </c:pt>
                <c:pt idx="180">
                  <c:v>44957</c:v>
                </c:pt>
                <c:pt idx="181">
                  <c:v>44985</c:v>
                </c:pt>
                <c:pt idx="182">
                  <c:v>45016</c:v>
                </c:pt>
                <c:pt idx="183">
                  <c:v>45046</c:v>
                </c:pt>
                <c:pt idx="184">
                  <c:v>45077</c:v>
                </c:pt>
                <c:pt idx="185">
                  <c:v>45107</c:v>
                </c:pt>
                <c:pt idx="186">
                  <c:v>45138</c:v>
                </c:pt>
                <c:pt idx="187">
                  <c:v>45169</c:v>
                </c:pt>
                <c:pt idx="188">
                  <c:v>45199</c:v>
                </c:pt>
                <c:pt idx="189">
                  <c:v>45230</c:v>
                </c:pt>
                <c:pt idx="190">
                  <c:v>45260</c:v>
                </c:pt>
                <c:pt idx="191">
                  <c:v>45291</c:v>
                </c:pt>
                <c:pt idx="192">
                  <c:v>45322</c:v>
                </c:pt>
                <c:pt idx="193">
                  <c:v>45351</c:v>
                </c:pt>
                <c:pt idx="194">
                  <c:v>45382</c:v>
                </c:pt>
                <c:pt idx="195">
                  <c:v>45412</c:v>
                </c:pt>
                <c:pt idx="196">
                  <c:v>45443</c:v>
                </c:pt>
                <c:pt idx="197">
                  <c:v>45473</c:v>
                </c:pt>
                <c:pt idx="198">
                  <c:v>45504</c:v>
                </c:pt>
                <c:pt idx="199">
                  <c:v>45535</c:v>
                </c:pt>
                <c:pt idx="200">
                  <c:v>45565</c:v>
                </c:pt>
                <c:pt idx="201">
                  <c:v>45596</c:v>
                </c:pt>
                <c:pt idx="202">
                  <c:v>45626</c:v>
                </c:pt>
                <c:pt idx="203">
                  <c:v>45657</c:v>
                </c:pt>
                <c:pt idx="204">
                  <c:v>45688</c:v>
                </c:pt>
                <c:pt idx="205">
                  <c:v>45716</c:v>
                </c:pt>
                <c:pt idx="206">
                  <c:v>45747</c:v>
                </c:pt>
                <c:pt idx="207">
                  <c:v>45777</c:v>
                </c:pt>
                <c:pt idx="208">
                  <c:v>45808</c:v>
                </c:pt>
                <c:pt idx="209">
                  <c:v>45838</c:v>
                </c:pt>
                <c:pt idx="210">
                  <c:v>45869</c:v>
                </c:pt>
                <c:pt idx="211">
                  <c:v>45900</c:v>
                </c:pt>
                <c:pt idx="212">
                  <c:v>45930</c:v>
                </c:pt>
                <c:pt idx="213">
                  <c:v>45961</c:v>
                </c:pt>
                <c:pt idx="214">
                  <c:v>45991</c:v>
                </c:pt>
                <c:pt idx="215">
                  <c:v>46022</c:v>
                </c:pt>
                <c:pt idx="216">
                  <c:v>46053</c:v>
                </c:pt>
                <c:pt idx="217">
                  <c:v>46081</c:v>
                </c:pt>
                <c:pt idx="218">
                  <c:v>46112</c:v>
                </c:pt>
                <c:pt idx="219">
                  <c:v>46142</c:v>
                </c:pt>
                <c:pt idx="220">
                  <c:v>46173</c:v>
                </c:pt>
                <c:pt idx="221">
                  <c:v>46203</c:v>
                </c:pt>
              </c:numCache>
            </c:numRef>
          </c:cat>
          <c:val>
            <c:numRef>
              <c:f>'G IV.3.3.'!$H$10:$H$231</c:f>
              <c:numCache>
                <c:formatCode>0.0</c:formatCode>
                <c:ptCount val="222"/>
                <c:pt idx="2">
                  <c:v>100.81373745802689</c:v>
                </c:pt>
                <c:pt idx="3">
                  <c:v>101.32837628514731</c:v>
                </c:pt>
                <c:pt idx="4">
                  <c:v>101.80491973097919</c:v>
                </c:pt>
                <c:pt idx="5">
                  <c:v>102.43464923200203</c:v>
                </c:pt>
                <c:pt idx="6">
                  <c:v>105.4681062057616</c:v>
                </c:pt>
                <c:pt idx="7">
                  <c:v>106.68300053473043</c:v>
                </c:pt>
                <c:pt idx="8">
                  <c:v>107.13971807698836</c:v>
                </c:pt>
                <c:pt idx="9">
                  <c:v>100.77634647839322</c:v>
                </c:pt>
                <c:pt idx="10">
                  <c:v>94.627527787155088</c:v>
                </c:pt>
                <c:pt idx="11">
                  <c:v>89.61189523298269</c:v>
                </c:pt>
                <c:pt idx="12">
                  <c:v>84.939342853593516</c:v>
                </c:pt>
                <c:pt idx="13">
                  <c:v>79.532757531058493</c:v>
                </c:pt>
                <c:pt idx="14">
                  <c:v>75.732586606407111</c:v>
                </c:pt>
                <c:pt idx="15">
                  <c:v>76.448638692823849</c:v>
                </c:pt>
                <c:pt idx="16">
                  <c:v>79.417798660126252</c:v>
                </c:pt>
                <c:pt idx="17">
                  <c:v>80.402558512403871</c:v>
                </c:pt>
                <c:pt idx="18">
                  <c:v>81.660504520825185</c:v>
                </c:pt>
                <c:pt idx="19">
                  <c:v>81.041605759229981</c:v>
                </c:pt>
                <c:pt idx="20">
                  <c:v>81.913582517945983</c:v>
                </c:pt>
                <c:pt idx="21">
                  <c:v>84.612136802497105</c:v>
                </c:pt>
                <c:pt idx="22">
                  <c:v>86.180772059234982</c:v>
                </c:pt>
                <c:pt idx="23">
                  <c:v>86.592206657802947</c:v>
                </c:pt>
                <c:pt idx="24">
                  <c:v>85.618166866383319</c:v>
                </c:pt>
                <c:pt idx="25">
                  <c:v>85.539422525368366</c:v>
                </c:pt>
                <c:pt idx="26">
                  <c:v>87.230948468668842</c:v>
                </c:pt>
                <c:pt idx="27">
                  <c:v>89.811479622508344</c:v>
                </c:pt>
                <c:pt idx="28">
                  <c:v>94.355939291168184</c:v>
                </c:pt>
                <c:pt idx="29">
                  <c:v>98.236310040593438</c:v>
                </c:pt>
                <c:pt idx="30">
                  <c:v>100.18025101394966</c:v>
                </c:pt>
                <c:pt idx="31">
                  <c:v>100.9732280718198</c:v>
                </c:pt>
                <c:pt idx="32">
                  <c:v>102.90378500770517</c:v>
                </c:pt>
                <c:pt idx="33">
                  <c:v>106.37829592708461</c:v>
                </c:pt>
                <c:pt idx="34">
                  <c:v>109.38200754175996</c:v>
                </c:pt>
                <c:pt idx="35">
                  <c:v>113.32743988991137</c:v>
                </c:pt>
                <c:pt idx="36">
                  <c:v>115.34093155992001</c:v>
                </c:pt>
                <c:pt idx="37">
                  <c:v>117.38511177902126</c:v>
                </c:pt>
                <c:pt idx="38">
                  <c:v>116.16750320072593</c:v>
                </c:pt>
                <c:pt idx="39">
                  <c:v>116.76673305156555</c:v>
                </c:pt>
                <c:pt idx="40">
                  <c:v>113.8021605423843</c:v>
                </c:pt>
                <c:pt idx="41">
                  <c:v>113.75464829030166</c:v>
                </c:pt>
                <c:pt idx="42">
                  <c:v>113.7427499724255</c:v>
                </c:pt>
                <c:pt idx="43">
                  <c:v>117.17806214014566</c:v>
                </c:pt>
                <c:pt idx="44">
                  <c:v>115.42497663722098</c:v>
                </c:pt>
                <c:pt idx="45">
                  <c:v>115.1491507469304</c:v>
                </c:pt>
                <c:pt idx="46">
                  <c:v>114.25661336623931</c:v>
                </c:pt>
                <c:pt idx="47">
                  <c:v>116.53840495918962</c:v>
                </c:pt>
                <c:pt idx="48">
                  <c:v>116.1825263861849</c:v>
                </c:pt>
                <c:pt idx="49">
                  <c:v>108.38243695311911</c:v>
                </c:pt>
                <c:pt idx="50">
                  <c:v>107.93968411908975</c:v>
                </c:pt>
                <c:pt idx="51">
                  <c:v>108.97105432868956</c:v>
                </c:pt>
                <c:pt idx="52">
                  <c:v>117.68327778884634</c:v>
                </c:pt>
                <c:pt idx="53">
                  <c:v>118.59266893463253</c:v>
                </c:pt>
                <c:pt idx="54">
                  <c:v>118.77148132520749</c:v>
                </c:pt>
                <c:pt idx="55">
                  <c:v>119.62623638456614</c:v>
                </c:pt>
                <c:pt idx="56">
                  <c:v>121.79997541236405</c:v>
                </c:pt>
                <c:pt idx="57">
                  <c:v>124.76850172944576</c:v>
                </c:pt>
                <c:pt idx="58">
                  <c:v>127.52504031594405</c:v>
                </c:pt>
                <c:pt idx="59">
                  <c:v>129.21561389788738</c:v>
                </c:pt>
                <c:pt idx="60">
                  <c:v>131.42187121693595</c:v>
                </c:pt>
                <c:pt idx="61">
                  <c:v>131.5306155649362</c:v>
                </c:pt>
                <c:pt idx="62">
                  <c:v>133.07126525463551</c:v>
                </c:pt>
                <c:pt idx="63">
                  <c:v>135.62676572089779</c:v>
                </c:pt>
                <c:pt idx="64">
                  <c:v>136.11285008129485</c:v>
                </c:pt>
                <c:pt idx="65">
                  <c:v>140.32095404245902</c:v>
                </c:pt>
                <c:pt idx="66">
                  <c:v>148.95117789261931</c:v>
                </c:pt>
                <c:pt idx="67">
                  <c:v>159.38280656457744</c:v>
                </c:pt>
                <c:pt idx="68">
                  <c:v>167.65993252259486</c:v>
                </c:pt>
                <c:pt idx="69">
                  <c:v>165.80288445772354</c:v>
                </c:pt>
                <c:pt idx="70">
                  <c:v>164.87082709003218</c:v>
                </c:pt>
                <c:pt idx="71">
                  <c:v>158.84214657049804</c:v>
                </c:pt>
                <c:pt idx="72">
                  <c:v>153.8433696720335</c:v>
                </c:pt>
                <c:pt idx="73">
                  <c:v>152.13291474642537</c:v>
                </c:pt>
                <c:pt idx="74">
                  <c:v>152.77371506825537</c:v>
                </c:pt>
                <c:pt idx="75">
                  <c:v>156.22478379554917</c:v>
                </c:pt>
                <c:pt idx="76">
                  <c:v>153.93288810194403</c:v>
                </c:pt>
                <c:pt idx="77">
                  <c:v>151.28066340162479</c:v>
                </c:pt>
                <c:pt idx="78">
                  <c:v>149.46592833302191</c:v>
                </c:pt>
                <c:pt idx="79">
                  <c:v>149.68225374131637</c:v>
                </c:pt>
                <c:pt idx="80">
                  <c:v>151.21232740060373</c:v>
                </c:pt>
                <c:pt idx="81">
                  <c:v>151.16713229382148</c:v>
                </c:pt>
                <c:pt idx="82">
                  <c:v>153.00812874324498</c:v>
                </c:pt>
                <c:pt idx="83">
                  <c:v>155.44474928788921</c:v>
                </c:pt>
                <c:pt idx="84">
                  <c:v>157.01142923527243</c:v>
                </c:pt>
                <c:pt idx="85">
                  <c:v>158.65629190447612</c:v>
                </c:pt>
                <c:pt idx="86">
                  <c:v>159.44397220051715</c:v>
                </c:pt>
                <c:pt idx="87">
                  <c:v>161.18147301500045</c:v>
                </c:pt>
                <c:pt idx="88">
                  <c:v>166.21319765494221</c:v>
                </c:pt>
                <c:pt idx="89">
                  <c:v>167.02368362826692</c:v>
                </c:pt>
                <c:pt idx="90">
                  <c:v>169.499770586805</c:v>
                </c:pt>
                <c:pt idx="91">
                  <c:v>167.08916038726136</c:v>
                </c:pt>
                <c:pt idx="92">
                  <c:v>166.18380821994103</c:v>
                </c:pt>
                <c:pt idx="93">
                  <c:v>164.66367792965238</c:v>
                </c:pt>
                <c:pt idx="94">
                  <c:v>163.71050326163075</c:v>
                </c:pt>
                <c:pt idx="95">
                  <c:v>165.6065410668526</c:v>
                </c:pt>
                <c:pt idx="96">
                  <c:v>169.15466983055993</c:v>
                </c:pt>
                <c:pt idx="97">
                  <c:v>175.19463822895102</c:v>
                </c:pt>
                <c:pt idx="98">
                  <c:v>178.35206881446186</c:v>
                </c:pt>
                <c:pt idx="99">
                  <c:v>179.19410848553881</c:v>
                </c:pt>
                <c:pt idx="100">
                  <c:v>178.26432284900761</c:v>
                </c:pt>
                <c:pt idx="101">
                  <c:v>179.6184145185847</c:v>
                </c:pt>
                <c:pt idx="102">
                  <c:v>180.75422818260017</c:v>
                </c:pt>
                <c:pt idx="103">
                  <c:v>181.24136752036711</c:v>
                </c:pt>
                <c:pt idx="104">
                  <c:v>183.07419933908568</c:v>
                </c:pt>
                <c:pt idx="105">
                  <c:v>184.69659096272531</c:v>
                </c:pt>
                <c:pt idx="106">
                  <c:v>188.31677193484703</c:v>
                </c:pt>
                <c:pt idx="107">
                  <c:v>193.37355853296563</c:v>
                </c:pt>
                <c:pt idx="108">
                  <c:v>194.35540997740122</c:v>
                </c:pt>
                <c:pt idx="109">
                  <c:v>201.22531597421255</c:v>
                </c:pt>
                <c:pt idx="110">
                  <c:v>202.52050177468359</c:v>
                </c:pt>
                <c:pt idx="111">
                  <c:v>209.42960426406725</c:v>
                </c:pt>
                <c:pt idx="112">
                  <c:v>207.11883898379065</c:v>
                </c:pt>
                <c:pt idx="113">
                  <c:v>207.43971894845356</c:v>
                </c:pt>
                <c:pt idx="114">
                  <c:v>204.81200191234282</c:v>
                </c:pt>
                <c:pt idx="115">
                  <c:v>205.94849453328735</c:v>
                </c:pt>
                <c:pt idx="116">
                  <c:v>208.29873290354021</c:v>
                </c:pt>
                <c:pt idx="117">
                  <c:v>211.13055604479533</c:v>
                </c:pt>
                <c:pt idx="118">
                  <c:v>212.02491343860902</c:v>
                </c:pt>
                <c:pt idx="119">
                  <c:v>211.26431528120375</c:v>
                </c:pt>
                <c:pt idx="120">
                  <c:v>215.45762909257414</c:v>
                </c:pt>
                <c:pt idx="121">
                  <c:v>215.73754435809244</c:v>
                </c:pt>
                <c:pt idx="122">
                  <c:v>218.3231937288721</c:v>
                </c:pt>
                <c:pt idx="123">
                  <c:v>214.12418839677949</c:v>
                </c:pt>
                <c:pt idx="124">
                  <c:v>217.58307469632712</c:v>
                </c:pt>
                <c:pt idx="125">
                  <c:v>220.78587513365576</c:v>
                </c:pt>
                <c:pt idx="126">
                  <c:v>226.70969792101246</c:v>
                </c:pt>
                <c:pt idx="127">
                  <c:v>228.36778952624354</c:v>
                </c:pt>
                <c:pt idx="128">
                  <c:v>228.78439688229835</c:v>
                </c:pt>
                <c:pt idx="129">
                  <c:v>228.93745087519801</c:v>
                </c:pt>
                <c:pt idx="130">
                  <c:v>230.22702162263053</c:v>
                </c:pt>
                <c:pt idx="131">
                  <c:v>227.67847701152883</c:v>
                </c:pt>
                <c:pt idx="132">
                  <c:v>228.55715255008181</c:v>
                </c:pt>
                <c:pt idx="133">
                  <c:v>229.28682450361646</c:v>
                </c:pt>
                <c:pt idx="134">
                  <c:v>232.59549437554969</c:v>
                </c:pt>
                <c:pt idx="135">
                  <c:v>232.92686226755868</c:v>
                </c:pt>
                <c:pt idx="136">
                  <c:v>237.40045182877134</c:v>
                </c:pt>
                <c:pt idx="137">
                  <c:v>240.32501778697301</c:v>
                </c:pt>
                <c:pt idx="138">
                  <c:v>243.97940082801279</c:v>
                </c:pt>
                <c:pt idx="139">
                  <c:v>242.19632701377554</c:v>
                </c:pt>
                <c:pt idx="140">
                  <c:v>243.04076201520465</c:v>
                </c:pt>
                <c:pt idx="141">
                  <c:v>245.81338204230727</c:v>
                </c:pt>
                <c:pt idx="142">
                  <c:v>249.441600542538</c:v>
                </c:pt>
                <c:pt idx="143">
                  <c:v>248.86164850490729</c:v>
                </c:pt>
                <c:pt idx="144">
                  <c:v>250.06025195551601</c:v>
                </c:pt>
                <c:pt idx="145">
                  <c:v>252.21068513482069</c:v>
                </c:pt>
                <c:pt idx="146">
                  <c:v>240.83297677967104</c:v>
                </c:pt>
                <c:pt idx="147">
                  <c:v>211.56056229129354</c:v>
                </c:pt>
                <c:pt idx="148">
                  <c:v>189.66107778445826</c:v>
                </c:pt>
                <c:pt idx="149">
                  <c:v>191.88694890179639</c:v>
                </c:pt>
                <c:pt idx="150">
                  <c:v>214.13446734816497</c:v>
                </c:pt>
                <c:pt idx="151">
                  <c:v>229.33404808960265</c:v>
                </c:pt>
                <c:pt idx="152">
                  <c:v>240.78337838468505</c:v>
                </c:pt>
                <c:pt idx="153">
                  <c:v>248.89664864119285</c:v>
                </c:pt>
                <c:pt idx="154">
                  <c:v>258.51117895073907</c:v>
                </c:pt>
                <c:pt idx="155">
                  <c:v>266.86553787354097</c:v>
                </c:pt>
                <c:pt idx="156">
                  <c:v>269.70107979554604</c:v>
                </c:pt>
                <c:pt idx="157">
                  <c:v>271.71191471887528</c:v>
                </c:pt>
                <c:pt idx="158">
                  <c:v>272.87815463415967</c:v>
                </c:pt>
                <c:pt idx="159">
                  <c:v>278.79354821145915</c:v>
                </c:pt>
                <c:pt idx="160">
                  <c:v>279.46606516120784</c:v>
                </c:pt>
                <c:pt idx="161">
                  <c:v>281.60603666357952</c:v>
                </c:pt>
                <c:pt idx="162">
                  <c:v>286.50790663332822</c:v>
                </c:pt>
                <c:pt idx="163">
                  <c:v>299.53995649292034</c:v>
                </c:pt>
                <c:pt idx="164">
                  <c:v>310.13669284081351</c:v>
                </c:pt>
                <c:pt idx="165">
                  <c:v>316.74303524251155</c:v>
                </c:pt>
                <c:pt idx="166">
                  <c:v>319.77800967177956</c:v>
                </c:pt>
                <c:pt idx="167">
                  <c:v>330.17682749315105</c:v>
                </c:pt>
                <c:pt idx="168">
                  <c:v>340.09900112756253</c:v>
                </c:pt>
                <c:pt idx="169">
                  <c:v>346.92428936650668</c:v>
                </c:pt>
                <c:pt idx="170">
                  <c:v>350.38599624299212</c:v>
                </c:pt>
                <c:pt idx="171">
                  <c:v>353.98505906022029</c:v>
                </c:pt>
                <c:pt idx="172">
                  <c:v>369.8597489263754</c:v>
                </c:pt>
                <c:pt idx="173">
                  <c:v>376.09978832355893</c:v>
                </c:pt>
                <c:pt idx="174">
                  <c:v>381.8244065451247</c:v>
                </c:pt>
                <c:pt idx="175">
                  <c:v>379.61607220668503</c:v>
                </c:pt>
                <c:pt idx="176">
                  <c:v>387.31039563242138</c:v>
                </c:pt>
                <c:pt idx="177">
                  <c:v>394.31804559148162</c:v>
                </c:pt>
                <c:pt idx="178">
                  <c:v>397.64711000892066</c:v>
                </c:pt>
                <c:pt idx="179">
                  <c:v>397.90116282912533</c:v>
                </c:pt>
                <c:pt idx="180">
                  <c:v>402.44951648615529</c:v>
                </c:pt>
                <c:pt idx="181">
                  <c:v>400.96496901298684</c:v>
                </c:pt>
                <c:pt idx="182">
                  <c:v>400.35316344742432</c:v>
                </c:pt>
                <c:pt idx="183">
                  <c:v>395.29652068153547</c:v>
                </c:pt>
                <c:pt idx="184">
                  <c:v>395.08102459581568</c:v>
                </c:pt>
                <c:pt idx="185">
                  <c:v>391.04150505638745</c:v>
                </c:pt>
                <c:pt idx="186">
                  <c:v>387.30581712499247</c:v>
                </c:pt>
                <c:pt idx="187">
                  <c:v>387.54366006971242</c:v>
                </c:pt>
                <c:pt idx="188">
                  <c:v>387.39507741713732</c:v>
                </c:pt>
                <c:pt idx="189">
                  <c:v>388.66690725021778</c:v>
                </c:pt>
                <c:pt idx="190">
                  <c:v>391.07234311429693</c:v>
                </c:pt>
                <c:pt idx="191">
                  <c:v>394.08752642578094</c:v>
                </c:pt>
                <c:pt idx="192">
                  <c:v>398.10352413039345</c:v>
                </c:pt>
                <c:pt idx="193">
                  <c:v>404.48641146253505</c:v>
                </c:pt>
                <c:pt idx="194">
                  <c:v>405.82261574065774</c:v>
                </c:pt>
                <c:pt idx="195">
                  <c:v>409.99046875765413</c:v>
                </c:pt>
                <c:pt idx="196">
                  <c:v>403.4543561750607</c:v>
                </c:pt>
                <c:pt idx="197">
                  <c:v>407.30365681345756</c:v>
                </c:pt>
                <c:pt idx="198">
                  <c:v>408.19018396321673</c:v>
                </c:pt>
                <c:pt idx="199">
                  <c:v>419.42262761018463</c:v>
                </c:pt>
                <c:pt idx="200">
                  <c:v>424.41120147266111</c:v>
                </c:pt>
                <c:pt idx="201">
                  <c:v>430.21958396014747</c:v>
                </c:pt>
                <c:pt idx="202">
                  <c:v>429.0609272673953</c:v>
                </c:pt>
                <c:pt idx="203">
                  <c:v>431.20718567118183</c:v>
                </c:pt>
                <c:pt idx="204">
                  <c:v>439.63602020738625</c:v>
                </c:pt>
                <c:pt idx="205">
                  <c:v>445.24240111497096</c:v>
                </c:pt>
                <c:pt idx="206">
                  <c:v>446.05657596954484</c:v>
                </c:pt>
                <c:pt idx="207">
                  <c:v>440.23473676618715</c:v>
                </c:pt>
                <c:pt idx="208">
                  <c:v>441.95367677640996</c:v>
                </c:pt>
                <c:pt idx="209">
                  <c:v>452.27859358999495</c:v>
                </c:pt>
                <c:pt idx="210">
                  <c:v>456.33065359508799</c:v>
                </c:pt>
                <c:pt idx="211">
                  <c:v>453.78324675652561</c:v>
                </c:pt>
                <c:pt idx="212">
                  <c:v>450.82614016397434</c:v>
                </c:pt>
                <c:pt idx="213">
                  <c:v>452.41567000140338</c:v>
                </c:pt>
                <c:pt idx="214">
                  <c:v>458.23601963646615</c:v>
                </c:pt>
                <c:pt idx="215">
                  <c:v>461.630274903219</c:v>
                </c:pt>
                <c:pt idx="216">
                  <c:v>458.72305519729736</c:v>
                </c:pt>
                <c:pt idx="217">
                  <c:v>465.47143272324507</c:v>
                </c:pt>
                <c:pt idx="218">
                  <c:v>477.87758479619924</c:v>
                </c:pt>
                <c:pt idx="219">
                  <c:v>491.44407755288745</c:v>
                </c:pt>
                <c:pt idx="220">
                  <c:v>491.86648690991416</c:v>
                </c:pt>
                <c:pt idx="221">
                  <c:v>489.28104591998209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9C1-401B-B1B6-BD02A4C2165E}"/>
            </c:ext>
          </c:extLst>
        </c:ser>
        <c:ser>
          <c:idx val="1"/>
          <c:order val="1"/>
          <c:tx>
            <c:strRef>
              <c:f>'G IV.3.3.'!$I$8</c:f>
              <c:strCache>
                <c:ptCount val="1"/>
                <c:pt idx="0">
                  <c:v>Core exports* (LHS)</c:v>
                </c:pt>
              </c:strCache>
            </c:strRef>
          </c:tx>
          <c:spPr>
            <a:ln w="28575">
              <a:solidFill>
                <a:srgbClr val="FF818D"/>
              </a:solidFill>
              <a:prstDash val="solid"/>
            </a:ln>
          </c:spPr>
          <c:marker>
            <c:symbol val="none"/>
          </c:marker>
          <c:cat>
            <c:numRef>
              <c:f>'G IV.3.3.'!$G$10:$G$231</c:f>
              <c:numCache>
                <c:formatCode>m/yyyy</c:formatCode>
                <c:ptCount val="222"/>
                <c:pt idx="0">
                  <c:v>39448</c:v>
                </c:pt>
                <c:pt idx="1">
                  <c:v>39479</c:v>
                </c:pt>
                <c:pt idx="2">
                  <c:v>39508</c:v>
                </c:pt>
                <c:pt idx="3">
                  <c:v>39539</c:v>
                </c:pt>
                <c:pt idx="4">
                  <c:v>39569</c:v>
                </c:pt>
                <c:pt idx="5">
                  <c:v>39600</c:v>
                </c:pt>
                <c:pt idx="6">
                  <c:v>39630</c:v>
                </c:pt>
                <c:pt idx="7">
                  <c:v>39661</c:v>
                </c:pt>
                <c:pt idx="8">
                  <c:v>39692</c:v>
                </c:pt>
                <c:pt idx="9">
                  <c:v>39722</c:v>
                </c:pt>
                <c:pt idx="10">
                  <c:v>39753</c:v>
                </c:pt>
                <c:pt idx="11">
                  <c:v>39783</c:v>
                </c:pt>
                <c:pt idx="12">
                  <c:v>39814</c:v>
                </c:pt>
                <c:pt idx="13">
                  <c:v>39845</c:v>
                </c:pt>
                <c:pt idx="14">
                  <c:v>39873</c:v>
                </c:pt>
                <c:pt idx="15">
                  <c:v>39904</c:v>
                </c:pt>
                <c:pt idx="16">
                  <c:v>39934</c:v>
                </c:pt>
                <c:pt idx="17">
                  <c:v>39965</c:v>
                </c:pt>
                <c:pt idx="18">
                  <c:v>39995</c:v>
                </c:pt>
                <c:pt idx="19">
                  <c:v>40026</c:v>
                </c:pt>
                <c:pt idx="20">
                  <c:v>40057</c:v>
                </c:pt>
                <c:pt idx="21">
                  <c:v>40087</c:v>
                </c:pt>
                <c:pt idx="22">
                  <c:v>40118</c:v>
                </c:pt>
                <c:pt idx="23">
                  <c:v>40148</c:v>
                </c:pt>
                <c:pt idx="24">
                  <c:v>40179</c:v>
                </c:pt>
                <c:pt idx="25">
                  <c:v>40210</c:v>
                </c:pt>
                <c:pt idx="26">
                  <c:v>40238</c:v>
                </c:pt>
                <c:pt idx="27">
                  <c:v>40269</c:v>
                </c:pt>
                <c:pt idx="28">
                  <c:v>40299</c:v>
                </c:pt>
                <c:pt idx="29">
                  <c:v>40330</c:v>
                </c:pt>
                <c:pt idx="30">
                  <c:v>40360</c:v>
                </c:pt>
                <c:pt idx="31">
                  <c:v>40391</c:v>
                </c:pt>
                <c:pt idx="32">
                  <c:v>40422</c:v>
                </c:pt>
                <c:pt idx="33">
                  <c:v>40452</c:v>
                </c:pt>
                <c:pt idx="34">
                  <c:v>40483</c:v>
                </c:pt>
                <c:pt idx="35">
                  <c:v>40513</c:v>
                </c:pt>
                <c:pt idx="36">
                  <c:v>40544</c:v>
                </c:pt>
                <c:pt idx="37">
                  <c:v>40575</c:v>
                </c:pt>
                <c:pt idx="38">
                  <c:v>40603</c:v>
                </c:pt>
                <c:pt idx="39">
                  <c:v>40634</c:v>
                </c:pt>
                <c:pt idx="40">
                  <c:v>40664</c:v>
                </c:pt>
                <c:pt idx="41">
                  <c:v>40695</c:v>
                </c:pt>
                <c:pt idx="42">
                  <c:v>40725</c:v>
                </c:pt>
                <c:pt idx="43">
                  <c:v>40756</c:v>
                </c:pt>
                <c:pt idx="44">
                  <c:v>40787</c:v>
                </c:pt>
                <c:pt idx="45">
                  <c:v>40817</c:v>
                </c:pt>
                <c:pt idx="46">
                  <c:v>40848</c:v>
                </c:pt>
                <c:pt idx="47">
                  <c:v>40878</c:v>
                </c:pt>
                <c:pt idx="48">
                  <c:v>40909</c:v>
                </c:pt>
                <c:pt idx="49">
                  <c:v>40940</c:v>
                </c:pt>
                <c:pt idx="50">
                  <c:v>40969</c:v>
                </c:pt>
                <c:pt idx="51">
                  <c:v>41000</c:v>
                </c:pt>
                <c:pt idx="52">
                  <c:v>41030</c:v>
                </c:pt>
                <c:pt idx="53">
                  <c:v>41061</c:v>
                </c:pt>
                <c:pt idx="54">
                  <c:v>41091</c:v>
                </c:pt>
                <c:pt idx="55">
                  <c:v>41122</c:v>
                </c:pt>
                <c:pt idx="56">
                  <c:v>41153</c:v>
                </c:pt>
                <c:pt idx="57">
                  <c:v>41183</c:v>
                </c:pt>
                <c:pt idx="58">
                  <c:v>41214</c:v>
                </c:pt>
                <c:pt idx="59">
                  <c:v>41244</c:v>
                </c:pt>
                <c:pt idx="60">
                  <c:v>41275</c:v>
                </c:pt>
                <c:pt idx="61">
                  <c:v>41306</c:v>
                </c:pt>
                <c:pt idx="62">
                  <c:v>41334</c:v>
                </c:pt>
                <c:pt idx="63">
                  <c:v>41365</c:v>
                </c:pt>
                <c:pt idx="64">
                  <c:v>41395</c:v>
                </c:pt>
                <c:pt idx="65">
                  <c:v>41426</c:v>
                </c:pt>
                <c:pt idx="66">
                  <c:v>41456</c:v>
                </c:pt>
                <c:pt idx="67">
                  <c:v>41487</c:v>
                </c:pt>
                <c:pt idx="68">
                  <c:v>41518</c:v>
                </c:pt>
                <c:pt idx="69">
                  <c:v>41548</c:v>
                </c:pt>
                <c:pt idx="70">
                  <c:v>41579</c:v>
                </c:pt>
                <c:pt idx="71">
                  <c:v>41609</c:v>
                </c:pt>
                <c:pt idx="72">
                  <c:v>41640</c:v>
                </c:pt>
                <c:pt idx="73">
                  <c:v>41671</c:v>
                </c:pt>
                <c:pt idx="74">
                  <c:v>41699</c:v>
                </c:pt>
                <c:pt idx="75">
                  <c:v>41730</c:v>
                </c:pt>
                <c:pt idx="76">
                  <c:v>41760</c:v>
                </c:pt>
                <c:pt idx="77">
                  <c:v>41791</c:v>
                </c:pt>
                <c:pt idx="78">
                  <c:v>41821</c:v>
                </c:pt>
                <c:pt idx="79">
                  <c:v>41852</c:v>
                </c:pt>
                <c:pt idx="80">
                  <c:v>41883</c:v>
                </c:pt>
                <c:pt idx="81">
                  <c:v>41913</c:v>
                </c:pt>
                <c:pt idx="82">
                  <c:v>41944</c:v>
                </c:pt>
                <c:pt idx="83">
                  <c:v>41974</c:v>
                </c:pt>
                <c:pt idx="84">
                  <c:v>42005</c:v>
                </c:pt>
                <c:pt idx="85">
                  <c:v>42036</c:v>
                </c:pt>
                <c:pt idx="86">
                  <c:v>42064</c:v>
                </c:pt>
                <c:pt idx="87">
                  <c:v>42095</c:v>
                </c:pt>
                <c:pt idx="88">
                  <c:v>42125</c:v>
                </c:pt>
                <c:pt idx="89">
                  <c:v>42156</c:v>
                </c:pt>
                <c:pt idx="90">
                  <c:v>42186</c:v>
                </c:pt>
                <c:pt idx="91">
                  <c:v>42217</c:v>
                </c:pt>
                <c:pt idx="92">
                  <c:v>42248</c:v>
                </c:pt>
                <c:pt idx="93">
                  <c:v>42278</c:v>
                </c:pt>
                <c:pt idx="94">
                  <c:v>42309</c:v>
                </c:pt>
                <c:pt idx="95">
                  <c:v>42339</c:v>
                </c:pt>
                <c:pt idx="96">
                  <c:v>42370</c:v>
                </c:pt>
                <c:pt idx="97">
                  <c:v>42401</c:v>
                </c:pt>
                <c:pt idx="98">
                  <c:v>42430</c:v>
                </c:pt>
                <c:pt idx="99">
                  <c:v>42461</c:v>
                </c:pt>
                <c:pt idx="100">
                  <c:v>42491</c:v>
                </c:pt>
                <c:pt idx="101">
                  <c:v>42522</c:v>
                </c:pt>
                <c:pt idx="102">
                  <c:v>42552</c:v>
                </c:pt>
                <c:pt idx="103">
                  <c:v>42583</c:v>
                </c:pt>
                <c:pt idx="104">
                  <c:v>42614</c:v>
                </c:pt>
                <c:pt idx="105">
                  <c:v>42644</c:v>
                </c:pt>
                <c:pt idx="106">
                  <c:v>42675</c:v>
                </c:pt>
                <c:pt idx="107">
                  <c:v>42705</c:v>
                </c:pt>
                <c:pt idx="108">
                  <c:v>42736</c:v>
                </c:pt>
                <c:pt idx="109">
                  <c:v>42767</c:v>
                </c:pt>
                <c:pt idx="110">
                  <c:v>42795</c:v>
                </c:pt>
                <c:pt idx="111">
                  <c:v>42826</c:v>
                </c:pt>
                <c:pt idx="112">
                  <c:v>42856</c:v>
                </c:pt>
                <c:pt idx="113">
                  <c:v>42887</c:v>
                </c:pt>
                <c:pt idx="114">
                  <c:v>42917</c:v>
                </c:pt>
                <c:pt idx="115">
                  <c:v>42948</c:v>
                </c:pt>
                <c:pt idx="116">
                  <c:v>42979</c:v>
                </c:pt>
                <c:pt idx="117">
                  <c:v>43009</c:v>
                </c:pt>
                <c:pt idx="118">
                  <c:v>43040</c:v>
                </c:pt>
                <c:pt idx="119">
                  <c:v>43070</c:v>
                </c:pt>
                <c:pt idx="120">
                  <c:v>43101</c:v>
                </c:pt>
                <c:pt idx="121">
                  <c:v>43132</c:v>
                </c:pt>
                <c:pt idx="122">
                  <c:v>43160</c:v>
                </c:pt>
                <c:pt idx="123">
                  <c:v>43191</c:v>
                </c:pt>
                <c:pt idx="124">
                  <c:v>43221</c:v>
                </c:pt>
                <c:pt idx="125">
                  <c:v>43252</c:v>
                </c:pt>
                <c:pt idx="126">
                  <c:v>43282</c:v>
                </c:pt>
                <c:pt idx="127">
                  <c:v>43313</c:v>
                </c:pt>
                <c:pt idx="128">
                  <c:v>43344</c:v>
                </c:pt>
                <c:pt idx="129">
                  <c:v>43404</c:v>
                </c:pt>
                <c:pt idx="130">
                  <c:v>43434</c:v>
                </c:pt>
                <c:pt idx="131">
                  <c:v>43465</c:v>
                </c:pt>
                <c:pt idx="132">
                  <c:v>43496</c:v>
                </c:pt>
                <c:pt idx="133">
                  <c:v>43524</c:v>
                </c:pt>
                <c:pt idx="134">
                  <c:v>43555</c:v>
                </c:pt>
                <c:pt idx="135">
                  <c:v>43585</c:v>
                </c:pt>
                <c:pt idx="136">
                  <c:v>43616</c:v>
                </c:pt>
                <c:pt idx="137">
                  <c:v>43646</c:v>
                </c:pt>
                <c:pt idx="138">
                  <c:v>43677</c:v>
                </c:pt>
                <c:pt idx="139">
                  <c:v>43708</c:v>
                </c:pt>
                <c:pt idx="140">
                  <c:v>43738</c:v>
                </c:pt>
                <c:pt idx="141">
                  <c:v>43769</c:v>
                </c:pt>
                <c:pt idx="142">
                  <c:v>43799</c:v>
                </c:pt>
                <c:pt idx="143">
                  <c:v>43830</c:v>
                </c:pt>
                <c:pt idx="144">
                  <c:v>43861</c:v>
                </c:pt>
                <c:pt idx="145">
                  <c:v>43890</c:v>
                </c:pt>
                <c:pt idx="146">
                  <c:v>43921</c:v>
                </c:pt>
                <c:pt idx="147">
                  <c:v>43951</c:v>
                </c:pt>
                <c:pt idx="148">
                  <c:v>43982</c:v>
                </c:pt>
                <c:pt idx="149">
                  <c:v>44012</c:v>
                </c:pt>
                <c:pt idx="150">
                  <c:v>44043</c:v>
                </c:pt>
                <c:pt idx="151">
                  <c:v>44074</c:v>
                </c:pt>
                <c:pt idx="152">
                  <c:v>44104</c:v>
                </c:pt>
                <c:pt idx="153">
                  <c:v>44135</c:v>
                </c:pt>
                <c:pt idx="154">
                  <c:v>44165</c:v>
                </c:pt>
                <c:pt idx="155">
                  <c:v>44196</c:v>
                </c:pt>
                <c:pt idx="156">
                  <c:v>44227</c:v>
                </c:pt>
                <c:pt idx="157">
                  <c:v>44255</c:v>
                </c:pt>
                <c:pt idx="158">
                  <c:v>44286</c:v>
                </c:pt>
                <c:pt idx="159">
                  <c:v>44316</c:v>
                </c:pt>
                <c:pt idx="160">
                  <c:v>44347</c:v>
                </c:pt>
                <c:pt idx="161">
                  <c:v>44377</c:v>
                </c:pt>
                <c:pt idx="162">
                  <c:v>44408</c:v>
                </c:pt>
                <c:pt idx="163">
                  <c:v>44439</c:v>
                </c:pt>
                <c:pt idx="164">
                  <c:v>44469</c:v>
                </c:pt>
                <c:pt idx="165">
                  <c:v>44500</c:v>
                </c:pt>
                <c:pt idx="166">
                  <c:v>44530</c:v>
                </c:pt>
                <c:pt idx="167">
                  <c:v>44561</c:v>
                </c:pt>
                <c:pt idx="168">
                  <c:v>44592</c:v>
                </c:pt>
                <c:pt idx="169">
                  <c:v>44620</c:v>
                </c:pt>
                <c:pt idx="170">
                  <c:v>44651</c:v>
                </c:pt>
                <c:pt idx="171">
                  <c:v>44681</c:v>
                </c:pt>
                <c:pt idx="172">
                  <c:v>44712</c:v>
                </c:pt>
                <c:pt idx="173">
                  <c:v>44742</c:v>
                </c:pt>
                <c:pt idx="174">
                  <c:v>44773</c:v>
                </c:pt>
                <c:pt idx="175">
                  <c:v>44804</c:v>
                </c:pt>
                <c:pt idx="176">
                  <c:v>44834</c:v>
                </c:pt>
                <c:pt idx="177">
                  <c:v>44865</c:v>
                </c:pt>
                <c:pt idx="178">
                  <c:v>44895</c:v>
                </c:pt>
                <c:pt idx="179">
                  <c:v>44926</c:v>
                </c:pt>
                <c:pt idx="180">
                  <c:v>44957</c:v>
                </c:pt>
                <c:pt idx="181">
                  <c:v>44985</c:v>
                </c:pt>
                <c:pt idx="182">
                  <c:v>45016</c:v>
                </c:pt>
                <c:pt idx="183">
                  <c:v>45046</c:v>
                </c:pt>
                <c:pt idx="184">
                  <c:v>45077</c:v>
                </c:pt>
                <c:pt idx="185">
                  <c:v>45107</c:v>
                </c:pt>
                <c:pt idx="186">
                  <c:v>45138</c:v>
                </c:pt>
                <c:pt idx="187">
                  <c:v>45169</c:v>
                </c:pt>
                <c:pt idx="188">
                  <c:v>45199</c:v>
                </c:pt>
                <c:pt idx="189">
                  <c:v>45230</c:v>
                </c:pt>
                <c:pt idx="190">
                  <c:v>45260</c:v>
                </c:pt>
                <c:pt idx="191">
                  <c:v>45291</c:v>
                </c:pt>
                <c:pt idx="192">
                  <c:v>45322</c:v>
                </c:pt>
                <c:pt idx="193">
                  <c:v>45351</c:v>
                </c:pt>
                <c:pt idx="194">
                  <c:v>45382</c:v>
                </c:pt>
                <c:pt idx="195">
                  <c:v>45412</c:v>
                </c:pt>
                <c:pt idx="196">
                  <c:v>45443</c:v>
                </c:pt>
                <c:pt idx="197">
                  <c:v>45473</c:v>
                </c:pt>
                <c:pt idx="198">
                  <c:v>45504</c:v>
                </c:pt>
                <c:pt idx="199">
                  <c:v>45535</c:v>
                </c:pt>
                <c:pt idx="200">
                  <c:v>45565</c:v>
                </c:pt>
                <c:pt idx="201">
                  <c:v>45596</c:v>
                </c:pt>
                <c:pt idx="202">
                  <c:v>45626</c:v>
                </c:pt>
                <c:pt idx="203">
                  <c:v>45657</c:v>
                </c:pt>
                <c:pt idx="204">
                  <c:v>45688</c:v>
                </c:pt>
                <c:pt idx="205">
                  <c:v>45716</c:v>
                </c:pt>
                <c:pt idx="206">
                  <c:v>45747</c:v>
                </c:pt>
                <c:pt idx="207">
                  <c:v>45777</c:v>
                </c:pt>
                <c:pt idx="208">
                  <c:v>45808</c:v>
                </c:pt>
                <c:pt idx="209">
                  <c:v>45838</c:v>
                </c:pt>
                <c:pt idx="210">
                  <c:v>45869</c:v>
                </c:pt>
                <c:pt idx="211">
                  <c:v>45900</c:v>
                </c:pt>
                <c:pt idx="212">
                  <c:v>45930</c:v>
                </c:pt>
                <c:pt idx="213">
                  <c:v>45961</c:v>
                </c:pt>
                <c:pt idx="214">
                  <c:v>45991</c:v>
                </c:pt>
                <c:pt idx="215">
                  <c:v>46022</c:v>
                </c:pt>
                <c:pt idx="216">
                  <c:v>46053</c:v>
                </c:pt>
                <c:pt idx="217">
                  <c:v>46081</c:v>
                </c:pt>
                <c:pt idx="218">
                  <c:v>46112</c:v>
                </c:pt>
                <c:pt idx="219">
                  <c:v>46142</c:v>
                </c:pt>
                <c:pt idx="220">
                  <c:v>46173</c:v>
                </c:pt>
                <c:pt idx="221">
                  <c:v>46203</c:v>
                </c:pt>
              </c:numCache>
            </c:numRef>
          </c:cat>
          <c:val>
            <c:numRef>
              <c:f>'G IV.3.3.'!$I$10:$I$231</c:f>
              <c:numCache>
                <c:formatCode>0.0</c:formatCode>
                <c:ptCount val="222"/>
                <c:pt idx="2">
                  <c:v>100.91961572277516</c:v>
                </c:pt>
                <c:pt idx="3">
                  <c:v>100.27073407031587</c:v>
                </c:pt>
                <c:pt idx="4">
                  <c:v>100.16554768424798</c:v>
                </c:pt>
                <c:pt idx="5">
                  <c:v>99.76803544705605</c:v>
                </c:pt>
                <c:pt idx="6">
                  <c:v>101.48428747118446</c:v>
                </c:pt>
                <c:pt idx="7">
                  <c:v>102.36931874011286</c:v>
                </c:pt>
                <c:pt idx="8">
                  <c:v>102.80219239089108</c:v>
                </c:pt>
                <c:pt idx="9">
                  <c:v>101.5106280586396</c:v>
                </c:pt>
                <c:pt idx="10">
                  <c:v>98.738374937487379</c:v>
                </c:pt>
                <c:pt idx="11">
                  <c:v>96.510156439277679</c:v>
                </c:pt>
                <c:pt idx="12">
                  <c:v>90.811202372798064</c:v>
                </c:pt>
                <c:pt idx="13">
                  <c:v>86.654474554018122</c:v>
                </c:pt>
                <c:pt idx="14">
                  <c:v>83.087555810422813</c:v>
                </c:pt>
                <c:pt idx="15">
                  <c:v>82.856870581486518</c:v>
                </c:pt>
                <c:pt idx="16">
                  <c:v>83.631696532105522</c:v>
                </c:pt>
                <c:pt idx="17">
                  <c:v>83.322172413893668</c:v>
                </c:pt>
                <c:pt idx="18">
                  <c:v>83.215176032334625</c:v>
                </c:pt>
                <c:pt idx="19">
                  <c:v>81.170107441679704</c:v>
                </c:pt>
                <c:pt idx="20">
                  <c:v>80.643059093215641</c:v>
                </c:pt>
                <c:pt idx="21">
                  <c:v>81.593063460886825</c:v>
                </c:pt>
                <c:pt idx="22">
                  <c:v>83.934069269520023</c:v>
                </c:pt>
                <c:pt idx="23">
                  <c:v>84.998671564645448</c:v>
                </c:pt>
                <c:pt idx="24">
                  <c:v>85.586606726113658</c:v>
                </c:pt>
                <c:pt idx="25">
                  <c:v>84.761628034034345</c:v>
                </c:pt>
                <c:pt idx="26">
                  <c:v>85.555419698482311</c:v>
                </c:pt>
                <c:pt idx="27">
                  <c:v>87.774298019779962</c:v>
                </c:pt>
                <c:pt idx="28">
                  <c:v>92.079194471147275</c:v>
                </c:pt>
                <c:pt idx="29">
                  <c:v>94.379517227162509</c:v>
                </c:pt>
                <c:pt idx="30">
                  <c:v>95.328684584155141</c:v>
                </c:pt>
                <c:pt idx="31">
                  <c:v>95.647730026956651</c:v>
                </c:pt>
                <c:pt idx="32">
                  <c:v>97.492545598349139</c:v>
                </c:pt>
                <c:pt idx="33">
                  <c:v>99.761413240064101</c:v>
                </c:pt>
                <c:pt idx="34">
                  <c:v>102.40694628103462</c:v>
                </c:pt>
                <c:pt idx="35">
                  <c:v>106.1523942197713</c:v>
                </c:pt>
                <c:pt idx="36">
                  <c:v>108.1446937288341</c:v>
                </c:pt>
                <c:pt idx="37">
                  <c:v>109.43958464157753</c:v>
                </c:pt>
                <c:pt idx="38">
                  <c:v>107.89805143645326</c:v>
                </c:pt>
                <c:pt idx="39">
                  <c:v>109.56557513003101</c:v>
                </c:pt>
                <c:pt idx="40">
                  <c:v>108.24486015875284</c:v>
                </c:pt>
                <c:pt idx="41">
                  <c:v>109.72228140966008</c:v>
                </c:pt>
                <c:pt idx="42">
                  <c:v>110.09708396401898</c:v>
                </c:pt>
                <c:pt idx="43">
                  <c:v>114.14833743116149</c:v>
                </c:pt>
                <c:pt idx="44">
                  <c:v>114.32602383152361</c:v>
                </c:pt>
                <c:pt idx="45">
                  <c:v>114.71668277018746</c:v>
                </c:pt>
                <c:pt idx="46">
                  <c:v>114.74328234870286</c:v>
                </c:pt>
                <c:pt idx="47">
                  <c:v>117.63722300406613</c:v>
                </c:pt>
                <c:pt idx="48">
                  <c:v>117.25640402121667</c:v>
                </c:pt>
                <c:pt idx="49">
                  <c:v>110.4250941578792</c:v>
                </c:pt>
                <c:pt idx="50">
                  <c:v>110.06872508183092</c:v>
                </c:pt>
                <c:pt idx="51">
                  <c:v>111.55207184664273</c:v>
                </c:pt>
                <c:pt idx="52">
                  <c:v>120.22267533920164</c:v>
                </c:pt>
                <c:pt idx="53">
                  <c:v>121.95235783903082</c:v>
                </c:pt>
                <c:pt idx="54">
                  <c:v>123.69911940175446</c:v>
                </c:pt>
                <c:pt idx="55">
                  <c:v>122.82415852891815</c:v>
                </c:pt>
                <c:pt idx="56">
                  <c:v>123.43021476159527</c:v>
                </c:pt>
                <c:pt idx="57">
                  <c:v>125.06918469737695</c:v>
                </c:pt>
                <c:pt idx="58">
                  <c:v>127.13353532024699</c:v>
                </c:pt>
                <c:pt idx="59">
                  <c:v>127.68991442950062</c:v>
                </c:pt>
                <c:pt idx="60">
                  <c:v>129.97110818872807</c:v>
                </c:pt>
                <c:pt idx="61">
                  <c:v>131.576514074138</c:v>
                </c:pt>
                <c:pt idx="62">
                  <c:v>133.78116162152369</c:v>
                </c:pt>
                <c:pt idx="63">
                  <c:v>135.01061365020041</c:v>
                </c:pt>
                <c:pt idx="64">
                  <c:v>134.26617622468632</c:v>
                </c:pt>
                <c:pt idx="65">
                  <c:v>135.73855816522334</c:v>
                </c:pt>
                <c:pt idx="66">
                  <c:v>137.5805882746952</c:v>
                </c:pt>
                <c:pt idx="67">
                  <c:v>142.46290765047715</c:v>
                </c:pt>
                <c:pt idx="68">
                  <c:v>145.76576634206549</c:v>
                </c:pt>
                <c:pt idx="69">
                  <c:v>146.23115530731243</c:v>
                </c:pt>
                <c:pt idx="70">
                  <c:v>145.96084025048557</c:v>
                </c:pt>
                <c:pt idx="71">
                  <c:v>143.93848673814298</c:v>
                </c:pt>
                <c:pt idx="72">
                  <c:v>143.69850805949827</c:v>
                </c:pt>
                <c:pt idx="73">
                  <c:v>145.55910849965733</c:v>
                </c:pt>
                <c:pt idx="74">
                  <c:v>146.28035370660584</c:v>
                </c:pt>
                <c:pt idx="75">
                  <c:v>146.64345782330551</c:v>
                </c:pt>
                <c:pt idx="76">
                  <c:v>143.3696979949801</c:v>
                </c:pt>
                <c:pt idx="77">
                  <c:v>142.70307800315177</c:v>
                </c:pt>
                <c:pt idx="78">
                  <c:v>142.15805584851643</c:v>
                </c:pt>
                <c:pt idx="79">
                  <c:v>144.66170873597517</c:v>
                </c:pt>
                <c:pt idx="80">
                  <c:v>146.04684762081877</c:v>
                </c:pt>
                <c:pt idx="81">
                  <c:v>146.39075738603432</c:v>
                </c:pt>
                <c:pt idx="82">
                  <c:v>146.78100533016624</c:v>
                </c:pt>
                <c:pt idx="83">
                  <c:v>147.368685179072</c:v>
                </c:pt>
                <c:pt idx="84">
                  <c:v>148.55174129591248</c:v>
                </c:pt>
                <c:pt idx="85">
                  <c:v>149.84821319884293</c:v>
                </c:pt>
                <c:pt idx="86">
                  <c:v>150.84544777556923</c:v>
                </c:pt>
                <c:pt idx="87">
                  <c:v>153.89486959973971</c:v>
                </c:pt>
                <c:pt idx="88">
                  <c:v>159.20745891858363</c:v>
                </c:pt>
                <c:pt idx="89">
                  <c:v>161.13523995506515</c:v>
                </c:pt>
                <c:pt idx="90">
                  <c:v>162.76692191839618</c:v>
                </c:pt>
                <c:pt idx="91">
                  <c:v>162.59797432020721</c:v>
                </c:pt>
                <c:pt idx="92">
                  <c:v>164.92528350727494</c:v>
                </c:pt>
                <c:pt idx="93">
                  <c:v>165.63061477610597</c:v>
                </c:pt>
                <c:pt idx="94">
                  <c:v>166.16562024575509</c:v>
                </c:pt>
                <c:pt idx="95">
                  <c:v>168.63650522305417</c:v>
                </c:pt>
                <c:pt idx="96">
                  <c:v>171.79617851135208</c:v>
                </c:pt>
                <c:pt idx="97">
                  <c:v>173.73223898050833</c:v>
                </c:pt>
                <c:pt idx="98">
                  <c:v>176.79683809477874</c:v>
                </c:pt>
                <c:pt idx="99">
                  <c:v>178.45788699337018</c:v>
                </c:pt>
                <c:pt idx="100">
                  <c:v>180.20940147273623</c:v>
                </c:pt>
                <c:pt idx="101">
                  <c:v>181.90188016219955</c:v>
                </c:pt>
                <c:pt idx="102">
                  <c:v>182.53416721372636</c:v>
                </c:pt>
                <c:pt idx="103">
                  <c:v>184.59778596885315</c:v>
                </c:pt>
                <c:pt idx="104">
                  <c:v>184.59500123126043</c:v>
                </c:pt>
                <c:pt idx="105">
                  <c:v>188.21837921595309</c:v>
                </c:pt>
                <c:pt idx="106">
                  <c:v>190.44703020528686</c:v>
                </c:pt>
                <c:pt idx="107">
                  <c:v>195.10598228390026</c:v>
                </c:pt>
                <c:pt idx="108">
                  <c:v>195.59474295661084</c:v>
                </c:pt>
                <c:pt idx="109">
                  <c:v>199.03885862302482</c:v>
                </c:pt>
                <c:pt idx="110">
                  <c:v>201.00609217764773</c:v>
                </c:pt>
                <c:pt idx="111">
                  <c:v>205.83319501981063</c:v>
                </c:pt>
                <c:pt idx="112">
                  <c:v>208.34708526962402</c:v>
                </c:pt>
                <c:pt idx="113">
                  <c:v>209.24195412640424</c:v>
                </c:pt>
                <c:pt idx="114">
                  <c:v>210.40091231148963</c:v>
                </c:pt>
                <c:pt idx="115">
                  <c:v>211.81795915090092</c:v>
                </c:pt>
                <c:pt idx="116">
                  <c:v>215.45006188357422</c:v>
                </c:pt>
                <c:pt idx="117">
                  <c:v>218.04278639576239</c:v>
                </c:pt>
                <c:pt idx="118">
                  <c:v>220.64967481124259</c:v>
                </c:pt>
                <c:pt idx="119">
                  <c:v>221.42613647567285</c:v>
                </c:pt>
                <c:pt idx="120">
                  <c:v>223.95114266951387</c:v>
                </c:pt>
                <c:pt idx="121">
                  <c:v>224.34142772720728</c:v>
                </c:pt>
                <c:pt idx="122">
                  <c:v>225.74789177121639</c:v>
                </c:pt>
                <c:pt idx="123">
                  <c:v>223.95408423276149</c:v>
                </c:pt>
                <c:pt idx="124">
                  <c:v>225.35220589443134</c:v>
                </c:pt>
                <c:pt idx="125">
                  <c:v>227.75191933612942</c:v>
                </c:pt>
                <c:pt idx="126">
                  <c:v>231.55997453079135</c:v>
                </c:pt>
                <c:pt idx="127">
                  <c:v>231.81578021845141</c:v>
                </c:pt>
                <c:pt idx="128">
                  <c:v>232.46271292500873</c:v>
                </c:pt>
                <c:pt idx="129">
                  <c:v>233.07618388413789</c:v>
                </c:pt>
                <c:pt idx="130">
                  <c:v>237.08256952780002</c:v>
                </c:pt>
                <c:pt idx="131">
                  <c:v>238.2137147614425</c:v>
                </c:pt>
                <c:pt idx="132">
                  <c:v>242.1902647520468</c:v>
                </c:pt>
                <c:pt idx="133">
                  <c:v>245.19682830050934</c:v>
                </c:pt>
                <c:pt idx="134">
                  <c:v>248.36442568856853</c:v>
                </c:pt>
                <c:pt idx="135">
                  <c:v>248.14127216396562</c:v>
                </c:pt>
                <c:pt idx="136">
                  <c:v>249.32607021697126</c:v>
                </c:pt>
                <c:pt idx="137">
                  <c:v>251.11474699473419</c:v>
                </c:pt>
                <c:pt idx="138">
                  <c:v>254.5644324970261</c:v>
                </c:pt>
                <c:pt idx="139">
                  <c:v>256.89032982577822</c:v>
                </c:pt>
                <c:pt idx="140">
                  <c:v>260.522068369463</c:v>
                </c:pt>
                <c:pt idx="141">
                  <c:v>263.14225604116933</c:v>
                </c:pt>
                <c:pt idx="142">
                  <c:v>265.47580518564331</c:v>
                </c:pt>
                <c:pt idx="143">
                  <c:v>262.04730171211327</c:v>
                </c:pt>
                <c:pt idx="144">
                  <c:v>264.91532547319895</c:v>
                </c:pt>
                <c:pt idx="145">
                  <c:v>265.74411596462528</c:v>
                </c:pt>
                <c:pt idx="146">
                  <c:v>256.69543047009165</c:v>
                </c:pt>
                <c:pt idx="147">
                  <c:v>225.04942642816286</c:v>
                </c:pt>
                <c:pt idx="148">
                  <c:v>206.0247372140241</c:v>
                </c:pt>
                <c:pt idx="149">
                  <c:v>209.27671492700426</c:v>
                </c:pt>
                <c:pt idx="150">
                  <c:v>233.57894438828885</c:v>
                </c:pt>
                <c:pt idx="151">
                  <c:v>250.8504508094974</c:v>
                </c:pt>
                <c:pt idx="152">
                  <c:v>261.88247874591406</c:v>
                </c:pt>
                <c:pt idx="153">
                  <c:v>272.95071159611604</c:v>
                </c:pt>
                <c:pt idx="154">
                  <c:v>282.16316039126957</c:v>
                </c:pt>
                <c:pt idx="155">
                  <c:v>290.0470997704806</c:v>
                </c:pt>
                <c:pt idx="156">
                  <c:v>290.56403434012009</c:v>
                </c:pt>
                <c:pt idx="157">
                  <c:v>292.64388526844584</c:v>
                </c:pt>
                <c:pt idx="158">
                  <c:v>293.80405769239786</c:v>
                </c:pt>
                <c:pt idx="159">
                  <c:v>301.69966207688287</c:v>
                </c:pt>
                <c:pt idx="160">
                  <c:v>303.58007629278796</c:v>
                </c:pt>
                <c:pt idx="161">
                  <c:v>307.91396631634058</c:v>
                </c:pt>
                <c:pt idx="162">
                  <c:v>310.98922991026319</c:v>
                </c:pt>
                <c:pt idx="163">
                  <c:v>321.37373515427345</c:v>
                </c:pt>
                <c:pt idx="164">
                  <c:v>328.00372494555853</c:v>
                </c:pt>
                <c:pt idx="165">
                  <c:v>334.01559605720303</c:v>
                </c:pt>
                <c:pt idx="166">
                  <c:v>339.25601805522962</c:v>
                </c:pt>
                <c:pt idx="167">
                  <c:v>354.73759104375785</c:v>
                </c:pt>
                <c:pt idx="168">
                  <c:v>369.08327923115388</c:v>
                </c:pt>
                <c:pt idx="169">
                  <c:v>376.99358115777994</c:v>
                </c:pt>
                <c:pt idx="170">
                  <c:v>382.89721107263586</c:v>
                </c:pt>
                <c:pt idx="171">
                  <c:v>388.57547654995324</c:v>
                </c:pt>
                <c:pt idx="172">
                  <c:v>405.37668411545928</c:v>
                </c:pt>
                <c:pt idx="173">
                  <c:v>412.07017171448592</c:v>
                </c:pt>
                <c:pt idx="174">
                  <c:v>421.08572830520069</c:v>
                </c:pt>
                <c:pt idx="175">
                  <c:v>421.29099982884583</c:v>
                </c:pt>
                <c:pt idx="176">
                  <c:v>431.69478193977494</c:v>
                </c:pt>
                <c:pt idx="177">
                  <c:v>439.52623814209437</c:v>
                </c:pt>
                <c:pt idx="178">
                  <c:v>447.13660791708145</c:v>
                </c:pt>
                <c:pt idx="179">
                  <c:v>451.83677137265022</c:v>
                </c:pt>
                <c:pt idx="180">
                  <c:v>456.9112809814776</c:v>
                </c:pt>
                <c:pt idx="181">
                  <c:v>459.30088846716075</c:v>
                </c:pt>
                <c:pt idx="182">
                  <c:v>457.50774188946644</c:v>
                </c:pt>
                <c:pt idx="183">
                  <c:v>451.09859355458474</c:v>
                </c:pt>
                <c:pt idx="184">
                  <c:v>447.25841009853934</c:v>
                </c:pt>
                <c:pt idx="185">
                  <c:v>440.74179869938581</c:v>
                </c:pt>
                <c:pt idx="186">
                  <c:v>438.34141263457786</c:v>
                </c:pt>
                <c:pt idx="187">
                  <c:v>438.37966039564861</c:v>
                </c:pt>
                <c:pt idx="188">
                  <c:v>439.0423371935463</c:v>
                </c:pt>
                <c:pt idx="189">
                  <c:v>440.77413696370178</c:v>
                </c:pt>
                <c:pt idx="190">
                  <c:v>441.44333855964493</c:v>
                </c:pt>
                <c:pt idx="191">
                  <c:v>443.65954397593561</c:v>
                </c:pt>
                <c:pt idx="192">
                  <c:v>445.60449748603378</c:v>
                </c:pt>
                <c:pt idx="193">
                  <c:v>448.70616924828573</c:v>
                </c:pt>
                <c:pt idx="194">
                  <c:v>452.21583446806613</c:v>
                </c:pt>
                <c:pt idx="195">
                  <c:v>459.24049259315524</c:v>
                </c:pt>
                <c:pt idx="196">
                  <c:v>454.2030281929479</c:v>
                </c:pt>
                <c:pt idx="197">
                  <c:v>458.06956101982524</c:v>
                </c:pt>
                <c:pt idx="198">
                  <c:v>458.81550837049696</c:v>
                </c:pt>
                <c:pt idx="199">
                  <c:v>471.66031404598124</c:v>
                </c:pt>
                <c:pt idx="200">
                  <c:v>478.24903222908637</c:v>
                </c:pt>
                <c:pt idx="201">
                  <c:v>483.08504652321659</c:v>
                </c:pt>
                <c:pt idx="202">
                  <c:v>480.76113657374594</c:v>
                </c:pt>
                <c:pt idx="203">
                  <c:v>479.59023045033945</c:v>
                </c:pt>
                <c:pt idx="204">
                  <c:v>489.12003835460979</c:v>
                </c:pt>
                <c:pt idx="205">
                  <c:v>498.01784863255892</c:v>
                </c:pt>
                <c:pt idx="206">
                  <c:v>498.35047269037597</c:v>
                </c:pt>
                <c:pt idx="207">
                  <c:v>491.33254699905473</c:v>
                </c:pt>
                <c:pt idx="208">
                  <c:v>492.24753610184035</c:v>
                </c:pt>
                <c:pt idx="209">
                  <c:v>505.89564739656106</c:v>
                </c:pt>
                <c:pt idx="210">
                  <c:v>509.68950120348467</c:v>
                </c:pt>
                <c:pt idx="211">
                  <c:v>506.54806692421357</c:v>
                </c:pt>
                <c:pt idx="212">
                  <c:v>498.90553017405983</c:v>
                </c:pt>
                <c:pt idx="213">
                  <c:v>498.83059182762264</c:v>
                </c:pt>
                <c:pt idx="214">
                  <c:v>506.14213204475618</c:v>
                </c:pt>
                <c:pt idx="215">
                  <c:v>507.875612338667</c:v>
                </c:pt>
                <c:pt idx="216">
                  <c:v>502.99030117974513</c:v>
                </c:pt>
                <c:pt idx="217">
                  <c:v>506.28533441358587</c:v>
                </c:pt>
                <c:pt idx="218">
                  <c:v>518.10555709492871</c:v>
                </c:pt>
                <c:pt idx="219">
                  <c:v>533.55391790731562</c:v>
                </c:pt>
                <c:pt idx="220">
                  <c:v>538.83657583981142</c:v>
                </c:pt>
                <c:pt idx="221">
                  <c:v>533.44718021694746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9C1-401B-B1B6-BD02A4C216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8572928"/>
        <c:axId val="138574464"/>
      </c:lineChart>
      <c:lineChart>
        <c:grouping val="standard"/>
        <c:varyColors val="0"/>
        <c:ser>
          <c:idx val="2"/>
          <c:order val="2"/>
          <c:tx>
            <c:strRef>
              <c:f>'G IV.3.3.'!$J$8</c:f>
              <c:strCache>
                <c:ptCount val="1"/>
                <c:pt idx="0">
                  <c:v>External demand from the euro area (RHS)</c:v>
                </c:pt>
              </c:strCache>
            </c:strRef>
          </c:tx>
          <c:spPr>
            <a:ln w="28575">
              <a:solidFill>
                <a:srgbClr val="002C77"/>
              </a:solidFill>
              <a:prstDash val="solid"/>
            </a:ln>
          </c:spPr>
          <c:marker>
            <c:symbol val="none"/>
          </c:marker>
          <c:cat>
            <c:numRef>
              <c:f>'G IV.3.3.'!$G$10:$G$231</c:f>
              <c:numCache>
                <c:formatCode>m/yyyy</c:formatCode>
                <c:ptCount val="222"/>
                <c:pt idx="0">
                  <c:v>39448</c:v>
                </c:pt>
                <c:pt idx="1">
                  <c:v>39479</c:v>
                </c:pt>
                <c:pt idx="2">
                  <c:v>39508</c:v>
                </c:pt>
                <c:pt idx="3">
                  <c:v>39539</c:v>
                </c:pt>
                <c:pt idx="4">
                  <c:v>39569</c:v>
                </c:pt>
                <c:pt idx="5">
                  <c:v>39600</c:v>
                </c:pt>
                <c:pt idx="6">
                  <c:v>39630</c:v>
                </c:pt>
                <c:pt idx="7">
                  <c:v>39661</c:v>
                </c:pt>
                <c:pt idx="8">
                  <c:v>39692</c:v>
                </c:pt>
                <c:pt idx="9">
                  <c:v>39722</c:v>
                </c:pt>
                <c:pt idx="10">
                  <c:v>39753</c:v>
                </c:pt>
                <c:pt idx="11">
                  <c:v>39783</c:v>
                </c:pt>
                <c:pt idx="12">
                  <c:v>39814</c:v>
                </c:pt>
                <c:pt idx="13">
                  <c:v>39845</c:v>
                </c:pt>
                <c:pt idx="14">
                  <c:v>39873</c:v>
                </c:pt>
                <c:pt idx="15">
                  <c:v>39904</c:v>
                </c:pt>
                <c:pt idx="16">
                  <c:v>39934</c:v>
                </c:pt>
                <c:pt idx="17">
                  <c:v>39965</c:v>
                </c:pt>
                <c:pt idx="18">
                  <c:v>39995</c:v>
                </c:pt>
                <c:pt idx="19">
                  <c:v>40026</c:v>
                </c:pt>
                <c:pt idx="20">
                  <c:v>40057</c:v>
                </c:pt>
                <c:pt idx="21">
                  <c:v>40087</c:v>
                </c:pt>
                <c:pt idx="22">
                  <c:v>40118</c:v>
                </c:pt>
                <c:pt idx="23">
                  <c:v>40148</c:v>
                </c:pt>
                <c:pt idx="24">
                  <c:v>40179</c:v>
                </c:pt>
                <c:pt idx="25">
                  <c:v>40210</c:v>
                </c:pt>
                <c:pt idx="26">
                  <c:v>40238</c:v>
                </c:pt>
                <c:pt idx="27">
                  <c:v>40269</c:v>
                </c:pt>
                <c:pt idx="28">
                  <c:v>40299</c:v>
                </c:pt>
                <c:pt idx="29">
                  <c:v>40330</c:v>
                </c:pt>
                <c:pt idx="30">
                  <c:v>40360</c:v>
                </c:pt>
                <c:pt idx="31">
                  <c:v>40391</c:v>
                </c:pt>
                <c:pt idx="32">
                  <c:v>40422</c:v>
                </c:pt>
                <c:pt idx="33">
                  <c:v>40452</c:v>
                </c:pt>
                <c:pt idx="34">
                  <c:v>40483</c:v>
                </c:pt>
                <c:pt idx="35">
                  <c:v>40513</c:v>
                </c:pt>
                <c:pt idx="36">
                  <c:v>40544</c:v>
                </c:pt>
                <c:pt idx="37">
                  <c:v>40575</c:v>
                </c:pt>
                <c:pt idx="38">
                  <c:v>40603</c:v>
                </c:pt>
                <c:pt idx="39">
                  <c:v>40634</c:v>
                </c:pt>
                <c:pt idx="40">
                  <c:v>40664</c:v>
                </c:pt>
                <c:pt idx="41">
                  <c:v>40695</c:v>
                </c:pt>
                <c:pt idx="42">
                  <c:v>40725</c:v>
                </c:pt>
                <c:pt idx="43">
                  <c:v>40756</c:v>
                </c:pt>
                <c:pt idx="44">
                  <c:v>40787</c:v>
                </c:pt>
                <c:pt idx="45">
                  <c:v>40817</c:v>
                </c:pt>
                <c:pt idx="46">
                  <c:v>40848</c:v>
                </c:pt>
                <c:pt idx="47">
                  <c:v>40878</c:v>
                </c:pt>
                <c:pt idx="48">
                  <c:v>40909</c:v>
                </c:pt>
                <c:pt idx="49">
                  <c:v>40940</c:v>
                </c:pt>
                <c:pt idx="50">
                  <c:v>40969</c:v>
                </c:pt>
                <c:pt idx="51">
                  <c:v>41000</c:v>
                </c:pt>
                <c:pt idx="52">
                  <c:v>41030</c:v>
                </c:pt>
                <c:pt idx="53">
                  <c:v>41061</c:v>
                </c:pt>
                <c:pt idx="54">
                  <c:v>41091</c:v>
                </c:pt>
                <c:pt idx="55">
                  <c:v>41122</c:v>
                </c:pt>
                <c:pt idx="56">
                  <c:v>41153</c:v>
                </c:pt>
                <c:pt idx="57">
                  <c:v>41183</c:v>
                </c:pt>
                <c:pt idx="58">
                  <c:v>41214</c:v>
                </c:pt>
                <c:pt idx="59">
                  <c:v>41244</c:v>
                </c:pt>
                <c:pt idx="60">
                  <c:v>41275</c:v>
                </c:pt>
                <c:pt idx="61">
                  <c:v>41306</c:v>
                </c:pt>
                <c:pt idx="62">
                  <c:v>41334</c:v>
                </c:pt>
                <c:pt idx="63">
                  <c:v>41365</c:v>
                </c:pt>
                <c:pt idx="64">
                  <c:v>41395</c:v>
                </c:pt>
                <c:pt idx="65">
                  <c:v>41426</c:v>
                </c:pt>
                <c:pt idx="66">
                  <c:v>41456</c:v>
                </c:pt>
                <c:pt idx="67">
                  <c:v>41487</c:v>
                </c:pt>
                <c:pt idx="68">
                  <c:v>41518</c:v>
                </c:pt>
                <c:pt idx="69">
                  <c:v>41548</c:v>
                </c:pt>
                <c:pt idx="70">
                  <c:v>41579</c:v>
                </c:pt>
                <c:pt idx="71">
                  <c:v>41609</c:v>
                </c:pt>
                <c:pt idx="72">
                  <c:v>41640</c:v>
                </c:pt>
                <c:pt idx="73">
                  <c:v>41671</c:v>
                </c:pt>
                <c:pt idx="74">
                  <c:v>41699</c:v>
                </c:pt>
                <c:pt idx="75">
                  <c:v>41730</c:v>
                </c:pt>
                <c:pt idx="76">
                  <c:v>41760</c:v>
                </c:pt>
                <c:pt idx="77">
                  <c:v>41791</c:v>
                </c:pt>
                <c:pt idx="78">
                  <c:v>41821</c:v>
                </c:pt>
                <c:pt idx="79">
                  <c:v>41852</c:v>
                </c:pt>
                <c:pt idx="80">
                  <c:v>41883</c:v>
                </c:pt>
                <c:pt idx="81">
                  <c:v>41913</c:v>
                </c:pt>
                <c:pt idx="82">
                  <c:v>41944</c:v>
                </c:pt>
                <c:pt idx="83">
                  <c:v>41974</c:v>
                </c:pt>
                <c:pt idx="84">
                  <c:v>42005</c:v>
                </c:pt>
                <c:pt idx="85">
                  <c:v>42036</c:v>
                </c:pt>
                <c:pt idx="86">
                  <c:v>42064</c:v>
                </c:pt>
                <c:pt idx="87">
                  <c:v>42095</c:v>
                </c:pt>
                <c:pt idx="88">
                  <c:v>42125</c:v>
                </c:pt>
                <c:pt idx="89">
                  <c:v>42156</c:v>
                </c:pt>
                <c:pt idx="90">
                  <c:v>42186</c:v>
                </c:pt>
                <c:pt idx="91">
                  <c:v>42217</c:v>
                </c:pt>
                <c:pt idx="92">
                  <c:v>42248</c:v>
                </c:pt>
                <c:pt idx="93">
                  <c:v>42278</c:v>
                </c:pt>
                <c:pt idx="94">
                  <c:v>42309</c:v>
                </c:pt>
                <c:pt idx="95">
                  <c:v>42339</c:v>
                </c:pt>
                <c:pt idx="96">
                  <c:v>42370</c:v>
                </c:pt>
                <c:pt idx="97">
                  <c:v>42401</c:v>
                </c:pt>
                <c:pt idx="98">
                  <c:v>42430</c:v>
                </c:pt>
                <c:pt idx="99">
                  <c:v>42461</c:v>
                </c:pt>
                <c:pt idx="100">
                  <c:v>42491</c:v>
                </c:pt>
                <c:pt idx="101">
                  <c:v>42522</c:v>
                </c:pt>
                <c:pt idx="102">
                  <c:v>42552</c:v>
                </c:pt>
                <c:pt idx="103">
                  <c:v>42583</c:v>
                </c:pt>
                <c:pt idx="104">
                  <c:v>42614</c:v>
                </c:pt>
                <c:pt idx="105">
                  <c:v>42644</c:v>
                </c:pt>
                <c:pt idx="106">
                  <c:v>42675</c:v>
                </c:pt>
                <c:pt idx="107">
                  <c:v>42705</c:v>
                </c:pt>
                <c:pt idx="108">
                  <c:v>42736</c:v>
                </c:pt>
                <c:pt idx="109">
                  <c:v>42767</c:v>
                </c:pt>
                <c:pt idx="110">
                  <c:v>42795</c:v>
                </c:pt>
                <c:pt idx="111">
                  <c:v>42826</c:v>
                </c:pt>
                <c:pt idx="112">
                  <c:v>42856</c:v>
                </c:pt>
                <c:pt idx="113">
                  <c:v>42887</c:v>
                </c:pt>
                <c:pt idx="114">
                  <c:v>42917</c:v>
                </c:pt>
                <c:pt idx="115">
                  <c:v>42948</c:v>
                </c:pt>
                <c:pt idx="116">
                  <c:v>42979</c:v>
                </c:pt>
                <c:pt idx="117">
                  <c:v>43009</c:v>
                </c:pt>
                <c:pt idx="118">
                  <c:v>43040</c:v>
                </c:pt>
                <c:pt idx="119">
                  <c:v>43070</c:v>
                </c:pt>
                <c:pt idx="120">
                  <c:v>43101</c:v>
                </c:pt>
                <c:pt idx="121">
                  <c:v>43132</c:v>
                </c:pt>
                <c:pt idx="122">
                  <c:v>43160</c:v>
                </c:pt>
                <c:pt idx="123">
                  <c:v>43191</c:v>
                </c:pt>
                <c:pt idx="124">
                  <c:v>43221</c:v>
                </c:pt>
                <c:pt idx="125">
                  <c:v>43252</c:v>
                </c:pt>
                <c:pt idx="126">
                  <c:v>43282</c:v>
                </c:pt>
                <c:pt idx="127">
                  <c:v>43313</c:v>
                </c:pt>
                <c:pt idx="128">
                  <c:v>43344</c:v>
                </c:pt>
                <c:pt idx="129">
                  <c:v>43404</c:v>
                </c:pt>
                <c:pt idx="130">
                  <c:v>43434</c:v>
                </c:pt>
                <c:pt idx="131">
                  <c:v>43465</c:v>
                </c:pt>
                <c:pt idx="132">
                  <c:v>43496</c:v>
                </c:pt>
                <c:pt idx="133">
                  <c:v>43524</c:v>
                </c:pt>
                <c:pt idx="134">
                  <c:v>43555</c:v>
                </c:pt>
                <c:pt idx="135">
                  <c:v>43585</c:v>
                </c:pt>
                <c:pt idx="136">
                  <c:v>43616</c:v>
                </c:pt>
                <c:pt idx="137">
                  <c:v>43646</c:v>
                </c:pt>
                <c:pt idx="138">
                  <c:v>43677</c:v>
                </c:pt>
                <c:pt idx="139">
                  <c:v>43708</c:v>
                </c:pt>
                <c:pt idx="140">
                  <c:v>43738</c:v>
                </c:pt>
                <c:pt idx="141">
                  <c:v>43769</c:v>
                </c:pt>
                <c:pt idx="142">
                  <c:v>43799</c:v>
                </c:pt>
                <c:pt idx="143">
                  <c:v>43830</c:v>
                </c:pt>
                <c:pt idx="144">
                  <c:v>43861</c:v>
                </c:pt>
                <c:pt idx="145">
                  <c:v>43890</c:v>
                </c:pt>
                <c:pt idx="146">
                  <c:v>43921</c:v>
                </c:pt>
                <c:pt idx="147">
                  <c:v>43951</c:v>
                </c:pt>
                <c:pt idx="148">
                  <c:v>43982</c:v>
                </c:pt>
                <c:pt idx="149">
                  <c:v>44012</c:v>
                </c:pt>
                <c:pt idx="150">
                  <c:v>44043</c:v>
                </c:pt>
                <c:pt idx="151">
                  <c:v>44074</c:v>
                </c:pt>
                <c:pt idx="152">
                  <c:v>44104</c:v>
                </c:pt>
                <c:pt idx="153">
                  <c:v>44135</c:v>
                </c:pt>
                <c:pt idx="154">
                  <c:v>44165</c:v>
                </c:pt>
                <c:pt idx="155">
                  <c:v>44196</c:v>
                </c:pt>
                <c:pt idx="156">
                  <c:v>44227</c:v>
                </c:pt>
                <c:pt idx="157">
                  <c:v>44255</c:v>
                </c:pt>
                <c:pt idx="158">
                  <c:v>44286</c:v>
                </c:pt>
                <c:pt idx="159">
                  <c:v>44316</c:v>
                </c:pt>
                <c:pt idx="160">
                  <c:v>44347</c:v>
                </c:pt>
                <c:pt idx="161">
                  <c:v>44377</c:v>
                </c:pt>
                <c:pt idx="162">
                  <c:v>44408</c:v>
                </c:pt>
                <c:pt idx="163">
                  <c:v>44439</c:v>
                </c:pt>
                <c:pt idx="164">
                  <c:v>44469</c:v>
                </c:pt>
                <c:pt idx="165">
                  <c:v>44500</c:v>
                </c:pt>
                <c:pt idx="166">
                  <c:v>44530</c:v>
                </c:pt>
                <c:pt idx="167">
                  <c:v>44561</c:v>
                </c:pt>
                <c:pt idx="168">
                  <c:v>44592</c:v>
                </c:pt>
                <c:pt idx="169">
                  <c:v>44620</c:v>
                </c:pt>
                <c:pt idx="170">
                  <c:v>44651</c:v>
                </c:pt>
                <c:pt idx="171">
                  <c:v>44681</c:v>
                </c:pt>
                <c:pt idx="172">
                  <c:v>44712</c:v>
                </c:pt>
                <c:pt idx="173">
                  <c:v>44742</c:v>
                </c:pt>
                <c:pt idx="174">
                  <c:v>44773</c:v>
                </c:pt>
                <c:pt idx="175">
                  <c:v>44804</c:v>
                </c:pt>
                <c:pt idx="176">
                  <c:v>44834</c:v>
                </c:pt>
                <c:pt idx="177">
                  <c:v>44865</c:v>
                </c:pt>
                <c:pt idx="178">
                  <c:v>44895</c:v>
                </c:pt>
                <c:pt idx="179">
                  <c:v>44926</c:v>
                </c:pt>
                <c:pt idx="180">
                  <c:v>44957</c:v>
                </c:pt>
                <c:pt idx="181">
                  <c:v>44985</c:v>
                </c:pt>
                <c:pt idx="182">
                  <c:v>45016</c:v>
                </c:pt>
                <c:pt idx="183">
                  <c:v>45046</c:v>
                </c:pt>
                <c:pt idx="184">
                  <c:v>45077</c:v>
                </c:pt>
                <c:pt idx="185">
                  <c:v>45107</c:v>
                </c:pt>
                <c:pt idx="186">
                  <c:v>45138</c:v>
                </c:pt>
                <c:pt idx="187">
                  <c:v>45169</c:v>
                </c:pt>
                <c:pt idx="188">
                  <c:v>45199</c:v>
                </c:pt>
                <c:pt idx="189">
                  <c:v>45230</c:v>
                </c:pt>
                <c:pt idx="190">
                  <c:v>45260</c:v>
                </c:pt>
                <c:pt idx="191">
                  <c:v>45291</c:v>
                </c:pt>
                <c:pt idx="192">
                  <c:v>45322</c:v>
                </c:pt>
                <c:pt idx="193">
                  <c:v>45351</c:v>
                </c:pt>
                <c:pt idx="194">
                  <c:v>45382</c:v>
                </c:pt>
                <c:pt idx="195">
                  <c:v>45412</c:v>
                </c:pt>
                <c:pt idx="196">
                  <c:v>45443</c:v>
                </c:pt>
                <c:pt idx="197">
                  <c:v>45473</c:v>
                </c:pt>
                <c:pt idx="198">
                  <c:v>45504</c:v>
                </c:pt>
                <c:pt idx="199">
                  <c:v>45535</c:v>
                </c:pt>
                <c:pt idx="200">
                  <c:v>45565</c:v>
                </c:pt>
                <c:pt idx="201">
                  <c:v>45596</c:v>
                </c:pt>
                <c:pt idx="202">
                  <c:v>45626</c:v>
                </c:pt>
                <c:pt idx="203">
                  <c:v>45657</c:v>
                </c:pt>
                <c:pt idx="204">
                  <c:v>45688</c:v>
                </c:pt>
                <c:pt idx="205">
                  <c:v>45716</c:v>
                </c:pt>
                <c:pt idx="206">
                  <c:v>45747</c:v>
                </c:pt>
                <c:pt idx="207">
                  <c:v>45777</c:v>
                </c:pt>
                <c:pt idx="208">
                  <c:v>45808</c:v>
                </c:pt>
                <c:pt idx="209">
                  <c:v>45838</c:v>
                </c:pt>
                <c:pt idx="210">
                  <c:v>45869</c:v>
                </c:pt>
                <c:pt idx="211">
                  <c:v>45900</c:v>
                </c:pt>
                <c:pt idx="212">
                  <c:v>45930</c:v>
                </c:pt>
                <c:pt idx="213">
                  <c:v>45961</c:v>
                </c:pt>
                <c:pt idx="214">
                  <c:v>45991</c:v>
                </c:pt>
                <c:pt idx="215">
                  <c:v>46022</c:v>
                </c:pt>
                <c:pt idx="216">
                  <c:v>46053</c:v>
                </c:pt>
                <c:pt idx="217">
                  <c:v>46081</c:v>
                </c:pt>
                <c:pt idx="218">
                  <c:v>46112</c:v>
                </c:pt>
                <c:pt idx="219">
                  <c:v>46142</c:v>
                </c:pt>
                <c:pt idx="220">
                  <c:v>46173</c:v>
                </c:pt>
                <c:pt idx="221">
                  <c:v>46203</c:v>
                </c:pt>
              </c:numCache>
            </c:numRef>
          </c:cat>
          <c:val>
            <c:numRef>
              <c:f>'G IV.3.3.'!$J$10:$J$231</c:f>
              <c:numCache>
                <c:formatCode>0.0</c:formatCode>
                <c:ptCount val="222"/>
                <c:pt idx="0">
                  <c:v>105.19965960300152</c:v>
                </c:pt>
                <c:pt idx="1">
                  <c:v>104.25778029210052</c:v>
                </c:pt>
                <c:pt idx="2">
                  <c:v>103.39171703823398</c:v>
                </c:pt>
                <c:pt idx="3">
                  <c:v>102.48288483171619</c:v>
                </c:pt>
                <c:pt idx="4">
                  <c:v>101.69289817480312</c:v>
                </c:pt>
                <c:pt idx="5">
                  <c:v>100.07971626235762</c:v>
                </c:pt>
                <c:pt idx="6">
                  <c:v>98.077020821827048</c:v>
                </c:pt>
                <c:pt idx="7">
                  <c:v>95.82919347868706</c:v>
                </c:pt>
                <c:pt idx="8">
                  <c:v>94.339434639079954</c:v>
                </c:pt>
                <c:pt idx="9">
                  <c:v>91.786858139637289</c:v>
                </c:pt>
                <c:pt idx="10">
                  <c:v>87.428922095409462</c:v>
                </c:pt>
                <c:pt idx="11">
                  <c:v>81.34928446014311</c:v>
                </c:pt>
                <c:pt idx="12">
                  <c:v>77.140858954585369</c:v>
                </c:pt>
                <c:pt idx="13">
                  <c:v>74.560532777983369</c:v>
                </c:pt>
                <c:pt idx="14">
                  <c:v>73.199046442245034</c:v>
                </c:pt>
                <c:pt idx="15">
                  <c:v>72.703489640007021</c:v>
                </c:pt>
                <c:pt idx="16">
                  <c:v>74.130990336250946</c:v>
                </c:pt>
                <c:pt idx="17">
                  <c:v>76.939935095625643</c:v>
                </c:pt>
                <c:pt idx="18">
                  <c:v>79.767628793862414</c:v>
                </c:pt>
                <c:pt idx="19">
                  <c:v>82.614023914961834</c:v>
                </c:pt>
                <c:pt idx="20">
                  <c:v>85.833394501824614</c:v>
                </c:pt>
                <c:pt idx="21">
                  <c:v>88.773285767282289</c:v>
                </c:pt>
                <c:pt idx="22">
                  <c:v>90.657503591708192</c:v>
                </c:pt>
                <c:pt idx="23">
                  <c:v>91.811861588765055</c:v>
                </c:pt>
                <c:pt idx="24">
                  <c:v>92.853068767480863</c:v>
                </c:pt>
                <c:pt idx="25">
                  <c:v>93.526468911939887</c:v>
                </c:pt>
                <c:pt idx="26">
                  <c:v>94.275713130165272</c:v>
                </c:pt>
                <c:pt idx="27">
                  <c:v>95.76485792546687</c:v>
                </c:pt>
                <c:pt idx="28">
                  <c:v>97.151220080306302</c:v>
                </c:pt>
                <c:pt idx="29">
                  <c:v>98.482672330945547</c:v>
                </c:pt>
                <c:pt idx="30">
                  <c:v>99.224461734549422</c:v>
                </c:pt>
                <c:pt idx="31">
                  <c:v>100.39439110693536</c:v>
                </c:pt>
                <c:pt idx="32">
                  <c:v>101.45527517409948</c:v>
                </c:pt>
                <c:pt idx="33">
                  <c:v>102.09412708539467</c:v>
                </c:pt>
                <c:pt idx="34">
                  <c:v>102.53189009469115</c:v>
                </c:pt>
                <c:pt idx="35">
                  <c:v>102.90437546885748</c:v>
                </c:pt>
                <c:pt idx="36">
                  <c:v>103.20182534352961</c:v>
                </c:pt>
                <c:pt idx="37">
                  <c:v>103.41102757115341</c:v>
                </c:pt>
                <c:pt idx="38">
                  <c:v>103.08595609309707</c:v>
                </c:pt>
                <c:pt idx="39">
                  <c:v>102.90532292948389</c:v>
                </c:pt>
                <c:pt idx="40">
                  <c:v>102.66060872679573</c:v>
                </c:pt>
                <c:pt idx="41">
                  <c:v>102.62064315318423</c:v>
                </c:pt>
                <c:pt idx="42">
                  <c:v>101.8130283682038</c:v>
                </c:pt>
                <c:pt idx="43">
                  <c:v>100.49704212258105</c:v>
                </c:pt>
                <c:pt idx="44">
                  <c:v>98.569652887519354</c:v>
                </c:pt>
                <c:pt idx="45">
                  <c:v>96.776960866628315</c:v>
                </c:pt>
                <c:pt idx="46">
                  <c:v>95.579667327931588</c:v>
                </c:pt>
                <c:pt idx="47">
                  <c:v>94.615675874654414</c:v>
                </c:pt>
                <c:pt idx="48">
                  <c:v>94.219931951171745</c:v>
                </c:pt>
                <c:pt idx="49">
                  <c:v>93.672121402900984</c:v>
                </c:pt>
                <c:pt idx="50">
                  <c:v>93.847846858973412</c:v>
                </c:pt>
                <c:pt idx="51">
                  <c:v>93.768883413222099</c:v>
                </c:pt>
                <c:pt idx="52">
                  <c:v>93.321836153389981</c:v>
                </c:pt>
                <c:pt idx="53">
                  <c:v>92.625245090455891</c:v>
                </c:pt>
                <c:pt idx="54">
                  <c:v>91.568456539204135</c:v>
                </c:pt>
                <c:pt idx="55">
                  <c:v>90.847415647175424</c:v>
                </c:pt>
                <c:pt idx="56">
                  <c:v>89.775945151428118</c:v>
                </c:pt>
                <c:pt idx="57">
                  <c:v>88.913150971001457</c:v>
                </c:pt>
                <c:pt idx="58">
                  <c:v>88.506088490517001</c:v>
                </c:pt>
                <c:pt idx="59">
                  <c:v>88.787701722227325</c:v>
                </c:pt>
                <c:pt idx="60">
                  <c:v>89.66865140658858</c:v>
                </c:pt>
                <c:pt idx="61">
                  <c:v>90.417968685389383</c:v>
                </c:pt>
                <c:pt idx="62">
                  <c:v>91.050495445363438</c:v>
                </c:pt>
                <c:pt idx="63">
                  <c:v>91.08439038863412</c:v>
                </c:pt>
                <c:pt idx="64">
                  <c:v>91.223839213253953</c:v>
                </c:pt>
                <c:pt idx="65">
                  <c:v>91.550756718241288</c:v>
                </c:pt>
                <c:pt idx="66">
                  <c:v>92.543585323446976</c:v>
                </c:pt>
                <c:pt idx="67">
                  <c:v>93.93287031850015</c:v>
                </c:pt>
                <c:pt idx="68">
                  <c:v>95.611887188534709</c:v>
                </c:pt>
                <c:pt idx="69">
                  <c:v>96.765162776243088</c:v>
                </c:pt>
                <c:pt idx="70">
                  <c:v>97.619009198117396</c:v>
                </c:pt>
                <c:pt idx="71">
                  <c:v>97.894147494166646</c:v>
                </c:pt>
                <c:pt idx="72">
                  <c:v>98.545765468946527</c:v>
                </c:pt>
                <c:pt idx="73">
                  <c:v>98.96408718602008</c:v>
                </c:pt>
                <c:pt idx="74">
                  <c:v>99.603985873469057</c:v>
                </c:pt>
                <c:pt idx="75">
                  <c:v>100.06309136752064</c:v>
                </c:pt>
                <c:pt idx="76">
                  <c:v>100.58350365718373</c:v>
                </c:pt>
                <c:pt idx="77">
                  <c:v>100.61208131979537</c:v>
                </c:pt>
                <c:pt idx="78">
                  <c:v>100.47072590017081</c:v>
                </c:pt>
                <c:pt idx="79">
                  <c:v>99.789486686935561</c:v>
                </c:pt>
                <c:pt idx="80">
                  <c:v>98.95016886017504</c:v>
                </c:pt>
                <c:pt idx="81">
                  <c:v>98.33006610934747</c:v>
                </c:pt>
                <c:pt idx="82">
                  <c:v>98.316714933584763</c:v>
                </c:pt>
                <c:pt idx="83">
                  <c:v>98.508945307337498</c:v>
                </c:pt>
                <c:pt idx="84">
                  <c:v>99.046916626001504</c:v>
                </c:pt>
                <c:pt idx="85">
                  <c:v>99.658888765756899</c:v>
                </c:pt>
                <c:pt idx="86">
                  <c:v>101.11678713001102</c:v>
                </c:pt>
                <c:pt idx="87">
                  <c:v>102.28793475142903</c:v>
                </c:pt>
                <c:pt idx="88">
                  <c:v>103.23924647137694</c:v>
                </c:pt>
                <c:pt idx="89">
                  <c:v>103.59708167776661</c:v>
                </c:pt>
                <c:pt idx="90">
                  <c:v>103.57520780683524</c:v>
                </c:pt>
                <c:pt idx="91">
                  <c:v>103.64310848468655</c:v>
                </c:pt>
                <c:pt idx="92">
                  <c:v>103.77547640122475</c:v>
                </c:pt>
                <c:pt idx="93">
                  <c:v>104.19532678886749</c:v>
                </c:pt>
                <c:pt idx="94">
                  <c:v>104.45026834877092</c:v>
                </c:pt>
                <c:pt idx="95">
                  <c:v>104.60142085694177</c:v>
                </c:pt>
                <c:pt idx="96">
                  <c:v>104.5810609669691</c:v>
                </c:pt>
                <c:pt idx="97">
                  <c:v>104.18586571540089</c:v>
                </c:pt>
                <c:pt idx="98">
                  <c:v>103.73408134834305</c:v>
                </c:pt>
                <c:pt idx="99">
                  <c:v>103.81898209572962</c:v>
                </c:pt>
                <c:pt idx="100">
                  <c:v>104.09372842876321</c:v>
                </c:pt>
                <c:pt idx="101">
                  <c:v>104.44540994941899</c:v>
                </c:pt>
                <c:pt idx="102">
                  <c:v>104.33121350133877</c:v>
                </c:pt>
                <c:pt idx="103">
                  <c:v>104.20252004909626</c:v>
                </c:pt>
                <c:pt idx="104">
                  <c:v>104.1234194389916</c:v>
                </c:pt>
                <c:pt idx="105">
                  <c:v>104.46341289287471</c:v>
                </c:pt>
                <c:pt idx="106">
                  <c:v>105.10268478558719</c:v>
                </c:pt>
                <c:pt idx="107">
                  <c:v>105.81710760211779</c:v>
                </c:pt>
                <c:pt idx="108">
                  <c:v>106.47724387765732</c:v>
                </c:pt>
                <c:pt idx="109">
                  <c:v>106.95821837226333</c:v>
                </c:pt>
                <c:pt idx="110">
                  <c:v>107.6088788635965</c:v>
                </c:pt>
                <c:pt idx="111">
                  <c:v>108.22869137259795</c:v>
                </c:pt>
                <c:pt idx="112">
                  <c:v>108.7353722431739</c:v>
                </c:pt>
                <c:pt idx="113">
                  <c:v>109.17419317704815</c:v>
                </c:pt>
                <c:pt idx="114">
                  <c:v>109.36788398910413</c:v>
                </c:pt>
                <c:pt idx="115">
                  <c:v>109.87522630259711</c:v>
                </c:pt>
                <c:pt idx="116">
                  <c:v>110.35701744689827</c:v>
                </c:pt>
                <c:pt idx="117">
                  <c:v>111.09218930173786</c:v>
                </c:pt>
                <c:pt idx="118">
                  <c:v>111.71580516292339</c:v>
                </c:pt>
                <c:pt idx="119">
                  <c:v>112.29593139286067</c:v>
                </c:pt>
                <c:pt idx="120">
                  <c:v>112.4501578337352</c:v>
                </c:pt>
                <c:pt idx="121">
                  <c:v>112.52906249301338</c:v>
                </c:pt>
                <c:pt idx="122">
                  <c:v>111.81226371222202</c:v>
                </c:pt>
                <c:pt idx="123">
                  <c:v>111.42429195573686</c:v>
                </c:pt>
                <c:pt idx="124">
                  <c:v>110.68692758875386</c:v>
                </c:pt>
                <c:pt idx="125">
                  <c:v>110.49073265586077</c:v>
                </c:pt>
                <c:pt idx="126">
                  <c:v>109.89513640164573</c:v>
                </c:pt>
                <c:pt idx="127">
                  <c:v>109.56615921511866</c:v>
                </c:pt>
                <c:pt idx="128">
                  <c:v>109.17665449969984</c:v>
                </c:pt>
                <c:pt idx="129">
                  <c:v>108.94505018237628</c:v>
                </c:pt>
                <c:pt idx="130">
                  <c:v>108.74470571113734</c:v>
                </c:pt>
                <c:pt idx="131">
                  <c:v>108.15455796759225</c:v>
                </c:pt>
                <c:pt idx="132">
                  <c:v>107.31445030671257</c:v>
                </c:pt>
                <c:pt idx="133">
                  <c:v>106.48292401222794</c:v>
                </c:pt>
                <c:pt idx="134">
                  <c:v>106.05877978684975</c:v>
                </c:pt>
                <c:pt idx="135">
                  <c:v>105.48718855933106</c:v>
                </c:pt>
                <c:pt idx="136">
                  <c:v>105.28560809658876</c:v>
                </c:pt>
                <c:pt idx="137">
                  <c:v>104.45746321394286</c:v>
                </c:pt>
                <c:pt idx="138">
                  <c:v>103.92239082593807</c:v>
                </c:pt>
                <c:pt idx="139">
                  <c:v>103.03260174358279</c:v>
                </c:pt>
                <c:pt idx="140">
                  <c:v>102.82824139332571</c:v>
                </c:pt>
                <c:pt idx="141">
                  <c:v>102.59632439186173</c:v>
                </c:pt>
                <c:pt idx="142">
                  <c:v>102.60479573560708</c:v>
                </c:pt>
                <c:pt idx="143">
                  <c:v>102.77692389721631</c:v>
                </c:pt>
                <c:pt idx="144">
                  <c:v>103.53485505594271</c:v>
                </c:pt>
                <c:pt idx="145">
                  <c:v>104.20249037511168</c:v>
                </c:pt>
                <c:pt idx="146">
                  <c:v>100.89547477797667</c:v>
                </c:pt>
                <c:pt idx="147">
                  <c:v>83.843293650384666</c:v>
                </c:pt>
                <c:pt idx="148">
                  <c:v>71.49689480043746</c:v>
                </c:pt>
                <c:pt idx="149">
                  <c:v>66.43858536203183</c:v>
                </c:pt>
                <c:pt idx="150">
                  <c:v>77.243363021070536</c:v>
                </c:pt>
                <c:pt idx="151">
                  <c:v>85.377734049165056</c:v>
                </c:pt>
                <c:pt idx="152">
                  <c:v>91.14427329121888</c:v>
                </c:pt>
                <c:pt idx="153">
                  <c:v>94.52122281991268</c:v>
                </c:pt>
                <c:pt idx="154">
                  <c:v>94.287189515270072</c:v>
                </c:pt>
                <c:pt idx="155">
                  <c:v>94.238440630754027</c:v>
                </c:pt>
                <c:pt idx="156">
                  <c:v>93.996988539080689</c:v>
                </c:pt>
                <c:pt idx="157">
                  <c:v>95.96405204840012</c:v>
                </c:pt>
                <c:pt idx="158">
                  <c:v>98.274867416486202</c:v>
                </c:pt>
                <c:pt idx="159">
                  <c:v>101.04470758169187</c:v>
                </c:pt>
                <c:pt idx="160">
                  <c:v>104.79402437850327</c:v>
                </c:pt>
                <c:pt idx="161">
                  <c:v>108.66483506886641</c:v>
                </c:pt>
                <c:pt idx="162">
                  <c:v>112.53053578498458</c:v>
                </c:pt>
                <c:pt idx="163">
                  <c:v>114.53634122211292</c:v>
                </c:pt>
                <c:pt idx="164">
                  <c:v>114.8570393848383</c:v>
                </c:pt>
                <c:pt idx="165">
                  <c:v>114.63197966514277</c:v>
                </c:pt>
                <c:pt idx="166">
                  <c:v>114.19824798899526</c:v>
                </c:pt>
                <c:pt idx="167">
                  <c:v>112.89715739723196</c:v>
                </c:pt>
                <c:pt idx="168">
                  <c:v>111.34838044338211</c:v>
                </c:pt>
                <c:pt idx="169">
                  <c:v>110.54916459369831</c:v>
                </c:pt>
                <c:pt idx="170">
                  <c:v>108.45364816296751</c:v>
                </c:pt>
                <c:pt idx="171">
                  <c:v>106.61156879323805</c:v>
                </c:pt>
                <c:pt idx="172">
                  <c:v>104.59128544803862</c:v>
                </c:pt>
                <c:pt idx="173">
                  <c:v>104.20116247531932</c:v>
                </c:pt>
                <c:pt idx="174">
                  <c:v>102.70788382713413</c:v>
                </c:pt>
                <c:pt idx="175">
                  <c:v>100.3570686645126</c:v>
                </c:pt>
                <c:pt idx="176">
                  <c:v>97.384094015160983</c:v>
                </c:pt>
                <c:pt idx="177">
                  <c:v>95.434125069426898</c:v>
                </c:pt>
                <c:pt idx="178">
                  <c:v>94.596953864979824</c:v>
                </c:pt>
                <c:pt idx="179">
                  <c:v>95.316324856506512</c:v>
                </c:pt>
                <c:pt idx="180">
                  <c:v>96.747848453935546</c:v>
                </c:pt>
                <c:pt idx="181">
                  <c:v>97.948374186663173</c:v>
                </c:pt>
                <c:pt idx="182">
                  <c:v>98.670127463137661</c:v>
                </c:pt>
                <c:pt idx="183">
                  <c:v>99.084066891247559</c:v>
                </c:pt>
                <c:pt idx="184">
                  <c:v>98.470020965802405</c:v>
                </c:pt>
                <c:pt idx="185">
                  <c:v>97.504334487339023</c:v>
                </c:pt>
                <c:pt idx="186">
                  <c:v>96.061843179605589</c:v>
                </c:pt>
                <c:pt idx="187">
                  <c:v>95.102321430642064</c:v>
                </c:pt>
                <c:pt idx="188">
                  <c:v>94.518980796151254</c:v>
                </c:pt>
                <c:pt idx="189">
                  <c:v>94.161636208926311</c:v>
                </c:pt>
                <c:pt idx="190">
                  <c:v>94.231041171091817</c:v>
                </c:pt>
                <c:pt idx="191">
                  <c:v>94.915414212554154</c:v>
                </c:pt>
                <c:pt idx="192">
                  <c:v>95.668435646626335</c:v>
                </c:pt>
                <c:pt idx="193">
                  <c:v>96.238537304264767</c:v>
                </c:pt>
                <c:pt idx="194">
                  <c:v>96.600575856231728</c:v>
                </c:pt>
                <c:pt idx="195">
                  <c:v>96.88446601300592</c:v>
                </c:pt>
                <c:pt idx="196">
                  <c:v>97.38354220372355</c:v>
                </c:pt>
                <c:pt idx="197">
                  <c:v>97.429897706570344</c:v>
                </c:pt>
                <c:pt idx="198">
                  <c:v>97.399381967375007</c:v>
                </c:pt>
                <c:pt idx="199">
                  <c:v>97.177030911452277</c:v>
                </c:pt>
                <c:pt idx="200">
                  <c:v>96.915434795407194</c:v>
                </c:pt>
                <c:pt idx="201">
                  <c:v>96.38470340018705</c:v>
                </c:pt>
                <c:pt idx="202">
                  <c:v>95.860642930254969</c:v>
                </c:pt>
                <c:pt idx="203">
                  <c:v>95.08859920015415</c:v>
                </c:pt>
                <c:pt idx="204">
                  <c:v>95.06581514191241</c:v>
                </c:pt>
                <c:pt idx="205">
                  <c:v>95.32635112594842</c:v>
                </c:pt>
                <c:pt idx="206">
                  <c:v>95.706875748706651</c:v>
                </c:pt>
                <c:pt idx="207">
                  <c:v>95.633589932351569</c:v>
                </c:pt>
                <c:pt idx="208">
                  <c:v>95.672095898453222</c:v>
                </c:pt>
                <c:pt idx="209">
                  <c:v>95.702756517622802</c:v>
                </c:pt>
                <c:pt idx="210">
                  <c:v>96.109488827701043</c:v>
                </c:pt>
                <c:pt idx="211">
                  <c:v>96.240907276649111</c:v>
                </c:pt>
                <c:pt idx="212">
                  <c:v>96.41671564476421</c:v>
                </c:pt>
                <c:pt idx="213">
                  <c:v>96.487287581045507</c:v>
                </c:pt>
                <c:pt idx="214">
                  <c:v>96.666975372556237</c:v>
                </c:pt>
                <c:pt idx="215">
                  <c:v>96.997321648630859</c:v>
                </c:pt>
                <c:pt idx="216">
                  <c:v>97.622101818398747</c:v>
                </c:pt>
                <c:pt idx="217">
                  <c:v>97.794003884815581</c:v>
                </c:pt>
                <c:pt idx="218">
                  <c:v>97.734993442015082</c:v>
                </c:pt>
                <c:pt idx="219">
                  <c:v>96.288527224267909</c:v>
                </c:pt>
                <c:pt idx="220">
                  <c:v>95.329484234778576</c:v>
                </c:pt>
                <c:pt idx="221">
                  <c:v>94.925208122932304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9C1-401B-B1B6-BD02A4C2165E}"/>
            </c:ext>
          </c:extLst>
        </c:ser>
        <c:ser>
          <c:idx val="3"/>
          <c:order val="3"/>
          <c:tx>
            <c:strRef>
              <c:f>'G IV.3.3.'!$K$8</c:f>
              <c:strCache>
                <c:ptCount val="1"/>
                <c:pt idx="0">
                  <c:v>External demand from CESEE (RHS)</c:v>
                </c:pt>
              </c:strCache>
            </c:strRef>
          </c:tx>
          <c:spPr>
            <a:ln w="28575">
              <a:solidFill>
                <a:srgbClr val="A0CFEB"/>
              </a:solidFill>
            </a:ln>
          </c:spPr>
          <c:marker>
            <c:symbol val="none"/>
          </c:marker>
          <c:cat>
            <c:numRef>
              <c:f>'G IV.3.3.'!$G$10:$G$231</c:f>
              <c:numCache>
                <c:formatCode>m/yyyy</c:formatCode>
                <c:ptCount val="222"/>
                <c:pt idx="0">
                  <c:v>39448</c:v>
                </c:pt>
                <c:pt idx="1">
                  <c:v>39479</c:v>
                </c:pt>
                <c:pt idx="2">
                  <c:v>39508</c:v>
                </c:pt>
                <c:pt idx="3">
                  <c:v>39539</c:v>
                </c:pt>
                <c:pt idx="4">
                  <c:v>39569</c:v>
                </c:pt>
                <c:pt idx="5">
                  <c:v>39600</c:v>
                </c:pt>
                <c:pt idx="6">
                  <c:v>39630</c:v>
                </c:pt>
                <c:pt idx="7">
                  <c:v>39661</c:v>
                </c:pt>
                <c:pt idx="8">
                  <c:v>39692</c:v>
                </c:pt>
                <c:pt idx="9">
                  <c:v>39722</c:v>
                </c:pt>
                <c:pt idx="10">
                  <c:v>39753</c:v>
                </c:pt>
                <c:pt idx="11">
                  <c:v>39783</c:v>
                </c:pt>
                <c:pt idx="12">
                  <c:v>39814</c:v>
                </c:pt>
                <c:pt idx="13">
                  <c:v>39845</c:v>
                </c:pt>
                <c:pt idx="14">
                  <c:v>39873</c:v>
                </c:pt>
                <c:pt idx="15">
                  <c:v>39904</c:v>
                </c:pt>
                <c:pt idx="16">
                  <c:v>39934</c:v>
                </c:pt>
                <c:pt idx="17">
                  <c:v>39965</c:v>
                </c:pt>
                <c:pt idx="18">
                  <c:v>39995</c:v>
                </c:pt>
                <c:pt idx="19">
                  <c:v>40026</c:v>
                </c:pt>
                <c:pt idx="20">
                  <c:v>40057</c:v>
                </c:pt>
                <c:pt idx="21">
                  <c:v>40087</c:v>
                </c:pt>
                <c:pt idx="22">
                  <c:v>40118</c:v>
                </c:pt>
                <c:pt idx="23">
                  <c:v>40148</c:v>
                </c:pt>
                <c:pt idx="24">
                  <c:v>40179</c:v>
                </c:pt>
                <c:pt idx="25">
                  <c:v>40210</c:v>
                </c:pt>
                <c:pt idx="26">
                  <c:v>40238</c:v>
                </c:pt>
                <c:pt idx="27">
                  <c:v>40269</c:v>
                </c:pt>
                <c:pt idx="28">
                  <c:v>40299</c:v>
                </c:pt>
                <c:pt idx="29">
                  <c:v>40330</c:v>
                </c:pt>
                <c:pt idx="30">
                  <c:v>40360</c:v>
                </c:pt>
                <c:pt idx="31">
                  <c:v>40391</c:v>
                </c:pt>
                <c:pt idx="32">
                  <c:v>40422</c:v>
                </c:pt>
                <c:pt idx="33">
                  <c:v>40452</c:v>
                </c:pt>
                <c:pt idx="34">
                  <c:v>40483</c:v>
                </c:pt>
                <c:pt idx="35">
                  <c:v>40513</c:v>
                </c:pt>
                <c:pt idx="36">
                  <c:v>40544</c:v>
                </c:pt>
                <c:pt idx="37">
                  <c:v>40575</c:v>
                </c:pt>
                <c:pt idx="38">
                  <c:v>40603</c:v>
                </c:pt>
                <c:pt idx="39">
                  <c:v>40634</c:v>
                </c:pt>
                <c:pt idx="40">
                  <c:v>40664</c:v>
                </c:pt>
                <c:pt idx="41">
                  <c:v>40695</c:v>
                </c:pt>
                <c:pt idx="42">
                  <c:v>40725</c:v>
                </c:pt>
                <c:pt idx="43">
                  <c:v>40756</c:v>
                </c:pt>
                <c:pt idx="44">
                  <c:v>40787</c:v>
                </c:pt>
                <c:pt idx="45">
                  <c:v>40817</c:v>
                </c:pt>
                <c:pt idx="46">
                  <c:v>40848</c:v>
                </c:pt>
                <c:pt idx="47">
                  <c:v>40878</c:v>
                </c:pt>
                <c:pt idx="48">
                  <c:v>40909</c:v>
                </c:pt>
                <c:pt idx="49">
                  <c:v>40940</c:v>
                </c:pt>
                <c:pt idx="50">
                  <c:v>40969</c:v>
                </c:pt>
                <c:pt idx="51">
                  <c:v>41000</c:v>
                </c:pt>
                <c:pt idx="52">
                  <c:v>41030</c:v>
                </c:pt>
                <c:pt idx="53">
                  <c:v>41061</c:v>
                </c:pt>
                <c:pt idx="54">
                  <c:v>41091</c:v>
                </c:pt>
                <c:pt idx="55">
                  <c:v>41122</c:v>
                </c:pt>
                <c:pt idx="56">
                  <c:v>41153</c:v>
                </c:pt>
                <c:pt idx="57">
                  <c:v>41183</c:v>
                </c:pt>
                <c:pt idx="58">
                  <c:v>41214</c:v>
                </c:pt>
                <c:pt idx="59">
                  <c:v>41244</c:v>
                </c:pt>
                <c:pt idx="60">
                  <c:v>41275</c:v>
                </c:pt>
                <c:pt idx="61">
                  <c:v>41306</c:v>
                </c:pt>
                <c:pt idx="62">
                  <c:v>41334</c:v>
                </c:pt>
                <c:pt idx="63">
                  <c:v>41365</c:v>
                </c:pt>
                <c:pt idx="64">
                  <c:v>41395</c:v>
                </c:pt>
                <c:pt idx="65">
                  <c:v>41426</c:v>
                </c:pt>
                <c:pt idx="66">
                  <c:v>41456</c:v>
                </c:pt>
                <c:pt idx="67">
                  <c:v>41487</c:v>
                </c:pt>
                <c:pt idx="68">
                  <c:v>41518</c:v>
                </c:pt>
                <c:pt idx="69">
                  <c:v>41548</c:v>
                </c:pt>
                <c:pt idx="70">
                  <c:v>41579</c:v>
                </c:pt>
                <c:pt idx="71">
                  <c:v>41609</c:v>
                </c:pt>
                <c:pt idx="72">
                  <c:v>41640</c:v>
                </c:pt>
                <c:pt idx="73">
                  <c:v>41671</c:v>
                </c:pt>
                <c:pt idx="74">
                  <c:v>41699</c:v>
                </c:pt>
                <c:pt idx="75">
                  <c:v>41730</c:v>
                </c:pt>
                <c:pt idx="76">
                  <c:v>41760</c:v>
                </c:pt>
                <c:pt idx="77">
                  <c:v>41791</c:v>
                </c:pt>
                <c:pt idx="78">
                  <c:v>41821</c:v>
                </c:pt>
                <c:pt idx="79">
                  <c:v>41852</c:v>
                </c:pt>
                <c:pt idx="80">
                  <c:v>41883</c:v>
                </c:pt>
                <c:pt idx="81">
                  <c:v>41913</c:v>
                </c:pt>
                <c:pt idx="82">
                  <c:v>41944</c:v>
                </c:pt>
                <c:pt idx="83">
                  <c:v>41974</c:v>
                </c:pt>
                <c:pt idx="84">
                  <c:v>42005</c:v>
                </c:pt>
                <c:pt idx="85">
                  <c:v>42036</c:v>
                </c:pt>
                <c:pt idx="86">
                  <c:v>42064</c:v>
                </c:pt>
                <c:pt idx="87">
                  <c:v>42095</c:v>
                </c:pt>
                <c:pt idx="88">
                  <c:v>42125</c:v>
                </c:pt>
                <c:pt idx="89">
                  <c:v>42156</c:v>
                </c:pt>
                <c:pt idx="90">
                  <c:v>42186</c:v>
                </c:pt>
                <c:pt idx="91">
                  <c:v>42217</c:v>
                </c:pt>
                <c:pt idx="92">
                  <c:v>42248</c:v>
                </c:pt>
                <c:pt idx="93">
                  <c:v>42278</c:v>
                </c:pt>
                <c:pt idx="94">
                  <c:v>42309</c:v>
                </c:pt>
                <c:pt idx="95">
                  <c:v>42339</c:v>
                </c:pt>
                <c:pt idx="96">
                  <c:v>42370</c:v>
                </c:pt>
                <c:pt idx="97">
                  <c:v>42401</c:v>
                </c:pt>
                <c:pt idx="98">
                  <c:v>42430</c:v>
                </c:pt>
                <c:pt idx="99">
                  <c:v>42461</c:v>
                </c:pt>
                <c:pt idx="100">
                  <c:v>42491</c:v>
                </c:pt>
                <c:pt idx="101">
                  <c:v>42522</c:v>
                </c:pt>
                <c:pt idx="102">
                  <c:v>42552</c:v>
                </c:pt>
                <c:pt idx="103">
                  <c:v>42583</c:v>
                </c:pt>
                <c:pt idx="104">
                  <c:v>42614</c:v>
                </c:pt>
                <c:pt idx="105">
                  <c:v>42644</c:v>
                </c:pt>
                <c:pt idx="106">
                  <c:v>42675</c:v>
                </c:pt>
                <c:pt idx="107">
                  <c:v>42705</c:v>
                </c:pt>
                <c:pt idx="108">
                  <c:v>42736</c:v>
                </c:pt>
                <c:pt idx="109">
                  <c:v>42767</c:v>
                </c:pt>
                <c:pt idx="110">
                  <c:v>42795</c:v>
                </c:pt>
                <c:pt idx="111">
                  <c:v>42826</c:v>
                </c:pt>
                <c:pt idx="112">
                  <c:v>42856</c:v>
                </c:pt>
                <c:pt idx="113">
                  <c:v>42887</c:v>
                </c:pt>
                <c:pt idx="114">
                  <c:v>42917</c:v>
                </c:pt>
                <c:pt idx="115">
                  <c:v>42948</c:v>
                </c:pt>
                <c:pt idx="116">
                  <c:v>42979</c:v>
                </c:pt>
                <c:pt idx="117">
                  <c:v>43009</c:v>
                </c:pt>
                <c:pt idx="118">
                  <c:v>43040</c:v>
                </c:pt>
                <c:pt idx="119">
                  <c:v>43070</c:v>
                </c:pt>
                <c:pt idx="120">
                  <c:v>43101</c:v>
                </c:pt>
                <c:pt idx="121">
                  <c:v>43132</c:v>
                </c:pt>
                <c:pt idx="122">
                  <c:v>43160</c:v>
                </c:pt>
                <c:pt idx="123">
                  <c:v>43191</c:v>
                </c:pt>
                <c:pt idx="124">
                  <c:v>43221</c:v>
                </c:pt>
                <c:pt idx="125">
                  <c:v>43252</c:v>
                </c:pt>
                <c:pt idx="126">
                  <c:v>43282</c:v>
                </c:pt>
                <c:pt idx="127">
                  <c:v>43313</c:v>
                </c:pt>
                <c:pt idx="128">
                  <c:v>43344</c:v>
                </c:pt>
                <c:pt idx="129">
                  <c:v>43404</c:v>
                </c:pt>
                <c:pt idx="130">
                  <c:v>43434</c:v>
                </c:pt>
                <c:pt idx="131">
                  <c:v>43465</c:v>
                </c:pt>
                <c:pt idx="132">
                  <c:v>43496</c:v>
                </c:pt>
                <c:pt idx="133">
                  <c:v>43524</c:v>
                </c:pt>
                <c:pt idx="134">
                  <c:v>43555</c:v>
                </c:pt>
                <c:pt idx="135">
                  <c:v>43585</c:v>
                </c:pt>
                <c:pt idx="136">
                  <c:v>43616</c:v>
                </c:pt>
                <c:pt idx="137">
                  <c:v>43646</c:v>
                </c:pt>
                <c:pt idx="138">
                  <c:v>43677</c:v>
                </c:pt>
                <c:pt idx="139">
                  <c:v>43708</c:v>
                </c:pt>
                <c:pt idx="140">
                  <c:v>43738</c:v>
                </c:pt>
                <c:pt idx="141">
                  <c:v>43769</c:v>
                </c:pt>
                <c:pt idx="142">
                  <c:v>43799</c:v>
                </c:pt>
                <c:pt idx="143">
                  <c:v>43830</c:v>
                </c:pt>
                <c:pt idx="144">
                  <c:v>43861</c:v>
                </c:pt>
                <c:pt idx="145">
                  <c:v>43890</c:v>
                </c:pt>
                <c:pt idx="146">
                  <c:v>43921</c:v>
                </c:pt>
                <c:pt idx="147">
                  <c:v>43951</c:v>
                </c:pt>
                <c:pt idx="148">
                  <c:v>43982</c:v>
                </c:pt>
                <c:pt idx="149">
                  <c:v>44012</c:v>
                </c:pt>
                <c:pt idx="150">
                  <c:v>44043</c:v>
                </c:pt>
                <c:pt idx="151">
                  <c:v>44074</c:v>
                </c:pt>
                <c:pt idx="152">
                  <c:v>44104</c:v>
                </c:pt>
                <c:pt idx="153">
                  <c:v>44135</c:v>
                </c:pt>
                <c:pt idx="154">
                  <c:v>44165</c:v>
                </c:pt>
                <c:pt idx="155">
                  <c:v>44196</c:v>
                </c:pt>
                <c:pt idx="156">
                  <c:v>44227</c:v>
                </c:pt>
                <c:pt idx="157">
                  <c:v>44255</c:v>
                </c:pt>
                <c:pt idx="158">
                  <c:v>44286</c:v>
                </c:pt>
                <c:pt idx="159">
                  <c:v>44316</c:v>
                </c:pt>
                <c:pt idx="160">
                  <c:v>44347</c:v>
                </c:pt>
                <c:pt idx="161">
                  <c:v>44377</c:v>
                </c:pt>
                <c:pt idx="162">
                  <c:v>44408</c:v>
                </c:pt>
                <c:pt idx="163">
                  <c:v>44439</c:v>
                </c:pt>
                <c:pt idx="164">
                  <c:v>44469</c:v>
                </c:pt>
                <c:pt idx="165">
                  <c:v>44500</c:v>
                </c:pt>
                <c:pt idx="166">
                  <c:v>44530</c:v>
                </c:pt>
                <c:pt idx="167">
                  <c:v>44561</c:v>
                </c:pt>
                <c:pt idx="168">
                  <c:v>44592</c:v>
                </c:pt>
                <c:pt idx="169">
                  <c:v>44620</c:v>
                </c:pt>
                <c:pt idx="170">
                  <c:v>44651</c:v>
                </c:pt>
                <c:pt idx="171">
                  <c:v>44681</c:v>
                </c:pt>
                <c:pt idx="172">
                  <c:v>44712</c:v>
                </c:pt>
                <c:pt idx="173">
                  <c:v>44742</c:v>
                </c:pt>
                <c:pt idx="174">
                  <c:v>44773</c:v>
                </c:pt>
                <c:pt idx="175">
                  <c:v>44804</c:v>
                </c:pt>
                <c:pt idx="176">
                  <c:v>44834</c:v>
                </c:pt>
                <c:pt idx="177">
                  <c:v>44865</c:v>
                </c:pt>
                <c:pt idx="178">
                  <c:v>44895</c:v>
                </c:pt>
                <c:pt idx="179">
                  <c:v>44926</c:v>
                </c:pt>
                <c:pt idx="180">
                  <c:v>44957</c:v>
                </c:pt>
                <c:pt idx="181">
                  <c:v>44985</c:v>
                </c:pt>
                <c:pt idx="182">
                  <c:v>45016</c:v>
                </c:pt>
                <c:pt idx="183">
                  <c:v>45046</c:v>
                </c:pt>
                <c:pt idx="184">
                  <c:v>45077</c:v>
                </c:pt>
                <c:pt idx="185">
                  <c:v>45107</c:v>
                </c:pt>
                <c:pt idx="186">
                  <c:v>45138</c:v>
                </c:pt>
                <c:pt idx="187">
                  <c:v>45169</c:v>
                </c:pt>
                <c:pt idx="188">
                  <c:v>45199</c:v>
                </c:pt>
                <c:pt idx="189">
                  <c:v>45230</c:v>
                </c:pt>
                <c:pt idx="190">
                  <c:v>45260</c:v>
                </c:pt>
                <c:pt idx="191">
                  <c:v>45291</c:v>
                </c:pt>
                <c:pt idx="192">
                  <c:v>45322</c:v>
                </c:pt>
                <c:pt idx="193">
                  <c:v>45351</c:v>
                </c:pt>
                <c:pt idx="194">
                  <c:v>45382</c:v>
                </c:pt>
                <c:pt idx="195">
                  <c:v>45412</c:v>
                </c:pt>
                <c:pt idx="196">
                  <c:v>45443</c:v>
                </c:pt>
                <c:pt idx="197">
                  <c:v>45473</c:v>
                </c:pt>
                <c:pt idx="198">
                  <c:v>45504</c:v>
                </c:pt>
                <c:pt idx="199">
                  <c:v>45535</c:v>
                </c:pt>
                <c:pt idx="200">
                  <c:v>45565</c:v>
                </c:pt>
                <c:pt idx="201">
                  <c:v>45596</c:v>
                </c:pt>
                <c:pt idx="202">
                  <c:v>45626</c:v>
                </c:pt>
                <c:pt idx="203">
                  <c:v>45657</c:v>
                </c:pt>
                <c:pt idx="204">
                  <c:v>45688</c:v>
                </c:pt>
                <c:pt idx="205">
                  <c:v>45716</c:v>
                </c:pt>
                <c:pt idx="206">
                  <c:v>45747</c:v>
                </c:pt>
                <c:pt idx="207">
                  <c:v>45777</c:v>
                </c:pt>
                <c:pt idx="208">
                  <c:v>45808</c:v>
                </c:pt>
                <c:pt idx="209">
                  <c:v>45838</c:v>
                </c:pt>
                <c:pt idx="210">
                  <c:v>45869</c:v>
                </c:pt>
                <c:pt idx="211">
                  <c:v>45900</c:v>
                </c:pt>
                <c:pt idx="212">
                  <c:v>45930</c:v>
                </c:pt>
                <c:pt idx="213">
                  <c:v>45961</c:v>
                </c:pt>
                <c:pt idx="214">
                  <c:v>45991</c:v>
                </c:pt>
                <c:pt idx="215">
                  <c:v>46022</c:v>
                </c:pt>
                <c:pt idx="216">
                  <c:v>46053</c:v>
                </c:pt>
                <c:pt idx="217">
                  <c:v>46081</c:v>
                </c:pt>
                <c:pt idx="218">
                  <c:v>46112</c:v>
                </c:pt>
                <c:pt idx="219">
                  <c:v>46142</c:v>
                </c:pt>
                <c:pt idx="220">
                  <c:v>46173</c:v>
                </c:pt>
                <c:pt idx="221">
                  <c:v>46203</c:v>
                </c:pt>
              </c:numCache>
            </c:numRef>
          </c:cat>
          <c:val>
            <c:numRef>
              <c:f>'G IV.3.3.'!$K$10:$K$231</c:f>
              <c:numCache>
                <c:formatCode>0.0</c:formatCode>
                <c:ptCount val="222"/>
                <c:pt idx="0">
                  <c:v>109.53596221878416</c:v>
                </c:pt>
                <c:pt idx="1">
                  <c:v>108.94829639774758</c:v>
                </c:pt>
                <c:pt idx="2">
                  <c:v>108.30872059833429</c:v>
                </c:pt>
                <c:pt idx="3">
                  <c:v>107.49878601388656</c:v>
                </c:pt>
                <c:pt idx="4">
                  <c:v>107.27630457982245</c:v>
                </c:pt>
                <c:pt idx="5">
                  <c:v>107.16209445751736</c:v>
                </c:pt>
                <c:pt idx="6">
                  <c:v>107.4029305632635</c:v>
                </c:pt>
                <c:pt idx="7">
                  <c:v>106.74128414997462</c:v>
                </c:pt>
                <c:pt idx="8">
                  <c:v>106.19122417521589</c:v>
                </c:pt>
                <c:pt idx="9">
                  <c:v>104.11919980939599</c:v>
                </c:pt>
                <c:pt idx="10">
                  <c:v>99.427990319365207</c:v>
                </c:pt>
                <c:pt idx="11">
                  <c:v>92.645424733022267</c:v>
                </c:pt>
                <c:pt idx="12">
                  <c:v>86.695664434485877</c:v>
                </c:pt>
                <c:pt idx="13">
                  <c:v>81.585688717918217</c:v>
                </c:pt>
                <c:pt idx="14">
                  <c:v>77.898543253923492</c:v>
                </c:pt>
                <c:pt idx="15">
                  <c:v>76.432746693428854</c:v>
                </c:pt>
                <c:pt idx="16">
                  <c:v>78.519253913218947</c:v>
                </c:pt>
                <c:pt idx="17">
                  <c:v>81.581241852521359</c:v>
                </c:pt>
                <c:pt idx="18">
                  <c:v>83.570131373149181</c:v>
                </c:pt>
                <c:pt idx="19">
                  <c:v>84.91508653100145</c:v>
                </c:pt>
                <c:pt idx="20">
                  <c:v>86.435384084732959</c:v>
                </c:pt>
                <c:pt idx="21">
                  <c:v>87.976500457689042</c:v>
                </c:pt>
                <c:pt idx="22">
                  <c:v>88.59298028893437</c:v>
                </c:pt>
                <c:pt idx="23">
                  <c:v>89.691374919381886</c:v>
                </c:pt>
                <c:pt idx="24">
                  <c:v>90.305984640927235</c:v>
                </c:pt>
                <c:pt idx="25">
                  <c:v>90.798676417146112</c:v>
                </c:pt>
                <c:pt idx="26">
                  <c:v>90.880695396983242</c:v>
                </c:pt>
                <c:pt idx="27">
                  <c:v>92.126348502172618</c:v>
                </c:pt>
                <c:pt idx="28">
                  <c:v>93.411734916978446</c:v>
                </c:pt>
                <c:pt idx="29">
                  <c:v>94.017378846221291</c:v>
                </c:pt>
                <c:pt idx="30">
                  <c:v>93.949280562500576</c:v>
                </c:pt>
                <c:pt idx="31">
                  <c:v>94.90187945048153</c:v>
                </c:pt>
                <c:pt idx="32">
                  <c:v>95.471909482334411</c:v>
                </c:pt>
                <c:pt idx="33">
                  <c:v>96.096887829665206</c:v>
                </c:pt>
                <c:pt idx="34">
                  <c:v>96.576228650281351</c:v>
                </c:pt>
                <c:pt idx="35">
                  <c:v>97.732511352540499</c:v>
                </c:pt>
                <c:pt idx="36">
                  <c:v>98.822835918060875</c:v>
                </c:pt>
                <c:pt idx="37">
                  <c:v>99.02904067778509</c:v>
                </c:pt>
                <c:pt idx="38">
                  <c:v>98.444313187705788</c:v>
                </c:pt>
                <c:pt idx="39">
                  <c:v>97.860928666927407</c:v>
                </c:pt>
                <c:pt idx="40">
                  <c:v>97.571663075719769</c:v>
                </c:pt>
                <c:pt idx="41">
                  <c:v>97.952381152863225</c:v>
                </c:pt>
                <c:pt idx="42">
                  <c:v>98.071747098810349</c:v>
                </c:pt>
                <c:pt idx="43">
                  <c:v>97.255233149968717</c:v>
                </c:pt>
                <c:pt idx="44">
                  <c:v>96.604688996104372</c:v>
                </c:pt>
                <c:pt idx="45">
                  <c:v>95.813679092943346</c:v>
                </c:pt>
                <c:pt idx="46">
                  <c:v>95.705850832228705</c:v>
                </c:pt>
                <c:pt idx="47">
                  <c:v>94.314853806432836</c:v>
                </c:pt>
                <c:pt idx="48">
                  <c:v>92.91903189682877</c:v>
                </c:pt>
                <c:pt idx="49">
                  <c:v>91.485315335985717</c:v>
                </c:pt>
                <c:pt idx="50">
                  <c:v>92.082820164876935</c:v>
                </c:pt>
                <c:pt idx="51">
                  <c:v>92.795342009640493</c:v>
                </c:pt>
                <c:pt idx="52">
                  <c:v>93.426962679447186</c:v>
                </c:pt>
                <c:pt idx="53">
                  <c:v>93.039364881164715</c:v>
                </c:pt>
                <c:pt idx="54">
                  <c:v>92.810512610370267</c:v>
                </c:pt>
                <c:pt idx="55">
                  <c:v>93.160568840362714</c:v>
                </c:pt>
                <c:pt idx="56">
                  <c:v>92.909778903870404</c:v>
                </c:pt>
                <c:pt idx="57">
                  <c:v>92.613930997473986</c:v>
                </c:pt>
                <c:pt idx="58">
                  <c:v>91.988824817325664</c:v>
                </c:pt>
                <c:pt idx="59">
                  <c:v>92.360440797853869</c:v>
                </c:pt>
                <c:pt idx="60">
                  <c:v>92.223721434883544</c:v>
                </c:pt>
                <c:pt idx="61">
                  <c:v>92.493045766246652</c:v>
                </c:pt>
                <c:pt idx="62">
                  <c:v>92.680397876153634</c:v>
                </c:pt>
                <c:pt idx="63">
                  <c:v>93.157220459656614</c:v>
                </c:pt>
                <c:pt idx="64">
                  <c:v>93.940815609498614</c:v>
                </c:pt>
                <c:pt idx="65">
                  <c:v>94.221192472031873</c:v>
                </c:pt>
                <c:pt idx="66">
                  <c:v>94.567194928768728</c:v>
                </c:pt>
                <c:pt idx="67">
                  <c:v>95.175689054144414</c:v>
                </c:pt>
                <c:pt idx="68">
                  <c:v>96.189088663506524</c:v>
                </c:pt>
                <c:pt idx="69">
                  <c:v>97.021683999310014</c:v>
                </c:pt>
                <c:pt idx="70">
                  <c:v>97.456678441376866</c:v>
                </c:pt>
                <c:pt idx="71">
                  <c:v>97.775945840299968</c:v>
                </c:pt>
                <c:pt idx="72">
                  <c:v>98.417331772613124</c:v>
                </c:pt>
                <c:pt idx="73">
                  <c:v>99.052270382776541</c:v>
                </c:pt>
                <c:pt idx="74">
                  <c:v>99.804155421606353</c:v>
                </c:pt>
                <c:pt idx="75">
                  <c:v>100.98320631609643</c:v>
                </c:pt>
                <c:pt idx="76">
                  <c:v>101.5457958616859</c:v>
                </c:pt>
                <c:pt idx="77">
                  <c:v>101.73374601327123</c:v>
                </c:pt>
                <c:pt idx="78">
                  <c:v>101.22014610752876</c:v>
                </c:pt>
                <c:pt idx="79">
                  <c:v>100.68303084328095</c:v>
                </c:pt>
                <c:pt idx="80">
                  <c:v>100.74677957461513</c:v>
                </c:pt>
                <c:pt idx="81">
                  <c:v>101.18026760634929</c:v>
                </c:pt>
                <c:pt idx="82">
                  <c:v>101.46714697201382</c:v>
                </c:pt>
                <c:pt idx="83">
                  <c:v>101.57283482374146</c:v>
                </c:pt>
                <c:pt idx="84">
                  <c:v>101.5081080246041</c:v>
                </c:pt>
                <c:pt idx="85">
                  <c:v>101.8121312896459</c:v>
                </c:pt>
                <c:pt idx="86">
                  <c:v>101.57892861497429</c:v>
                </c:pt>
                <c:pt idx="87">
                  <c:v>101.68453053568011</c:v>
                </c:pt>
                <c:pt idx="88">
                  <c:v>102.01951376680262</c:v>
                </c:pt>
                <c:pt idx="89">
                  <c:v>102.86811409112325</c:v>
                </c:pt>
                <c:pt idx="90">
                  <c:v>103.14459210708939</c:v>
                </c:pt>
                <c:pt idx="91">
                  <c:v>103.42422941459843</c:v>
                </c:pt>
                <c:pt idx="92">
                  <c:v>103.63586034701454</c:v>
                </c:pt>
                <c:pt idx="93">
                  <c:v>104.3674912621937</c:v>
                </c:pt>
                <c:pt idx="94">
                  <c:v>104.58630266495764</c:v>
                </c:pt>
                <c:pt idx="95">
                  <c:v>104.74234881227274</c:v>
                </c:pt>
                <c:pt idx="96">
                  <c:v>104.60902123131297</c:v>
                </c:pt>
                <c:pt idx="97">
                  <c:v>104.37997695703989</c:v>
                </c:pt>
                <c:pt idx="98">
                  <c:v>104.05779622069628</c:v>
                </c:pt>
                <c:pt idx="99">
                  <c:v>103.81086437738539</c:v>
                </c:pt>
                <c:pt idx="100">
                  <c:v>103.38860534280845</c:v>
                </c:pt>
                <c:pt idx="101">
                  <c:v>103.21405205019128</c:v>
                </c:pt>
                <c:pt idx="102">
                  <c:v>103.21600763187355</c:v>
                </c:pt>
                <c:pt idx="103">
                  <c:v>103.35390861934131</c:v>
                </c:pt>
                <c:pt idx="104">
                  <c:v>103.58262683317652</c:v>
                </c:pt>
                <c:pt idx="105">
                  <c:v>103.60486846092068</c:v>
                </c:pt>
                <c:pt idx="106">
                  <c:v>104.70196843872024</c:v>
                </c:pt>
                <c:pt idx="107">
                  <c:v>105.2733496837151</c:v>
                </c:pt>
                <c:pt idx="108">
                  <c:v>105.62709786001625</c:v>
                </c:pt>
                <c:pt idx="109">
                  <c:v>105.59728390236309</c:v>
                </c:pt>
                <c:pt idx="110">
                  <c:v>105.89956943751741</c:v>
                </c:pt>
                <c:pt idx="111">
                  <c:v>106.30775744431538</c:v>
                </c:pt>
                <c:pt idx="112">
                  <c:v>106.27168664450819</c:v>
                </c:pt>
                <c:pt idx="113">
                  <c:v>106.45995026621945</c:v>
                </c:pt>
                <c:pt idx="114">
                  <c:v>107.10132384080708</c:v>
                </c:pt>
                <c:pt idx="115">
                  <c:v>108.06789856950331</c:v>
                </c:pt>
                <c:pt idx="116">
                  <c:v>109.07387574411088</c:v>
                </c:pt>
                <c:pt idx="117">
                  <c:v>109.75734593412646</c:v>
                </c:pt>
                <c:pt idx="118">
                  <c:v>110.00823856473095</c:v>
                </c:pt>
                <c:pt idx="119">
                  <c:v>109.62754498328617</c:v>
                </c:pt>
                <c:pt idx="120">
                  <c:v>109.36765477199656</c:v>
                </c:pt>
                <c:pt idx="121">
                  <c:v>109.29004822787464</c:v>
                </c:pt>
                <c:pt idx="122">
                  <c:v>109.27503489208152</c:v>
                </c:pt>
                <c:pt idx="123">
                  <c:v>109.28658923500105</c:v>
                </c:pt>
                <c:pt idx="124">
                  <c:v>109.18256369907481</c:v>
                </c:pt>
                <c:pt idx="125">
                  <c:v>108.99302024215933</c:v>
                </c:pt>
                <c:pt idx="126">
                  <c:v>108.61748366985614</c:v>
                </c:pt>
                <c:pt idx="127">
                  <c:v>107.97866510561914</c:v>
                </c:pt>
                <c:pt idx="128">
                  <c:v>107.51287115354448</c:v>
                </c:pt>
                <c:pt idx="129">
                  <c:v>106.78327007860003</c:v>
                </c:pt>
                <c:pt idx="130">
                  <c:v>106.71017529779232</c:v>
                </c:pt>
                <c:pt idx="131">
                  <c:v>106.94417203846471</c:v>
                </c:pt>
                <c:pt idx="132">
                  <c:v>107.07976975550027</c:v>
                </c:pt>
                <c:pt idx="133">
                  <c:v>107.10450270831355</c:v>
                </c:pt>
                <c:pt idx="134">
                  <c:v>107.05153545662415</c:v>
                </c:pt>
                <c:pt idx="135">
                  <c:v>106.90339629140664</c:v>
                </c:pt>
                <c:pt idx="136">
                  <c:v>106.12786561674136</c:v>
                </c:pt>
                <c:pt idx="137">
                  <c:v>105.0045201220192</c:v>
                </c:pt>
                <c:pt idx="138">
                  <c:v>104.44751966150982</c:v>
                </c:pt>
                <c:pt idx="139">
                  <c:v>104.35958099845493</c:v>
                </c:pt>
                <c:pt idx="140">
                  <c:v>104.22231960752536</c:v>
                </c:pt>
                <c:pt idx="141">
                  <c:v>104.32309758131753</c:v>
                </c:pt>
                <c:pt idx="142">
                  <c:v>104.60354308322404</c:v>
                </c:pt>
                <c:pt idx="143">
                  <c:v>105.10552452430802</c:v>
                </c:pt>
                <c:pt idx="144">
                  <c:v>104.9548520581077</c:v>
                </c:pt>
                <c:pt idx="145">
                  <c:v>104.20814279716539</c:v>
                </c:pt>
                <c:pt idx="146">
                  <c:v>102.58869122061718</c:v>
                </c:pt>
                <c:pt idx="147">
                  <c:v>85.949051400861833</c:v>
                </c:pt>
                <c:pt idx="148">
                  <c:v>72.864604258509772</c:v>
                </c:pt>
                <c:pt idx="149">
                  <c:v>63.435976394848929</c:v>
                </c:pt>
                <c:pt idx="150">
                  <c:v>71.238350903902258</c:v>
                </c:pt>
                <c:pt idx="151">
                  <c:v>77.859127441510154</c:v>
                </c:pt>
                <c:pt idx="152">
                  <c:v>83.361513793706692</c:v>
                </c:pt>
                <c:pt idx="153">
                  <c:v>86.334340633998053</c:v>
                </c:pt>
                <c:pt idx="154">
                  <c:v>85.848996287835405</c:v>
                </c:pt>
                <c:pt idx="155">
                  <c:v>84.776629470759048</c:v>
                </c:pt>
                <c:pt idx="156">
                  <c:v>85.697077962094184</c:v>
                </c:pt>
                <c:pt idx="157">
                  <c:v>88.476457511735305</c:v>
                </c:pt>
                <c:pt idx="158">
                  <c:v>90.305431522010068</c:v>
                </c:pt>
                <c:pt idx="159">
                  <c:v>90.823323447267853</c:v>
                </c:pt>
                <c:pt idx="160">
                  <c:v>93.310064356947464</c:v>
                </c:pt>
                <c:pt idx="161">
                  <c:v>97.131615445542295</c:v>
                </c:pt>
                <c:pt idx="162">
                  <c:v>101.46551015656173</c:v>
                </c:pt>
                <c:pt idx="163">
                  <c:v>103.38171781161707</c:v>
                </c:pt>
                <c:pt idx="164">
                  <c:v>103.70300664134497</c:v>
                </c:pt>
                <c:pt idx="165">
                  <c:v>102.80989445706079</c:v>
                </c:pt>
                <c:pt idx="166">
                  <c:v>102.08492985003681</c:v>
                </c:pt>
                <c:pt idx="167">
                  <c:v>101.67044692465282</c:v>
                </c:pt>
                <c:pt idx="168">
                  <c:v>101.81601623346164</c:v>
                </c:pt>
                <c:pt idx="169">
                  <c:v>102.10442773557507</c:v>
                </c:pt>
                <c:pt idx="170">
                  <c:v>100.03627442621921</c:v>
                </c:pt>
                <c:pt idx="171">
                  <c:v>98.662634932152514</c:v>
                </c:pt>
                <c:pt idx="172">
                  <c:v>97.020933474069409</c:v>
                </c:pt>
                <c:pt idx="173">
                  <c:v>96.995395482346609</c:v>
                </c:pt>
                <c:pt idx="174">
                  <c:v>96.531486615575957</c:v>
                </c:pt>
                <c:pt idx="175">
                  <c:v>95.365720794074875</c:v>
                </c:pt>
                <c:pt idx="176">
                  <c:v>94.724035646206517</c:v>
                </c:pt>
                <c:pt idx="177">
                  <c:v>93.006656587751806</c:v>
                </c:pt>
                <c:pt idx="178">
                  <c:v>92.951741612697802</c:v>
                </c:pt>
                <c:pt idx="179">
                  <c:v>93.564982093955109</c:v>
                </c:pt>
                <c:pt idx="180">
                  <c:v>94.840835084726166</c:v>
                </c:pt>
                <c:pt idx="181">
                  <c:v>95.899259729367841</c:v>
                </c:pt>
                <c:pt idx="182">
                  <c:v>96.76371801095263</c:v>
                </c:pt>
                <c:pt idx="183">
                  <c:v>97.718461550275677</c:v>
                </c:pt>
                <c:pt idx="184">
                  <c:v>98.292653143043722</c:v>
                </c:pt>
                <c:pt idx="185">
                  <c:v>98.038628639949778</c:v>
                </c:pt>
                <c:pt idx="186">
                  <c:v>98.329670800328884</c:v>
                </c:pt>
                <c:pt idx="187">
                  <c:v>98.09456940457143</c:v>
                </c:pt>
                <c:pt idx="188">
                  <c:v>98.011236933760244</c:v>
                </c:pt>
                <c:pt idx="189">
                  <c:v>97.629037267075091</c:v>
                </c:pt>
                <c:pt idx="190">
                  <c:v>97.804541966314218</c:v>
                </c:pt>
                <c:pt idx="191">
                  <c:v>98.816108486177356</c:v>
                </c:pt>
                <c:pt idx="192">
                  <c:v>99.897391305379244</c:v>
                </c:pt>
                <c:pt idx="193">
                  <c:v>99.975591083827979</c:v>
                </c:pt>
                <c:pt idx="194">
                  <c:v>100.18715339445259</c:v>
                </c:pt>
                <c:pt idx="195">
                  <c:v>100.32492094375868</c:v>
                </c:pt>
                <c:pt idx="196">
                  <c:v>101.22429348784861</c:v>
                </c:pt>
                <c:pt idx="197">
                  <c:v>101.69599890880518</c:v>
                </c:pt>
                <c:pt idx="198">
                  <c:v>101.79023308417989</c:v>
                </c:pt>
                <c:pt idx="199">
                  <c:v>101.50846687748725</c:v>
                </c:pt>
                <c:pt idx="200">
                  <c:v>101.19202832021638</c:v>
                </c:pt>
                <c:pt idx="201">
                  <c:v>101.11519632262957</c:v>
                </c:pt>
                <c:pt idx="202">
                  <c:v>101.19298353391643</c:v>
                </c:pt>
                <c:pt idx="203">
                  <c:v>100.98007469298368</c:v>
                </c:pt>
                <c:pt idx="204">
                  <c:v>100.42023390484177</c:v>
                </c:pt>
                <c:pt idx="205">
                  <c:v>99.942114762441818</c:v>
                </c:pt>
                <c:pt idx="206">
                  <c:v>99.845276034493779</c:v>
                </c:pt>
                <c:pt idx="207">
                  <c:v>99.571359157532186</c:v>
                </c:pt>
                <c:pt idx="208">
                  <c:v>99.406180181354216</c:v>
                </c:pt>
                <c:pt idx="209">
                  <c:v>98.958582728112447</c:v>
                </c:pt>
                <c:pt idx="210">
                  <c:v>98.573378585082537</c:v>
                </c:pt>
                <c:pt idx="211">
                  <c:v>98.39640971610892</c:v>
                </c:pt>
                <c:pt idx="212">
                  <c:v>98.568853006428682</c:v>
                </c:pt>
                <c:pt idx="213">
                  <c:v>99.079957439598203</c:v>
                </c:pt>
                <c:pt idx="214">
                  <c:v>99.43736770122662</c:v>
                </c:pt>
                <c:pt idx="215">
                  <c:v>99.394895757231382</c:v>
                </c:pt>
                <c:pt idx="216">
                  <c:v>98.898674505362052</c:v>
                </c:pt>
                <c:pt idx="217">
                  <c:v>98.430025138744668</c:v>
                </c:pt>
                <c:pt idx="218">
                  <c:v>98.021666052231907</c:v>
                </c:pt>
                <c:pt idx="219">
                  <c:v>97.824482991071363</c:v>
                </c:pt>
                <c:pt idx="220">
                  <c:v>97.922360464871417</c:v>
                </c:pt>
                <c:pt idx="221">
                  <c:v>97.895507561021006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9C1-401B-B1B6-BD02A4C216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8588544"/>
        <c:axId val="138590080"/>
      </c:lineChart>
      <c:dateAx>
        <c:axId val="138572928"/>
        <c:scaling>
          <c:orientation val="minMax"/>
        </c:scaling>
        <c:delete val="0"/>
        <c:axPos val="b"/>
        <c:numFmt formatCode="yyyy" sourceLinked="0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574464"/>
        <c:crossesAt val="0"/>
        <c:auto val="1"/>
        <c:lblOffset val="100"/>
        <c:baseTimeUnit val="months"/>
        <c:majorUnit val="24"/>
        <c:majorTimeUnit val="months"/>
        <c:minorUnit val="24"/>
        <c:minorTimeUnit val="days"/>
      </c:dateAx>
      <c:valAx>
        <c:axId val="138574464"/>
        <c:scaling>
          <c:orientation val="minMax"/>
          <c:max val="300"/>
          <c:min val="60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0" sourceLinked="0"/>
        <c:majorTickMark val="none"/>
        <c:minorTickMark val="none"/>
        <c:tickLblPos val="low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572928"/>
        <c:crosses val="autoZero"/>
        <c:crossBetween val="between"/>
        <c:majorUnit val="40"/>
      </c:valAx>
      <c:dateAx>
        <c:axId val="138588544"/>
        <c:scaling>
          <c:orientation val="minMax"/>
        </c:scaling>
        <c:delete val="1"/>
        <c:axPos val="b"/>
        <c:numFmt formatCode="m/yyyy" sourceLinked="1"/>
        <c:majorTickMark val="out"/>
        <c:minorTickMark val="none"/>
        <c:tickLblPos val="none"/>
        <c:crossAx val="138590080"/>
        <c:crosses val="autoZero"/>
        <c:auto val="1"/>
        <c:lblOffset val="100"/>
        <c:baseTimeUnit val="days"/>
      </c:dateAx>
      <c:valAx>
        <c:axId val="138590080"/>
        <c:scaling>
          <c:orientation val="minMax"/>
          <c:max val="130"/>
          <c:min val="50"/>
        </c:scaling>
        <c:delete val="0"/>
        <c:axPos val="r"/>
        <c:numFmt formatCode="0" sourceLinked="0"/>
        <c:majorTickMark val="none"/>
        <c:minorTickMark val="none"/>
        <c:tickLblPos val="nextTo"/>
        <c:spPr>
          <a:ln>
            <a:solidFill>
              <a:srgbClr val="C0C0C0"/>
            </a:solidFill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588544"/>
        <c:crosses val="max"/>
        <c:crossBetween val="between"/>
        <c:majorUnit val="10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82373449265274701"/>
          <c:w val="0.55492171942018986"/>
          <c:h val="0.17626550734725299"/>
        </c:manualLayout>
      </c:layout>
      <c:overlay val="0"/>
      <c:spPr>
        <a:solidFill>
          <a:srgbClr val="FFFF00"/>
        </a:solidFill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7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233" r="0.75000000000000233" t="1" header="0.5" footer="0.5"/>
    <c:pageSetup orientation="portrait"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4883720930232586E-2"/>
          <c:y val="4.2236523989383809E-2"/>
          <c:w val="0.88147592016114251"/>
          <c:h val="0.66084358119756359"/>
        </c:manualLayout>
      </c:layout>
      <c:barChart>
        <c:barDir val="col"/>
        <c:grouping val="stacked"/>
        <c:varyColors val="0"/>
        <c:ser>
          <c:idx val="4"/>
          <c:order val="1"/>
          <c:tx>
            <c:strRef>
              <c:f>'G IV.3.4.'!$M$9</c:f>
              <c:strCache>
                <c:ptCount val="1"/>
                <c:pt idx="0">
                  <c:v>Остало</c:v>
                </c:pt>
              </c:strCache>
            </c:strRef>
          </c:tx>
          <c:spPr>
            <a:solidFill>
              <a:srgbClr val="C0C0C0"/>
            </a:solidFill>
          </c:spPr>
          <c:invertIfNegative val="0"/>
          <c:cat>
            <c:strRef>
              <c:f>'G IV.3.4.'!$H$10:$H$67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IV.3.4.'!$M$10:$M$67</c:f>
              <c:numCache>
                <c:formatCode>0.0</c:formatCode>
                <c:ptCount val="58"/>
                <c:pt idx="0">
                  <c:v>2.0650434779684028</c:v>
                </c:pt>
                <c:pt idx="1">
                  <c:v>3.7332990163657636</c:v>
                </c:pt>
                <c:pt idx="2">
                  <c:v>1.7633287762749112</c:v>
                </c:pt>
                <c:pt idx="3">
                  <c:v>0.1599193959301001</c:v>
                </c:pt>
                <c:pt idx="4">
                  <c:v>0.73125378505335925</c:v>
                </c:pt>
                <c:pt idx="5">
                  <c:v>-1.2743345919135458</c:v>
                </c:pt>
                <c:pt idx="6">
                  <c:v>0.32390464157529764</c:v>
                </c:pt>
                <c:pt idx="7">
                  <c:v>0.53791729134076127</c:v>
                </c:pt>
                <c:pt idx="8">
                  <c:v>0.94450848557147249</c:v>
                </c:pt>
                <c:pt idx="9">
                  <c:v>1.3657799504333243</c:v>
                </c:pt>
                <c:pt idx="10">
                  <c:v>0.82549460391374552</c:v>
                </c:pt>
                <c:pt idx="11">
                  <c:v>0.31706760329291384</c:v>
                </c:pt>
                <c:pt idx="12">
                  <c:v>1.431862578649381</c:v>
                </c:pt>
                <c:pt idx="13">
                  <c:v>1.7828177086087829</c:v>
                </c:pt>
                <c:pt idx="14">
                  <c:v>1.40441473266676</c:v>
                </c:pt>
                <c:pt idx="15">
                  <c:v>2.1872664066449965</c:v>
                </c:pt>
                <c:pt idx="16">
                  <c:v>3.6889557144950653</c:v>
                </c:pt>
                <c:pt idx="17">
                  <c:v>3.4680432200127052</c:v>
                </c:pt>
                <c:pt idx="18">
                  <c:v>2.7466303365069069</c:v>
                </c:pt>
                <c:pt idx="19">
                  <c:v>2.7706632492030083</c:v>
                </c:pt>
                <c:pt idx="20">
                  <c:v>2.4883196307579891</c:v>
                </c:pt>
                <c:pt idx="21">
                  <c:v>1.2386996064461921</c:v>
                </c:pt>
                <c:pt idx="22">
                  <c:v>1.4945802095525729</c:v>
                </c:pt>
                <c:pt idx="23">
                  <c:v>1.4055687086877222</c:v>
                </c:pt>
                <c:pt idx="24">
                  <c:v>-0.23054398745740234</c:v>
                </c:pt>
                <c:pt idx="25">
                  <c:v>2.3318369703820712</c:v>
                </c:pt>
                <c:pt idx="26">
                  <c:v>3.5996079525318421</c:v>
                </c:pt>
                <c:pt idx="27">
                  <c:v>2.5836214357597593</c:v>
                </c:pt>
                <c:pt idx="28">
                  <c:v>1.9742246096897971</c:v>
                </c:pt>
                <c:pt idx="29">
                  <c:v>0.18099331936303775</c:v>
                </c:pt>
                <c:pt idx="30">
                  <c:v>-0.89800635219273905</c:v>
                </c:pt>
                <c:pt idx="31">
                  <c:v>-0.75796325104246942</c:v>
                </c:pt>
                <c:pt idx="32">
                  <c:v>-0.69526739771441992</c:v>
                </c:pt>
                <c:pt idx="33">
                  <c:v>-1.8883042675415032</c:v>
                </c:pt>
                <c:pt idx="34">
                  <c:v>0.61458132792369535</c:v>
                </c:pt>
                <c:pt idx="35">
                  <c:v>1.5528405747502487</c:v>
                </c:pt>
                <c:pt idx="36">
                  <c:v>0.57061744381807022</c:v>
                </c:pt>
                <c:pt idx="37">
                  <c:v>4.2565283353218186</c:v>
                </c:pt>
                <c:pt idx="38">
                  <c:v>3.3334677827314412</c:v>
                </c:pt>
                <c:pt idx="39">
                  <c:v>2.6781278260837933</c:v>
                </c:pt>
                <c:pt idx="40">
                  <c:v>4.569134436789164</c:v>
                </c:pt>
                <c:pt idx="41">
                  <c:v>3.7524370540326664</c:v>
                </c:pt>
                <c:pt idx="42">
                  <c:v>2.8702292821925832</c:v>
                </c:pt>
                <c:pt idx="43">
                  <c:v>2.9343226306079857</c:v>
                </c:pt>
                <c:pt idx="44">
                  <c:v>0.65309454304860093</c:v>
                </c:pt>
                <c:pt idx="45">
                  <c:v>0.68495927586013583</c:v>
                </c:pt>
                <c:pt idx="46">
                  <c:v>0.4501177247387454</c:v>
                </c:pt>
                <c:pt idx="47">
                  <c:v>-0.26244102521996554</c:v>
                </c:pt>
                <c:pt idx="48">
                  <c:v>0.3130676836465463</c:v>
                </c:pt>
                <c:pt idx="49">
                  <c:v>0.47623612097844048</c:v>
                </c:pt>
                <c:pt idx="50">
                  <c:v>1.050618757689999</c:v>
                </c:pt>
                <c:pt idx="51">
                  <c:v>1.2671402714987454</c:v>
                </c:pt>
                <c:pt idx="52">
                  <c:v>1.6660571968238431</c:v>
                </c:pt>
                <c:pt idx="53">
                  <c:v>4.002206101636717</c:v>
                </c:pt>
                <c:pt idx="54">
                  <c:v>0.74140955041325851</c:v>
                </c:pt>
                <c:pt idx="55">
                  <c:v>0.46137312506404715</c:v>
                </c:pt>
                <c:pt idx="56">
                  <c:v>1.0302256368119822</c:v>
                </c:pt>
                <c:pt idx="57" formatCode="General">
                  <c:v>-0.29666097010518944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FAF6-406A-9A68-E9E17EEAB4D0}"/>
            </c:ext>
          </c:extLst>
        </c:ser>
        <c:ser>
          <c:idx val="0"/>
          <c:order val="2"/>
          <c:tx>
            <c:strRef>
              <c:f>'G IV.3.4.'!$J$9</c:f>
              <c:strCache>
                <c:ptCount val="1"/>
                <c:pt idx="0">
                  <c:v>Опрема</c:v>
                </c:pt>
              </c:strCache>
            </c:strRef>
          </c:tx>
          <c:spPr>
            <a:solidFill>
              <a:srgbClr val="A0CFEB"/>
            </a:solidFill>
            <a:ln w="22225"/>
          </c:spPr>
          <c:invertIfNegative val="0"/>
          <c:cat>
            <c:strRef>
              <c:f>'G IV.3.4.'!$H$10:$H$67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IV.3.4.'!$J$10:$J$67</c:f>
              <c:numCache>
                <c:formatCode>0.0</c:formatCode>
                <c:ptCount val="58"/>
                <c:pt idx="0">
                  <c:v>1.6685128969065228E-2</c:v>
                </c:pt>
                <c:pt idx="1">
                  <c:v>0.36022671663165873</c:v>
                </c:pt>
                <c:pt idx="2">
                  <c:v>-0.26678909958212793</c:v>
                </c:pt>
                <c:pt idx="3">
                  <c:v>-2.1671132982338261</c:v>
                </c:pt>
                <c:pt idx="4">
                  <c:v>-0.79827024901252086</c:v>
                </c:pt>
                <c:pt idx="5">
                  <c:v>-1.0137508321576276</c:v>
                </c:pt>
                <c:pt idx="6">
                  <c:v>-0.96989833546212156</c:v>
                </c:pt>
                <c:pt idx="7">
                  <c:v>0.89450721088632312</c:v>
                </c:pt>
                <c:pt idx="8">
                  <c:v>-0.87903828281354446</c:v>
                </c:pt>
                <c:pt idx="9">
                  <c:v>0.15576938415928096</c:v>
                </c:pt>
                <c:pt idx="10">
                  <c:v>0.80745095783882725</c:v>
                </c:pt>
                <c:pt idx="11">
                  <c:v>4.5619903277606823E-2</c:v>
                </c:pt>
                <c:pt idx="12">
                  <c:v>2.7141753666970936</c:v>
                </c:pt>
                <c:pt idx="13">
                  <c:v>2.2613124899077066</c:v>
                </c:pt>
                <c:pt idx="14">
                  <c:v>1.4087246994997131</c:v>
                </c:pt>
                <c:pt idx="15">
                  <c:v>0.53506612799416664</c:v>
                </c:pt>
                <c:pt idx="16">
                  <c:v>0.621088472107578</c:v>
                </c:pt>
                <c:pt idx="17">
                  <c:v>0.86677973138833797</c:v>
                </c:pt>
                <c:pt idx="18">
                  <c:v>0.60767364104549082</c:v>
                </c:pt>
                <c:pt idx="19">
                  <c:v>1.8185416262268002</c:v>
                </c:pt>
                <c:pt idx="20">
                  <c:v>0.44119846422840481</c:v>
                </c:pt>
                <c:pt idx="21">
                  <c:v>1.0458274686061759</c:v>
                </c:pt>
                <c:pt idx="22">
                  <c:v>1.0343530187501229</c:v>
                </c:pt>
                <c:pt idx="23">
                  <c:v>2.7726134586283449</c:v>
                </c:pt>
                <c:pt idx="24">
                  <c:v>3.2268277467960855</c:v>
                </c:pt>
                <c:pt idx="25">
                  <c:v>1.6457760544611209</c:v>
                </c:pt>
                <c:pt idx="26">
                  <c:v>1.9317536333093326</c:v>
                </c:pt>
                <c:pt idx="27">
                  <c:v>1.1877831442869418</c:v>
                </c:pt>
                <c:pt idx="28">
                  <c:v>2.3022647606235007</c:v>
                </c:pt>
                <c:pt idx="29">
                  <c:v>0.88026964676250419</c:v>
                </c:pt>
                <c:pt idx="30">
                  <c:v>1.9557300285464767</c:v>
                </c:pt>
                <c:pt idx="31">
                  <c:v>5.6267100333172078</c:v>
                </c:pt>
                <c:pt idx="32">
                  <c:v>3.7832491207005576</c:v>
                </c:pt>
                <c:pt idx="33">
                  <c:v>-1.3621787042065103</c:v>
                </c:pt>
                <c:pt idx="34">
                  <c:v>1.8897513106845325</c:v>
                </c:pt>
                <c:pt idx="35">
                  <c:v>-2.4550449323320689</c:v>
                </c:pt>
                <c:pt idx="36">
                  <c:v>-1.5990845273120631</c:v>
                </c:pt>
                <c:pt idx="37">
                  <c:v>7.3784810239452581</c:v>
                </c:pt>
                <c:pt idx="38">
                  <c:v>2.49637012182485</c:v>
                </c:pt>
                <c:pt idx="39">
                  <c:v>2.1145475212009974</c:v>
                </c:pt>
                <c:pt idx="40">
                  <c:v>2.022560419778789</c:v>
                </c:pt>
                <c:pt idx="41">
                  <c:v>5.0288218679805041</c:v>
                </c:pt>
                <c:pt idx="42">
                  <c:v>2.3696536206884335</c:v>
                </c:pt>
                <c:pt idx="43">
                  <c:v>1.4833438067860394</c:v>
                </c:pt>
                <c:pt idx="44">
                  <c:v>0.69047475756184273</c:v>
                </c:pt>
                <c:pt idx="45">
                  <c:v>-2.5770774636080205</c:v>
                </c:pt>
                <c:pt idx="46">
                  <c:v>-1.8449002258294294</c:v>
                </c:pt>
                <c:pt idx="47">
                  <c:v>1.1626108676372087</c:v>
                </c:pt>
                <c:pt idx="48">
                  <c:v>0.80034146541323792</c:v>
                </c:pt>
                <c:pt idx="49">
                  <c:v>3.0286018691885657</c:v>
                </c:pt>
                <c:pt idx="50">
                  <c:v>1.5886319526348651</c:v>
                </c:pt>
                <c:pt idx="51">
                  <c:v>-0.36836088861193295</c:v>
                </c:pt>
                <c:pt idx="52">
                  <c:v>-0.25438921005390541</c:v>
                </c:pt>
                <c:pt idx="53">
                  <c:v>-0.89748008238562371</c:v>
                </c:pt>
                <c:pt idx="54">
                  <c:v>0.60053713688971888</c:v>
                </c:pt>
                <c:pt idx="55">
                  <c:v>1.9700861847238222</c:v>
                </c:pt>
                <c:pt idx="56">
                  <c:v>0.22415693898778186</c:v>
                </c:pt>
                <c:pt idx="57" formatCode="General">
                  <c:v>-0.42227442384341235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AF6-406A-9A68-E9E17EEAB4D0}"/>
            </c:ext>
          </c:extLst>
        </c:ser>
        <c:ser>
          <c:idx val="1"/>
          <c:order val="3"/>
          <c:tx>
            <c:strRef>
              <c:f>'G IV.3.4.'!$K$9</c:f>
              <c:strCache>
                <c:ptCount val="1"/>
                <c:pt idx="0">
                  <c:v>Репроматеријал</c:v>
                </c:pt>
              </c:strCache>
            </c:strRef>
          </c:tx>
          <c:spPr>
            <a:solidFill>
              <a:srgbClr val="FF818D"/>
            </a:solidFill>
            <a:ln w="22225"/>
          </c:spPr>
          <c:invertIfNegative val="0"/>
          <c:cat>
            <c:strRef>
              <c:f>'G IV.3.4.'!$H$10:$H$67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IV.3.4.'!$K$10:$K$67</c:f>
              <c:numCache>
                <c:formatCode>0.0</c:formatCode>
                <c:ptCount val="58"/>
                <c:pt idx="0">
                  <c:v>2.7570970250356002</c:v>
                </c:pt>
                <c:pt idx="1">
                  <c:v>0.85247369735221734</c:v>
                </c:pt>
                <c:pt idx="2">
                  <c:v>-0.64756276362645859</c:v>
                </c:pt>
                <c:pt idx="3">
                  <c:v>2.4493975443617786</c:v>
                </c:pt>
                <c:pt idx="4">
                  <c:v>-0.7383223183553318</c:v>
                </c:pt>
                <c:pt idx="5">
                  <c:v>5.1863526904855206</c:v>
                </c:pt>
                <c:pt idx="6">
                  <c:v>11.100632066654024</c:v>
                </c:pt>
                <c:pt idx="7">
                  <c:v>4.1546906765433418</c:v>
                </c:pt>
                <c:pt idx="8">
                  <c:v>-0.28130357354009189</c:v>
                </c:pt>
                <c:pt idx="9">
                  <c:v>-0.10555887531713215</c:v>
                </c:pt>
                <c:pt idx="10">
                  <c:v>-3.3360563563950896</c:v>
                </c:pt>
                <c:pt idx="11">
                  <c:v>-5.8229189342932548</c:v>
                </c:pt>
                <c:pt idx="12">
                  <c:v>2.3607280490800115</c:v>
                </c:pt>
                <c:pt idx="13">
                  <c:v>0.47186930194907517</c:v>
                </c:pt>
                <c:pt idx="14">
                  <c:v>-1.3798094804285714</c:v>
                </c:pt>
                <c:pt idx="15">
                  <c:v>1.3381371611666641</c:v>
                </c:pt>
                <c:pt idx="16">
                  <c:v>-2.3018157965328832</c:v>
                </c:pt>
                <c:pt idx="17">
                  <c:v>1.7827782057563002</c:v>
                </c:pt>
                <c:pt idx="18">
                  <c:v>-0.18108160596534983</c:v>
                </c:pt>
                <c:pt idx="19">
                  <c:v>1.5484889023709494</c:v>
                </c:pt>
                <c:pt idx="20">
                  <c:v>11.085053470874589</c:v>
                </c:pt>
                <c:pt idx="21">
                  <c:v>7.6816195259727484</c:v>
                </c:pt>
                <c:pt idx="22">
                  <c:v>9.9823992441803355</c:v>
                </c:pt>
                <c:pt idx="23">
                  <c:v>9.9760170189295003</c:v>
                </c:pt>
                <c:pt idx="24">
                  <c:v>7.0886070283131515</c:v>
                </c:pt>
                <c:pt idx="25">
                  <c:v>5.8960337052586524</c:v>
                </c:pt>
                <c:pt idx="26">
                  <c:v>7.6439783158211796</c:v>
                </c:pt>
                <c:pt idx="27">
                  <c:v>6.496613509160106</c:v>
                </c:pt>
                <c:pt idx="28">
                  <c:v>4.5184570968207884</c:v>
                </c:pt>
                <c:pt idx="29">
                  <c:v>5.027974674475705</c:v>
                </c:pt>
                <c:pt idx="30">
                  <c:v>4.650684314279931</c:v>
                </c:pt>
                <c:pt idx="31">
                  <c:v>3.7701207893337823</c:v>
                </c:pt>
                <c:pt idx="32">
                  <c:v>1.8158760958663465</c:v>
                </c:pt>
                <c:pt idx="33">
                  <c:v>-16.438089959179987</c:v>
                </c:pt>
                <c:pt idx="34">
                  <c:v>-6.4010483329288563</c:v>
                </c:pt>
                <c:pt idx="35">
                  <c:v>-3.4004414587027161</c:v>
                </c:pt>
                <c:pt idx="36">
                  <c:v>0.49108427630458079</c:v>
                </c:pt>
                <c:pt idx="37">
                  <c:v>32.179125813525296</c:v>
                </c:pt>
                <c:pt idx="38">
                  <c:v>19.693639484202716</c:v>
                </c:pt>
                <c:pt idx="39">
                  <c:v>21.889986195741979</c:v>
                </c:pt>
                <c:pt idx="40">
                  <c:v>42.93178939185885</c:v>
                </c:pt>
                <c:pt idx="41">
                  <c:v>30.521503858088746</c:v>
                </c:pt>
                <c:pt idx="42">
                  <c:v>18.023167823421804</c:v>
                </c:pt>
                <c:pt idx="43">
                  <c:v>10.723653511436645</c:v>
                </c:pt>
                <c:pt idx="44">
                  <c:v>-2.5771427597780341</c:v>
                </c:pt>
                <c:pt idx="45">
                  <c:v>-9.3545134762686022</c:v>
                </c:pt>
                <c:pt idx="46">
                  <c:v>-8.1006753399947904</c:v>
                </c:pt>
                <c:pt idx="47">
                  <c:v>-4.8475333090809078</c:v>
                </c:pt>
                <c:pt idx="48">
                  <c:v>-5.9267931075785691</c:v>
                </c:pt>
                <c:pt idx="49">
                  <c:v>0.24917187967877971</c:v>
                </c:pt>
                <c:pt idx="50">
                  <c:v>9.1593625608203997</c:v>
                </c:pt>
                <c:pt idx="51">
                  <c:v>4.3073037819725393</c:v>
                </c:pt>
                <c:pt idx="52">
                  <c:v>7.5305502520538061</c:v>
                </c:pt>
                <c:pt idx="53">
                  <c:v>3.8364206082081922</c:v>
                </c:pt>
                <c:pt idx="54">
                  <c:v>7.6058386277295442E-2</c:v>
                </c:pt>
                <c:pt idx="55">
                  <c:v>1.5780271704571447</c:v>
                </c:pt>
                <c:pt idx="56">
                  <c:v>-0.26341017910859416</c:v>
                </c:pt>
                <c:pt idx="57" formatCode="General">
                  <c:v>6.2257847789316196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AF6-406A-9A68-E9E17EEAB4D0}"/>
            </c:ext>
          </c:extLst>
        </c:ser>
        <c:ser>
          <c:idx val="3"/>
          <c:order val="4"/>
          <c:tx>
            <c:strRef>
              <c:f>'G IV.3.4.'!$L$9</c:f>
              <c:strCache>
                <c:ptCount val="1"/>
                <c:pt idx="0">
                  <c:v>Потрошна роба</c:v>
                </c:pt>
              </c:strCache>
            </c:strRef>
          </c:tx>
          <c:spPr>
            <a:solidFill>
              <a:srgbClr val="0073CF"/>
            </a:solidFill>
          </c:spPr>
          <c:invertIfNegative val="0"/>
          <c:cat>
            <c:strRef>
              <c:f>'G IV.3.4.'!$H$10:$H$67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IV.3.4.'!$L$10:$L$67</c:f>
              <c:numCache>
                <c:formatCode>0.0</c:formatCode>
                <c:ptCount val="58"/>
                <c:pt idx="0">
                  <c:v>0.37698217275858881</c:v>
                </c:pt>
                <c:pt idx="1">
                  <c:v>1.1008671747631626</c:v>
                </c:pt>
                <c:pt idx="2">
                  <c:v>0.17554133204047048</c:v>
                </c:pt>
                <c:pt idx="3">
                  <c:v>0.73720392169667393</c:v>
                </c:pt>
                <c:pt idx="4">
                  <c:v>0.76510655496808755</c:v>
                </c:pt>
                <c:pt idx="5">
                  <c:v>0.80457463626552295</c:v>
                </c:pt>
                <c:pt idx="6">
                  <c:v>-1.1610127979011918E-2</c:v>
                </c:pt>
                <c:pt idx="7">
                  <c:v>0.64484643763920368</c:v>
                </c:pt>
                <c:pt idx="8">
                  <c:v>-0.6119706488204083</c:v>
                </c:pt>
                <c:pt idx="9">
                  <c:v>-0.26566842627291121</c:v>
                </c:pt>
                <c:pt idx="10">
                  <c:v>0.41867457488350046</c:v>
                </c:pt>
                <c:pt idx="11">
                  <c:v>-0.36793323029467073</c:v>
                </c:pt>
                <c:pt idx="12">
                  <c:v>2.0994321377644418</c:v>
                </c:pt>
                <c:pt idx="13">
                  <c:v>1.2644636872828154</c:v>
                </c:pt>
                <c:pt idx="14">
                  <c:v>1.3861016916293754</c:v>
                </c:pt>
                <c:pt idx="15">
                  <c:v>2.6496881778179096</c:v>
                </c:pt>
                <c:pt idx="16">
                  <c:v>1.0013474305772039</c:v>
                </c:pt>
                <c:pt idx="17">
                  <c:v>2.9005995397833231</c:v>
                </c:pt>
                <c:pt idx="18">
                  <c:v>1.5473587133786426</c:v>
                </c:pt>
                <c:pt idx="19">
                  <c:v>1.1931708193201946</c:v>
                </c:pt>
                <c:pt idx="20">
                  <c:v>1.6104532866135668</c:v>
                </c:pt>
                <c:pt idx="21">
                  <c:v>0.34301167559620693</c:v>
                </c:pt>
                <c:pt idx="22">
                  <c:v>0.92718947506978855</c:v>
                </c:pt>
                <c:pt idx="23">
                  <c:v>1.2286664917208812</c:v>
                </c:pt>
                <c:pt idx="24">
                  <c:v>2.5133452106875724</c:v>
                </c:pt>
                <c:pt idx="25">
                  <c:v>1.1066881934447428</c:v>
                </c:pt>
                <c:pt idx="26">
                  <c:v>1.9423945434355632</c:v>
                </c:pt>
                <c:pt idx="27">
                  <c:v>3.0926120352949962</c:v>
                </c:pt>
                <c:pt idx="28">
                  <c:v>2.215146099607376</c:v>
                </c:pt>
                <c:pt idx="29">
                  <c:v>3.253765842264742</c:v>
                </c:pt>
                <c:pt idx="30">
                  <c:v>2.8418164756598476</c:v>
                </c:pt>
                <c:pt idx="31">
                  <c:v>1.5903077761839675</c:v>
                </c:pt>
                <c:pt idx="32">
                  <c:v>2.1332673246236005</c:v>
                </c:pt>
                <c:pt idx="33">
                  <c:v>-0.50398507392715608</c:v>
                </c:pt>
                <c:pt idx="34">
                  <c:v>2.7394942539007849</c:v>
                </c:pt>
                <c:pt idx="35">
                  <c:v>2.6876472622935004</c:v>
                </c:pt>
                <c:pt idx="36">
                  <c:v>0.97931771900248221</c:v>
                </c:pt>
                <c:pt idx="37">
                  <c:v>5.7531155831312377</c:v>
                </c:pt>
                <c:pt idx="38">
                  <c:v>1.2716485901376593</c:v>
                </c:pt>
                <c:pt idx="39">
                  <c:v>2.8664292428100455</c:v>
                </c:pt>
                <c:pt idx="40">
                  <c:v>4.8199407557936498</c:v>
                </c:pt>
                <c:pt idx="41">
                  <c:v>4.4663734288032462</c:v>
                </c:pt>
                <c:pt idx="42">
                  <c:v>3.9782431664660423</c:v>
                </c:pt>
                <c:pt idx="43">
                  <c:v>4.6706947492819513</c:v>
                </c:pt>
                <c:pt idx="44">
                  <c:v>2.1960627931723451</c:v>
                </c:pt>
                <c:pt idx="45">
                  <c:v>1.1305417656742685</c:v>
                </c:pt>
                <c:pt idx="46">
                  <c:v>0.83339011213086567</c:v>
                </c:pt>
                <c:pt idx="47">
                  <c:v>1.4589987065527377E-2</c:v>
                </c:pt>
                <c:pt idx="48">
                  <c:v>1.4677505101468662</c:v>
                </c:pt>
                <c:pt idx="49">
                  <c:v>2.1707176791974341</c:v>
                </c:pt>
                <c:pt idx="50">
                  <c:v>2.6952977402920371</c:v>
                </c:pt>
                <c:pt idx="51">
                  <c:v>2.1745689670537089</c:v>
                </c:pt>
                <c:pt idx="52">
                  <c:v>3.7388954937992329</c:v>
                </c:pt>
                <c:pt idx="53">
                  <c:v>1.9998903666064549</c:v>
                </c:pt>
                <c:pt idx="54">
                  <c:v>1.89246796938324</c:v>
                </c:pt>
                <c:pt idx="55">
                  <c:v>0.47610040675961379</c:v>
                </c:pt>
                <c:pt idx="56">
                  <c:v>-0.37743394100461253</c:v>
                </c:pt>
                <c:pt idx="57" formatCode="General">
                  <c:v>1.1817236703795944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AF6-406A-9A68-E9E17EEAB4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100"/>
        <c:axId val="138113408"/>
        <c:axId val="138114944"/>
      </c:barChart>
      <c:lineChart>
        <c:grouping val="standard"/>
        <c:varyColors val="0"/>
        <c:ser>
          <c:idx val="2"/>
          <c:order val="0"/>
          <c:tx>
            <c:strRef>
              <c:f>'G IV.3.4.'!$I$9</c:f>
              <c:strCache>
                <c:ptCount val="1"/>
                <c:pt idx="0">
                  <c:v>Увоз (у %)</c:v>
                </c:pt>
              </c:strCache>
            </c:strRef>
          </c:tx>
          <c:spPr>
            <a:ln w="28575">
              <a:solidFill>
                <a:srgbClr val="002C77"/>
              </a:solidFill>
            </a:ln>
          </c:spPr>
          <c:marker>
            <c:symbol val="none"/>
          </c:marker>
          <c:cat>
            <c:strRef>
              <c:f>'G IV.3.4.'!$H$10:$H$67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IV.3.4.'!$I$10:$I$67</c:f>
              <c:numCache>
                <c:formatCode>0.0</c:formatCode>
                <c:ptCount val="58"/>
                <c:pt idx="0">
                  <c:v>5.2158078047316643</c:v>
                </c:pt>
                <c:pt idx="1">
                  <c:v>6.0468666051127915</c:v>
                </c:pt>
                <c:pt idx="2">
                  <c:v>1.0245182451068122</c:v>
                </c:pt>
                <c:pt idx="3">
                  <c:v>1.1794075637547192</c:v>
                </c:pt>
                <c:pt idx="4">
                  <c:v>-4.0232227346406566E-2</c:v>
                </c:pt>
                <c:pt idx="5">
                  <c:v>3.7028419026798813</c:v>
                </c:pt>
                <c:pt idx="6">
                  <c:v>10.443028244788179</c:v>
                </c:pt>
                <c:pt idx="7">
                  <c:v>6.2319616164096594</c:v>
                </c:pt>
                <c:pt idx="8">
                  <c:v>-0.82780401960258909</c:v>
                </c:pt>
                <c:pt idx="9">
                  <c:v>1.150322033002539</c:v>
                </c:pt>
                <c:pt idx="10">
                  <c:v>-1.2844362197590089</c:v>
                </c:pt>
                <c:pt idx="11">
                  <c:v>-5.8281646580174291</c:v>
                </c:pt>
                <c:pt idx="12">
                  <c:v>8.6061981321909293</c:v>
                </c:pt>
                <c:pt idx="13">
                  <c:v>5.7804631877483859</c:v>
                </c:pt>
                <c:pt idx="14">
                  <c:v>2.8194316433672664</c:v>
                </c:pt>
                <c:pt idx="15">
                  <c:v>6.7101578736237517</c:v>
                </c:pt>
                <c:pt idx="16">
                  <c:v>3.0095758206469614</c:v>
                </c:pt>
                <c:pt idx="17">
                  <c:v>9.0182006969406725</c:v>
                </c:pt>
                <c:pt idx="18">
                  <c:v>4.7205810849657057</c:v>
                </c:pt>
                <c:pt idx="19">
                  <c:v>7.3308645971209438</c:v>
                </c:pt>
                <c:pt idx="20">
                  <c:v>15.625024852474565</c:v>
                </c:pt>
                <c:pt idx="21">
                  <c:v>10.309158276621321</c:v>
                </c:pt>
                <c:pt idx="22">
                  <c:v>13.438521947552816</c:v>
                </c:pt>
                <c:pt idx="23">
                  <c:v>15.382865677966448</c:v>
                </c:pt>
                <c:pt idx="24">
                  <c:v>12.598235998339419</c:v>
                </c:pt>
                <c:pt idx="25">
                  <c:v>10.980334923546579</c:v>
                </c:pt>
                <c:pt idx="26">
                  <c:v>15.117734445097909</c:v>
                </c:pt>
                <c:pt idx="27">
                  <c:v>13.360630124501814</c:v>
                </c:pt>
                <c:pt idx="28">
                  <c:v>11.010092566741443</c:v>
                </c:pt>
                <c:pt idx="29">
                  <c:v>9.3430034828659938</c:v>
                </c:pt>
                <c:pt idx="30">
                  <c:v>8.550224466293507</c:v>
                </c:pt>
                <c:pt idx="31">
                  <c:v>10.229175347792481</c:v>
                </c:pt>
                <c:pt idx="32">
                  <c:v>7.0371251434761026</c:v>
                </c:pt>
                <c:pt idx="33">
                  <c:v>-20.192558004855151</c:v>
                </c:pt>
                <c:pt idx="34">
                  <c:v>-1.1572214404198484</c:v>
                </c:pt>
                <c:pt idx="35">
                  <c:v>-1.6149985539910165</c:v>
                </c:pt>
                <c:pt idx="36">
                  <c:v>0.44193491181306815</c:v>
                </c:pt>
                <c:pt idx="37">
                  <c:v>49.567250755923602</c:v>
                </c:pt>
                <c:pt idx="38">
                  <c:v>26.795125978896667</c:v>
                </c:pt>
                <c:pt idx="39">
                  <c:v>29.5490907858368</c:v>
                </c:pt>
                <c:pt idx="40">
                  <c:v>54.34342500422045</c:v>
                </c:pt>
                <c:pt idx="41">
                  <c:v>43.769136208905174</c:v>
                </c:pt>
                <c:pt idx="42">
                  <c:v>27.241293892768887</c:v>
                </c:pt>
                <c:pt idx="43">
                  <c:v>19.81201469811262</c:v>
                </c:pt>
                <c:pt idx="44">
                  <c:v>0.9624893340047469</c:v>
                </c:pt>
                <c:pt idx="45">
                  <c:v>-10.116089898342231</c:v>
                </c:pt>
                <c:pt idx="46">
                  <c:v>-8.6620677289546322</c:v>
                </c:pt>
                <c:pt idx="47">
                  <c:v>-3.9327734795981328</c:v>
                </c:pt>
                <c:pt idx="48">
                  <c:v>-3.345633448371903</c:v>
                </c:pt>
                <c:pt idx="49">
                  <c:v>5.9247275490432205</c:v>
                </c:pt>
                <c:pt idx="50">
                  <c:v>14.493911011437328</c:v>
                </c:pt>
                <c:pt idx="51">
                  <c:v>7.3806521319130551</c:v>
                </c:pt>
                <c:pt idx="52">
                  <c:v>12.681113732622974</c:v>
                </c:pt>
                <c:pt idx="53">
                  <c:v>8.9410369940657546</c:v>
                </c:pt>
                <c:pt idx="54">
                  <c:v>3.3104730429635056</c:v>
                </c:pt>
                <c:pt idx="55">
                  <c:v>4.4855868870046232</c:v>
                </c:pt>
                <c:pt idx="56">
                  <c:v>0.6135384556865574</c:v>
                </c:pt>
                <c:pt idx="57" formatCode="General">
                  <c:v>6.6885730553626139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AF6-406A-9A68-E9E17EEAB4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8113408"/>
        <c:axId val="138114944"/>
      </c:lineChart>
      <c:catAx>
        <c:axId val="13811340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114944"/>
        <c:crossesAt val="-30"/>
        <c:auto val="1"/>
        <c:lblAlgn val="ctr"/>
        <c:lblOffset val="100"/>
        <c:tickLblSkip val="8"/>
        <c:tickMarkSkip val="4"/>
        <c:noMultiLvlLbl val="0"/>
      </c:catAx>
      <c:valAx>
        <c:axId val="138114944"/>
        <c:scaling>
          <c:orientation val="minMax"/>
          <c:max val="60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0" sourceLinked="0"/>
        <c:majorTickMark val="none"/>
        <c:minorTickMark val="none"/>
        <c:tickLblPos val="nextTo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113408"/>
        <c:crosses val="autoZero"/>
        <c:crossBetween val="between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78824273072060658"/>
          <c:w val="0.33395750888558334"/>
          <c:h val="0.21175726927939323"/>
        </c:manualLayout>
      </c:layout>
      <c:overlay val="0"/>
      <c:spPr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7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056" r="0.75000000000000056" t="1" header="0.5" footer="0.5"/>
    <c:pageSetup paperSize="9" orientation="landscape"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4883720930232586E-2"/>
          <c:y val="4.2236523989383809E-2"/>
          <c:w val="0.8854341695660134"/>
          <c:h val="0.66084358119756359"/>
        </c:manualLayout>
      </c:layout>
      <c:barChart>
        <c:barDir val="col"/>
        <c:grouping val="stacked"/>
        <c:varyColors val="0"/>
        <c:ser>
          <c:idx val="4"/>
          <c:order val="1"/>
          <c:tx>
            <c:strRef>
              <c:f>'G IV.3.4.'!$M$8</c:f>
              <c:strCache>
                <c:ptCount val="1"/>
                <c:pt idx="0">
                  <c:v>Оther</c:v>
                </c:pt>
              </c:strCache>
            </c:strRef>
          </c:tx>
          <c:spPr>
            <a:solidFill>
              <a:srgbClr val="C0C0C0"/>
            </a:solidFill>
          </c:spPr>
          <c:invertIfNegative val="0"/>
          <c:cat>
            <c:strRef>
              <c:f>'G IV.3.4.'!$G$10:$G$67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IV.3.4.'!$M$10:$M$67</c:f>
              <c:numCache>
                <c:formatCode>0.0</c:formatCode>
                <c:ptCount val="58"/>
                <c:pt idx="0">
                  <c:v>2.0650434779684028</c:v>
                </c:pt>
                <c:pt idx="1">
                  <c:v>3.7332990163657636</c:v>
                </c:pt>
                <c:pt idx="2">
                  <c:v>1.7633287762749112</c:v>
                </c:pt>
                <c:pt idx="3">
                  <c:v>0.1599193959301001</c:v>
                </c:pt>
                <c:pt idx="4">
                  <c:v>0.73125378505335925</c:v>
                </c:pt>
                <c:pt idx="5">
                  <c:v>-1.2743345919135458</c:v>
                </c:pt>
                <c:pt idx="6">
                  <c:v>0.32390464157529764</c:v>
                </c:pt>
                <c:pt idx="7">
                  <c:v>0.53791729134076127</c:v>
                </c:pt>
                <c:pt idx="8">
                  <c:v>0.94450848557147249</c:v>
                </c:pt>
                <c:pt idx="9">
                  <c:v>1.3657799504333243</c:v>
                </c:pt>
                <c:pt idx="10">
                  <c:v>0.82549460391374552</c:v>
                </c:pt>
                <c:pt idx="11">
                  <c:v>0.31706760329291384</c:v>
                </c:pt>
                <c:pt idx="12">
                  <c:v>1.431862578649381</c:v>
                </c:pt>
                <c:pt idx="13">
                  <c:v>1.7828177086087829</c:v>
                </c:pt>
                <c:pt idx="14">
                  <c:v>1.40441473266676</c:v>
                </c:pt>
                <c:pt idx="15">
                  <c:v>2.1872664066449965</c:v>
                </c:pt>
                <c:pt idx="16">
                  <c:v>3.6889557144950653</c:v>
                </c:pt>
                <c:pt idx="17">
                  <c:v>3.4680432200127052</c:v>
                </c:pt>
                <c:pt idx="18">
                  <c:v>2.7466303365069069</c:v>
                </c:pt>
                <c:pt idx="19">
                  <c:v>2.7706632492030083</c:v>
                </c:pt>
                <c:pt idx="20">
                  <c:v>2.4883196307579891</c:v>
                </c:pt>
                <c:pt idx="21">
                  <c:v>1.2386996064461921</c:v>
                </c:pt>
                <c:pt idx="22">
                  <c:v>1.4945802095525729</c:v>
                </c:pt>
                <c:pt idx="23">
                  <c:v>1.4055687086877222</c:v>
                </c:pt>
                <c:pt idx="24">
                  <c:v>-0.23054398745740234</c:v>
                </c:pt>
                <c:pt idx="25">
                  <c:v>2.3318369703820712</c:v>
                </c:pt>
                <c:pt idx="26">
                  <c:v>3.5996079525318421</c:v>
                </c:pt>
                <c:pt idx="27">
                  <c:v>2.5836214357597593</c:v>
                </c:pt>
                <c:pt idx="28">
                  <c:v>1.9742246096897971</c:v>
                </c:pt>
                <c:pt idx="29">
                  <c:v>0.18099331936303775</c:v>
                </c:pt>
                <c:pt idx="30">
                  <c:v>-0.89800635219273905</c:v>
                </c:pt>
                <c:pt idx="31">
                  <c:v>-0.75796325104246942</c:v>
                </c:pt>
                <c:pt idx="32">
                  <c:v>-0.69526739771441992</c:v>
                </c:pt>
                <c:pt idx="33">
                  <c:v>-1.8883042675415032</c:v>
                </c:pt>
                <c:pt idx="34">
                  <c:v>0.61458132792369535</c:v>
                </c:pt>
                <c:pt idx="35">
                  <c:v>1.5528405747502487</c:v>
                </c:pt>
                <c:pt idx="36">
                  <c:v>0.57061744381807022</c:v>
                </c:pt>
                <c:pt idx="37">
                  <c:v>4.2565283353218186</c:v>
                </c:pt>
                <c:pt idx="38">
                  <c:v>3.3334677827314412</c:v>
                </c:pt>
                <c:pt idx="39">
                  <c:v>2.6781278260837933</c:v>
                </c:pt>
                <c:pt idx="40">
                  <c:v>4.569134436789164</c:v>
                </c:pt>
                <c:pt idx="41">
                  <c:v>3.7524370540326664</c:v>
                </c:pt>
                <c:pt idx="42">
                  <c:v>2.8702292821925832</c:v>
                </c:pt>
                <c:pt idx="43">
                  <c:v>2.9343226306079857</c:v>
                </c:pt>
                <c:pt idx="44">
                  <c:v>0.65309454304860093</c:v>
                </c:pt>
                <c:pt idx="45">
                  <c:v>0.68495927586013583</c:v>
                </c:pt>
                <c:pt idx="46">
                  <c:v>0.4501177247387454</c:v>
                </c:pt>
                <c:pt idx="47">
                  <c:v>-0.26244102521996554</c:v>
                </c:pt>
                <c:pt idx="48">
                  <c:v>0.3130676836465463</c:v>
                </c:pt>
                <c:pt idx="49">
                  <c:v>0.47623612097844048</c:v>
                </c:pt>
                <c:pt idx="50">
                  <c:v>1.050618757689999</c:v>
                </c:pt>
                <c:pt idx="51">
                  <c:v>1.2671402714987454</c:v>
                </c:pt>
                <c:pt idx="52">
                  <c:v>1.6660571968238431</c:v>
                </c:pt>
                <c:pt idx="53">
                  <c:v>4.002206101636717</c:v>
                </c:pt>
                <c:pt idx="54">
                  <c:v>0.74140955041325851</c:v>
                </c:pt>
                <c:pt idx="55">
                  <c:v>0.46137312506404715</c:v>
                </c:pt>
                <c:pt idx="56">
                  <c:v>1.0302256368119822</c:v>
                </c:pt>
                <c:pt idx="57" formatCode="General">
                  <c:v>-0.29666097010518944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C6F6-4A43-9EBB-5226549582B7}"/>
            </c:ext>
          </c:extLst>
        </c:ser>
        <c:ser>
          <c:idx val="0"/>
          <c:order val="2"/>
          <c:tx>
            <c:strRef>
              <c:f>'G IV.3.4.'!$J$8</c:f>
              <c:strCache>
                <c:ptCount val="1"/>
                <c:pt idx="0">
                  <c:v>Equipment </c:v>
                </c:pt>
              </c:strCache>
            </c:strRef>
          </c:tx>
          <c:spPr>
            <a:solidFill>
              <a:srgbClr val="A0CFEB"/>
            </a:solidFill>
            <a:ln w="22225"/>
          </c:spPr>
          <c:invertIfNegative val="0"/>
          <c:cat>
            <c:strRef>
              <c:f>'G IV.3.4.'!$G$10:$G$67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IV.3.4.'!$J$10:$J$67</c:f>
              <c:numCache>
                <c:formatCode>0.0</c:formatCode>
                <c:ptCount val="58"/>
                <c:pt idx="0">
                  <c:v>1.6685128969065228E-2</c:v>
                </c:pt>
                <c:pt idx="1">
                  <c:v>0.36022671663165873</c:v>
                </c:pt>
                <c:pt idx="2">
                  <c:v>-0.26678909958212793</c:v>
                </c:pt>
                <c:pt idx="3">
                  <c:v>-2.1671132982338261</c:v>
                </c:pt>
                <c:pt idx="4">
                  <c:v>-0.79827024901252086</c:v>
                </c:pt>
                <c:pt idx="5">
                  <c:v>-1.0137508321576276</c:v>
                </c:pt>
                <c:pt idx="6">
                  <c:v>-0.96989833546212156</c:v>
                </c:pt>
                <c:pt idx="7">
                  <c:v>0.89450721088632312</c:v>
                </c:pt>
                <c:pt idx="8">
                  <c:v>-0.87903828281354446</c:v>
                </c:pt>
                <c:pt idx="9">
                  <c:v>0.15576938415928096</c:v>
                </c:pt>
                <c:pt idx="10">
                  <c:v>0.80745095783882725</c:v>
                </c:pt>
                <c:pt idx="11">
                  <c:v>4.5619903277606823E-2</c:v>
                </c:pt>
                <c:pt idx="12">
                  <c:v>2.7141753666970936</c:v>
                </c:pt>
                <c:pt idx="13">
                  <c:v>2.2613124899077066</c:v>
                </c:pt>
                <c:pt idx="14">
                  <c:v>1.4087246994997131</c:v>
                </c:pt>
                <c:pt idx="15">
                  <c:v>0.53506612799416664</c:v>
                </c:pt>
                <c:pt idx="16">
                  <c:v>0.621088472107578</c:v>
                </c:pt>
                <c:pt idx="17">
                  <c:v>0.86677973138833797</c:v>
                </c:pt>
                <c:pt idx="18">
                  <c:v>0.60767364104549082</c:v>
                </c:pt>
                <c:pt idx="19">
                  <c:v>1.8185416262268002</c:v>
                </c:pt>
                <c:pt idx="20">
                  <c:v>0.44119846422840481</c:v>
                </c:pt>
                <c:pt idx="21">
                  <c:v>1.0458274686061759</c:v>
                </c:pt>
                <c:pt idx="22">
                  <c:v>1.0343530187501229</c:v>
                </c:pt>
                <c:pt idx="23">
                  <c:v>2.7726134586283449</c:v>
                </c:pt>
                <c:pt idx="24">
                  <c:v>3.2268277467960855</c:v>
                </c:pt>
                <c:pt idx="25">
                  <c:v>1.6457760544611209</c:v>
                </c:pt>
                <c:pt idx="26">
                  <c:v>1.9317536333093326</c:v>
                </c:pt>
                <c:pt idx="27">
                  <c:v>1.1877831442869418</c:v>
                </c:pt>
                <c:pt idx="28">
                  <c:v>2.3022647606235007</c:v>
                </c:pt>
                <c:pt idx="29">
                  <c:v>0.88026964676250419</c:v>
                </c:pt>
                <c:pt idx="30">
                  <c:v>1.9557300285464767</c:v>
                </c:pt>
                <c:pt idx="31">
                  <c:v>5.6267100333172078</c:v>
                </c:pt>
                <c:pt idx="32">
                  <c:v>3.7832491207005576</c:v>
                </c:pt>
                <c:pt idx="33">
                  <c:v>-1.3621787042065103</c:v>
                </c:pt>
                <c:pt idx="34">
                  <c:v>1.8897513106845325</c:v>
                </c:pt>
                <c:pt idx="35">
                  <c:v>-2.4550449323320689</c:v>
                </c:pt>
                <c:pt idx="36">
                  <c:v>-1.5990845273120631</c:v>
                </c:pt>
                <c:pt idx="37">
                  <c:v>7.3784810239452581</c:v>
                </c:pt>
                <c:pt idx="38">
                  <c:v>2.49637012182485</c:v>
                </c:pt>
                <c:pt idx="39">
                  <c:v>2.1145475212009974</c:v>
                </c:pt>
                <c:pt idx="40">
                  <c:v>2.022560419778789</c:v>
                </c:pt>
                <c:pt idx="41">
                  <c:v>5.0288218679805041</c:v>
                </c:pt>
                <c:pt idx="42">
                  <c:v>2.3696536206884335</c:v>
                </c:pt>
                <c:pt idx="43">
                  <c:v>1.4833438067860394</c:v>
                </c:pt>
                <c:pt idx="44">
                  <c:v>0.69047475756184273</c:v>
                </c:pt>
                <c:pt idx="45">
                  <c:v>-2.5770774636080205</c:v>
                </c:pt>
                <c:pt idx="46">
                  <c:v>-1.8449002258294294</c:v>
                </c:pt>
                <c:pt idx="47">
                  <c:v>1.1626108676372087</c:v>
                </c:pt>
                <c:pt idx="48">
                  <c:v>0.80034146541323792</c:v>
                </c:pt>
                <c:pt idx="49">
                  <c:v>3.0286018691885657</c:v>
                </c:pt>
                <c:pt idx="50">
                  <c:v>1.5886319526348651</c:v>
                </c:pt>
                <c:pt idx="51">
                  <c:v>-0.36836088861193295</c:v>
                </c:pt>
                <c:pt idx="52">
                  <c:v>-0.25438921005390541</c:v>
                </c:pt>
                <c:pt idx="53">
                  <c:v>-0.89748008238562371</c:v>
                </c:pt>
                <c:pt idx="54">
                  <c:v>0.60053713688971888</c:v>
                </c:pt>
                <c:pt idx="55">
                  <c:v>1.9700861847238222</c:v>
                </c:pt>
                <c:pt idx="56">
                  <c:v>0.22415693898778186</c:v>
                </c:pt>
                <c:pt idx="57" formatCode="General">
                  <c:v>-0.42227442384341235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6F6-4A43-9EBB-5226549582B7}"/>
            </c:ext>
          </c:extLst>
        </c:ser>
        <c:ser>
          <c:idx val="1"/>
          <c:order val="3"/>
          <c:tx>
            <c:strRef>
              <c:f>'G IV.3.4.'!$K$8</c:f>
              <c:strCache>
                <c:ptCount val="1"/>
                <c:pt idx="0">
                  <c:v>Intermediate goods</c:v>
                </c:pt>
              </c:strCache>
            </c:strRef>
          </c:tx>
          <c:spPr>
            <a:solidFill>
              <a:srgbClr val="FF818D"/>
            </a:solidFill>
            <a:ln w="22225"/>
          </c:spPr>
          <c:invertIfNegative val="0"/>
          <c:cat>
            <c:strRef>
              <c:f>'G IV.3.4.'!$G$10:$G$67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IV.3.4.'!$K$10:$K$67</c:f>
              <c:numCache>
                <c:formatCode>0.0</c:formatCode>
                <c:ptCount val="58"/>
                <c:pt idx="0">
                  <c:v>2.7570970250356002</c:v>
                </c:pt>
                <c:pt idx="1">
                  <c:v>0.85247369735221734</c:v>
                </c:pt>
                <c:pt idx="2">
                  <c:v>-0.64756276362645859</c:v>
                </c:pt>
                <c:pt idx="3">
                  <c:v>2.4493975443617786</c:v>
                </c:pt>
                <c:pt idx="4">
                  <c:v>-0.7383223183553318</c:v>
                </c:pt>
                <c:pt idx="5">
                  <c:v>5.1863526904855206</c:v>
                </c:pt>
                <c:pt idx="6">
                  <c:v>11.100632066654024</c:v>
                </c:pt>
                <c:pt idx="7">
                  <c:v>4.1546906765433418</c:v>
                </c:pt>
                <c:pt idx="8">
                  <c:v>-0.28130357354009189</c:v>
                </c:pt>
                <c:pt idx="9">
                  <c:v>-0.10555887531713215</c:v>
                </c:pt>
                <c:pt idx="10">
                  <c:v>-3.3360563563950896</c:v>
                </c:pt>
                <c:pt idx="11">
                  <c:v>-5.8229189342932548</c:v>
                </c:pt>
                <c:pt idx="12">
                  <c:v>2.3607280490800115</c:v>
                </c:pt>
                <c:pt idx="13">
                  <c:v>0.47186930194907517</c:v>
                </c:pt>
                <c:pt idx="14">
                  <c:v>-1.3798094804285714</c:v>
                </c:pt>
                <c:pt idx="15">
                  <c:v>1.3381371611666641</c:v>
                </c:pt>
                <c:pt idx="16">
                  <c:v>-2.3018157965328832</c:v>
                </c:pt>
                <c:pt idx="17">
                  <c:v>1.7827782057563002</c:v>
                </c:pt>
                <c:pt idx="18">
                  <c:v>-0.18108160596534983</c:v>
                </c:pt>
                <c:pt idx="19">
                  <c:v>1.5484889023709494</c:v>
                </c:pt>
                <c:pt idx="20">
                  <c:v>11.085053470874589</c:v>
                </c:pt>
                <c:pt idx="21">
                  <c:v>7.6816195259727484</c:v>
                </c:pt>
                <c:pt idx="22">
                  <c:v>9.9823992441803355</c:v>
                </c:pt>
                <c:pt idx="23">
                  <c:v>9.9760170189295003</c:v>
                </c:pt>
                <c:pt idx="24">
                  <c:v>7.0886070283131515</c:v>
                </c:pt>
                <c:pt idx="25">
                  <c:v>5.8960337052586524</c:v>
                </c:pt>
                <c:pt idx="26">
                  <c:v>7.6439783158211796</c:v>
                </c:pt>
                <c:pt idx="27">
                  <c:v>6.496613509160106</c:v>
                </c:pt>
                <c:pt idx="28">
                  <c:v>4.5184570968207884</c:v>
                </c:pt>
                <c:pt idx="29">
                  <c:v>5.027974674475705</c:v>
                </c:pt>
                <c:pt idx="30">
                  <c:v>4.650684314279931</c:v>
                </c:pt>
                <c:pt idx="31">
                  <c:v>3.7701207893337823</c:v>
                </c:pt>
                <c:pt idx="32">
                  <c:v>1.8158760958663465</c:v>
                </c:pt>
                <c:pt idx="33">
                  <c:v>-16.438089959179987</c:v>
                </c:pt>
                <c:pt idx="34">
                  <c:v>-6.4010483329288563</c:v>
                </c:pt>
                <c:pt idx="35">
                  <c:v>-3.4004414587027161</c:v>
                </c:pt>
                <c:pt idx="36">
                  <c:v>0.49108427630458079</c:v>
                </c:pt>
                <c:pt idx="37">
                  <c:v>32.179125813525296</c:v>
                </c:pt>
                <c:pt idx="38">
                  <c:v>19.693639484202716</c:v>
                </c:pt>
                <c:pt idx="39">
                  <c:v>21.889986195741979</c:v>
                </c:pt>
                <c:pt idx="40">
                  <c:v>42.93178939185885</c:v>
                </c:pt>
                <c:pt idx="41">
                  <c:v>30.521503858088746</c:v>
                </c:pt>
                <c:pt idx="42">
                  <c:v>18.023167823421804</c:v>
                </c:pt>
                <c:pt idx="43">
                  <c:v>10.723653511436645</c:v>
                </c:pt>
                <c:pt idx="44">
                  <c:v>-2.5771427597780341</c:v>
                </c:pt>
                <c:pt idx="45">
                  <c:v>-9.3545134762686022</c:v>
                </c:pt>
                <c:pt idx="46">
                  <c:v>-8.1006753399947904</c:v>
                </c:pt>
                <c:pt idx="47">
                  <c:v>-4.8475333090809078</c:v>
                </c:pt>
                <c:pt idx="48">
                  <c:v>-5.9267931075785691</c:v>
                </c:pt>
                <c:pt idx="49">
                  <c:v>0.24917187967877971</c:v>
                </c:pt>
                <c:pt idx="50">
                  <c:v>9.1593625608203997</c:v>
                </c:pt>
                <c:pt idx="51">
                  <c:v>4.3073037819725393</c:v>
                </c:pt>
                <c:pt idx="52">
                  <c:v>7.5305502520538061</c:v>
                </c:pt>
                <c:pt idx="53">
                  <c:v>3.8364206082081922</c:v>
                </c:pt>
                <c:pt idx="54">
                  <c:v>7.6058386277295442E-2</c:v>
                </c:pt>
                <c:pt idx="55">
                  <c:v>1.5780271704571447</c:v>
                </c:pt>
                <c:pt idx="56">
                  <c:v>-0.26341017910859416</c:v>
                </c:pt>
                <c:pt idx="57" formatCode="General">
                  <c:v>6.2257847789316196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6F6-4A43-9EBB-5226549582B7}"/>
            </c:ext>
          </c:extLst>
        </c:ser>
        <c:ser>
          <c:idx val="3"/>
          <c:order val="4"/>
          <c:tx>
            <c:strRef>
              <c:f>'G IV.3.4.'!$L$8</c:f>
              <c:strCache>
                <c:ptCount val="1"/>
                <c:pt idx="0">
                  <c:v>Consumer goods</c:v>
                </c:pt>
              </c:strCache>
            </c:strRef>
          </c:tx>
          <c:spPr>
            <a:solidFill>
              <a:srgbClr val="0073CF"/>
            </a:solidFill>
          </c:spPr>
          <c:invertIfNegative val="0"/>
          <c:cat>
            <c:strRef>
              <c:f>'G IV.3.4.'!$G$10:$G$67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IV.3.4.'!$L$10:$L$67</c:f>
              <c:numCache>
                <c:formatCode>0.0</c:formatCode>
                <c:ptCount val="58"/>
                <c:pt idx="0">
                  <c:v>0.37698217275858881</c:v>
                </c:pt>
                <c:pt idx="1">
                  <c:v>1.1008671747631626</c:v>
                </c:pt>
                <c:pt idx="2">
                  <c:v>0.17554133204047048</c:v>
                </c:pt>
                <c:pt idx="3">
                  <c:v>0.73720392169667393</c:v>
                </c:pt>
                <c:pt idx="4">
                  <c:v>0.76510655496808755</c:v>
                </c:pt>
                <c:pt idx="5">
                  <c:v>0.80457463626552295</c:v>
                </c:pt>
                <c:pt idx="6">
                  <c:v>-1.1610127979011918E-2</c:v>
                </c:pt>
                <c:pt idx="7">
                  <c:v>0.64484643763920368</c:v>
                </c:pt>
                <c:pt idx="8">
                  <c:v>-0.6119706488204083</c:v>
                </c:pt>
                <c:pt idx="9">
                  <c:v>-0.26566842627291121</c:v>
                </c:pt>
                <c:pt idx="10">
                  <c:v>0.41867457488350046</c:v>
                </c:pt>
                <c:pt idx="11">
                  <c:v>-0.36793323029467073</c:v>
                </c:pt>
                <c:pt idx="12">
                  <c:v>2.0994321377644418</c:v>
                </c:pt>
                <c:pt idx="13">
                  <c:v>1.2644636872828154</c:v>
                </c:pt>
                <c:pt idx="14">
                  <c:v>1.3861016916293754</c:v>
                </c:pt>
                <c:pt idx="15">
                  <c:v>2.6496881778179096</c:v>
                </c:pt>
                <c:pt idx="16">
                  <c:v>1.0013474305772039</c:v>
                </c:pt>
                <c:pt idx="17">
                  <c:v>2.9005995397833231</c:v>
                </c:pt>
                <c:pt idx="18">
                  <c:v>1.5473587133786426</c:v>
                </c:pt>
                <c:pt idx="19">
                  <c:v>1.1931708193201946</c:v>
                </c:pt>
                <c:pt idx="20">
                  <c:v>1.6104532866135668</c:v>
                </c:pt>
                <c:pt idx="21">
                  <c:v>0.34301167559620693</c:v>
                </c:pt>
                <c:pt idx="22">
                  <c:v>0.92718947506978855</c:v>
                </c:pt>
                <c:pt idx="23">
                  <c:v>1.2286664917208812</c:v>
                </c:pt>
                <c:pt idx="24">
                  <c:v>2.5133452106875724</c:v>
                </c:pt>
                <c:pt idx="25">
                  <c:v>1.1066881934447428</c:v>
                </c:pt>
                <c:pt idx="26">
                  <c:v>1.9423945434355632</c:v>
                </c:pt>
                <c:pt idx="27">
                  <c:v>3.0926120352949962</c:v>
                </c:pt>
                <c:pt idx="28">
                  <c:v>2.215146099607376</c:v>
                </c:pt>
                <c:pt idx="29">
                  <c:v>3.253765842264742</c:v>
                </c:pt>
                <c:pt idx="30">
                  <c:v>2.8418164756598476</c:v>
                </c:pt>
                <c:pt idx="31">
                  <c:v>1.5903077761839675</c:v>
                </c:pt>
                <c:pt idx="32">
                  <c:v>2.1332673246236005</c:v>
                </c:pt>
                <c:pt idx="33">
                  <c:v>-0.50398507392715608</c:v>
                </c:pt>
                <c:pt idx="34">
                  <c:v>2.7394942539007849</c:v>
                </c:pt>
                <c:pt idx="35">
                  <c:v>2.6876472622935004</c:v>
                </c:pt>
                <c:pt idx="36">
                  <c:v>0.97931771900248221</c:v>
                </c:pt>
                <c:pt idx="37">
                  <c:v>5.7531155831312377</c:v>
                </c:pt>
                <c:pt idx="38">
                  <c:v>1.2716485901376593</c:v>
                </c:pt>
                <c:pt idx="39">
                  <c:v>2.8664292428100455</c:v>
                </c:pt>
                <c:pt idx="40">
                  <c:v>4.8199407557936498</c:v>
                </c:pt>
                <c:pt idx="41">
                  <c:v>4.4663734288032462</c:v>
                </c:pt>
                <c:pt idx="42">
                  <c:v>3.9782431664660423</c:v>
                </c:pt>
                <c:pt idx="43">
                  <c:v>4.6706947492819513</c:v>
                </c:pt>
                <c:pt idx="44">
                  <c:v>2.1960627931723451</c:v>
                </c:pt>
                <c:pt idx="45">
                  <c:v>1.1305417656742685</c:v>
                </c:pt>
                <c:pt idx="46">
                  <c:v>0.83339011213086567</c:v>
                </c:pt>
                <c:pt idx="47">
                  <c:v>1.4589987065527377E-2</c:v>
                </c:pt>
                <c:pt idx="48">
                  <c:v>1.4677505101468662</c:v>
                </c:pt>
                <c:pt idx="49">
                  <c:v>2.1707176791974341</c:v>
                </c:pt>
                <c:pt idx="50">
                  <c:v>2.6952977402920371</c:v>
                </c:pt>
                <c:pt idx="51">
                  <c:v>2.1745689670537089</c:v>
                </c:pt>
                <c:pt idx="52">
                  <c:v>3.7388954937992329</c:v>
                </c:pt>
                <c:pt idx="53">
                  <c:v>1.9998903666064549</c:v>
                </c:pt>
                <c:pt idx="54">
                  <c:v>1.89246796938324</c:v>
                </c:pt>
                <c:pt idx="55">
                  <c:v>0.47610040675961379</c:v>
                </c:pt>
                <c:pt idx="56">
                  <c:v>-0.37743394100461253</c:v>
                </c:pt>
                <c:pt idx="57" formatCode="General">
                  <c:v>1.1817236703795944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6F6-4A43-9EBB-5226549582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100"/>
        <c:axId val="138234880"/>
        <c:axId val="138240768"/>
      </c:barChart>
      <c:lineChart>
        <c:grouping val="standard"/>
        <c:varyColors val="0"/>
        <c:ser>
          <c:idx val="2"/>
          <c:order val="0"/>
          <c:tx>
            <c:strRef>
              <c:f>'G IV.3.4.'!$I$8</c:f>
              <c:strCache>
                <c:ptCount val="1"/>
                <c:pt idx="0">
                  <c:v>Imports (in %)</c:v>
                </c:pt>
              </c:strCache>
            </c:strRef>
          </c:tx>
          <c:spPr>
            <a:ln w="28575">
              <a:solidFill>
                <a:srgbClr val="002C77"/>
              </a:solidFill>
            </a:ln>
          </c:spPr>
          <c:marker>
            <c:symbol val="none"/>
          </c:marker>
          <c:cat>
            <c:strRef>
              <c:f>'G IV.3.4.'!$G$10:$G$67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IV.3.4.'!$I$10:$I$67</c:f>
              <c:numCache>
                <c:formatCode>0.0</c:formatCode>
                <c:ptCount val="58"/>
                <c:pt idx="0">
                  <c:v>5.2158078047316643</c:v>
                </c:pt>
                <c:pt idx="1">
                  <c:v>6.0468666051127915</c:v>
                </c:pt>
                <c:pt idx="2">
                  <c:v>1.0245182451068122</c:v>
                </c:pt>
                <c:pt idx="3">
                  <c:v>1.1794075637547192</c:v>
                </c:pt>
                <c:pt idx="4">
                  <c:v>-4.0232227346406566E-2</c:v>
                </c:pt>
                <c:pt idx="5">
                  <c:v>3.7028419026798813</c:v>
                </c:pt>
                <c:pt idx="6">
                  <c:v>10.443028244788179</c:v>
                </c:pt>
                <c:pt idx="7">
                  <c:v>6.2319616164096594</c:v>
                </c:pt>
                <c:pt idx="8">
                  <c:v>-0.82780401960258909</c:v>
                </c:pt>
                <c:pt idx="9">
                  <c:v>1.150322033002539</c:v>
                </c:pt>
                <c:pt idx="10">
                  <c:v>-1.2844362197590089</c:v>
                </c:pt>
                <c:pt idx="11">
                  <c:v>-5.8281646580174291</c:v>
                </c:pt>
                <c:pt idx="12">
                  <c:v>8.6061981321909293</c:v>
                </c:pt>
                <c:pt idx="13">
                  <c:v>5.7804631877483859</c:v>
                </c:pt>
                <c:pt idx="14">
                  <c:v>2.8194316433672664</c:v>
                </c:pt>
                <c:pt idx="15">
                  <c:v>6.7101578736237517</c:v>
                </c:pt>
                <c:pt idx="16">
                  <c:v>3.0095758206469614</c:v>
                </c:pt>
                <c:pt idx="17">
                  <c:v>9.0182006969406725</c:v>
                </c:pt>
                <c:pt idx="18">
                  <c:v>4.7205810849657057</c:v>
                </c:pt>
                <c:pt idx="19">
                  <c:v>7.3308645971209438</c:v>
                </c:pt>
                <c:pt idx="20">
                  <c:v>15.625024852474565</c:v>
                </c:pt>
                <c:pt idx="21">
                  <c:v>10.309158276621321</c:v>
                </c:pt>
                <c:pt idx="22">
                  <c:v>13.438521947552816</c:v>
                </c:pt>
                <c:pt idx="23">
                  <c:v>15.382865677966448</c:v>
                </c:pt>
                <c:pt idx="24">
                  <c:v>12.598235998339419</c:v>
                </c:pt>
                <c:pt idx="25">
                  <c:v>10.980334923546579</c:v>
                </c:pt>
                <c:pt idx="26">
                  <c:v>15.117734445097909</c:v>
                </c:pt>
                <c:pt idx="27">
                  <c:v>13.360630124501814</c:v>
                </c:pt>
                <c:pt idx="28">
                  <c:v>11.010092566741443</c:v>
                </c:pt>
                <c:pt idx="29">
                  <c:v>9.3430034828659938</c:v>
                </c:pt>
                <c:pt idx="30">
                  <c:v>8.550224466293507</c:v>
                </c:pt>
                <c:pt idx="31">
                  <c:v>10.229175347792481</c:v>
                </c:pt>
                <c:pt idx="32">
                  <c:v>7.0371251434761026</c:v>
                </c:pt>
                <c:pt idx="33">
                  <c:v>-20.192558004855151</c:v>
                </c:pt>
                <c:pt idx="34">
                  <c:v>-1.1572214404198484</c:v>
                </c:pt>
                <c:pt idx="35">
                  <c:v>-1.6149985539910165</c:v>
                </c:pt>
                <c:pt idx="36">
                  <c:v>0.44193491181306815</c:v>
                </c:pt>
                <c:pt idx="37">
                  <c:v>49.567250755923602</c:v>
                </c:pt>
                <c:pt idx="38">
                  <c:v>26.795125978896667</c:v>
                </c:pt>
                <c:pt idx="39">
                  <c:v>29.5490907858368</c:v>
                </c:pt>
                <c:pt idx="40">
                  <c:v>54.34342500422045</c:v>
                </c:pt>
                <c:pt idx="41">
                  <c:v>43.769136208905174</c:v>
                </c:pt>
                <c:pt idx="42">
                  <c:v>27.241293892768887</c:v>
                </c:pt>
                <c:pt idx="43">
                  <c:v>19.81201469811262</c:v>
                </c:pt>
                <c:pt idx="44">
                  <c:v>0.9624893340047469</c:v>
                </c:pt>
                <c:pt idx="45">
                  <c:v>-10.116089898342231</c:v>
                </c:pt>
                <c:pt idx="46">
                  <c:v>-8.6620677289546322</c:v>
                </c:pt>
                <c:pt idx="47">
                  <c:v>-3.9327734795981328</c:v>
                </c:pt>
                <c:pt idx="48">
                  <c:v>-3.345633448371903</c:v>
                </c:pt>
                <c:pt idx="49">
                  <c:v>5.9247275490432205</c:v>
                </c:pt>
                <c:pt idx="50">
                  <c:v>14.493911011437328</c:v>
                </c:pt>
                <c:pt idx="51">
                  <c:v>7.3806521319130551</c:v>
                </c:pt>
                <c:pt idx="52">
                  <c:v>12.681113732622974</c:v>
                </c:pt>
                <c:pt idx="53">
                  <c:v>8.9410369940657546</c:v>
                </c:pt>
                <c:pt idx="54">
                  <c:v>3.3104730429635056</c:v>
                </c:pt>
                <c:pt idx="55">
                  <c:v>4.4855868870046232</c:v>
                </c:pt>
                <c:pt idx="56">
                  <c:v>0.6135384556865574</c:v>
                </c:pt>
                <c:pt idx="57" formatCode="General">
                  <c:v>6.6885730553626139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C6F6-4A43-9EBB-5226549582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8234880"/>
        <c:axId val="138240768"/>
      </c:lineChart>
      <c:catAx>
        <c:axId val="138234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240768"/>
        <c:crossesAt val="-30"/>
        <c:auto val="1"/>
        <c:lblAlgn val="ctr"/>
        <c:lblOffset val="100"/>
        <c:tickLblSkip val="8"/>
        <c:tickMarkSkip val="4"/>
        <c:noMultiLvlLbl val="0"/>
      </c:catAx>
      <c:valAx>
        <c:axId val="138240768"/>
        <c:scaling>
          <c:orientation val="minMax"/>
          <c:max val="60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0" sourceLinked="0"/>
        <c:majorTickMark val="none"/>
        <c:minorTickMark val="none"/>
        <c:tickLblPos val="nextTo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234880"/>
        <c:crosses val="autoZero"/>
        <c:crossBetween val="between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78824273072060658"/>
          <c:w val="0.36068120202352827"/>
          <c:h val="0.21175726927939323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7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056" r="0.75000000000000056" t="1" header="0.5" footer="0.5"/>
    <c:pageSetup paperSize="9" orientation="landscape"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6.3137254901960788E-2"/>
          <c:y val="4.2236523989383795E-2"/>
          <c:w val="0.89889269723637488"/>
          <c:h val="0.66084358119756348"/>
        </c:manualLayout>
      </c:layout>
      <c:barChart>
        <c:barDir val="col"/>
        <c:grouping val="stacked"/>
        <c:varyColors val="0"/>
        <c:ser>
          <c:idx val="4"/>
          <c:order val="1"/>
          <c:tx>
            <c:strRef>
              <c:f>'G IV.3.4.'!$M$9</c:f>
              <c:strCache>
                <c:ptCount val="1"/>
                <c:pt idx="0">
                  <c:v>Остало</c:v>
                </c:pt>
              </c:strCache>
            </c:strRef>
          </c:tx>
          <c:spPr>
            <a:solidFill>
              <a:srgbClr val="C0C0C0"/>
            </a:solidFill>
          </c:spPr>
          <c:invertIfNegative val="0"/>
          <c:cat>
            <c:strRef>
              <c:f>'G IV.3.4.'!$H$10:$H$67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IV.3.4.'!$M$10:$M$67</c:f>
              <c:numCache>
                <c:formatCode>0.0</c:formatCode>
                <c:ptCount val="58"/>
                <c:pt idx="0">
                  <c:v>2.0650434779684028</c:v>
                </c:pt>
                <c:pt idx="1">
                  <c:v>3.7332990163657636</c:v>
                </c:pt>
                <c:pt idx="2">
                  <c:v>1.7633287762749112</c:v>
                </c:pt>
                <c:pt idx="3">
                  <c:v>0.1599193959301001</c:v>
                </c:pt>
                <c:pt idx="4">
                  <c:v>0.73125378505335925</c:v>
                </c:pt>
                <c:pt idx="5">
                  <c:v>-1.2743345919135458</c:v>
                </c:pt>
                <c:pt idx="6">
                  <c:v>0.32390464157529764</c:v>
                </c:pt>
                <c:pt idx="7">
                  <c:v>0.53791729134076127</c:v>
                </c:pt>
                <c:pt idx="8">
                  <c:v>0.94450848557147249</c:v>
                </c:pt>
                <c:pt idx="9">
                  <c:v>1.3657799504333243</c:v>
                </c:pt>
                <c:pt idx="10">
                  <c:v>0.82549460391374552</c:v>
                </c:pt>
                <c:pt idx="11">
                  <c:v>0.31706760329291384</c:v>
                </c:pt>
                <c:pt idx="12">
                  <c:v>1.431862578649381</c:v>
                </c:pt>
                <c:pt idx="13">
                  <c:v>1.7828177086087829</c:v>
                </c:pt>
                <c:pt idx="14">
                  <c:v>1.40441473266676</c:v>
                </c:pt>
                <c:pt idx="15">
                  <c:v>2.1872664066449965</c:v>
                </c:pt>
                <c:pt idx="16">
                  <c:v>3.6889557144950653</c:v>
                </c:pt>
                <c:pt idx="17">
                  <c:v>3.4680432200127052</c:v>
                </c:pt>
                <c:pt idx="18">
                  <c:v>2.7466303365069069</c:v>
                </c:pt>
                <c:pt idx="19">
                  <c:v>2.7706632492030083</c:v>
                </c:pt>
                <c:pt idx="20">
                  <c:v>2.4883196307579891</c:v>
                </c:pt>
                <c:pt idx="21">
                  <c:v>1.2386996064461921</c:v>
                </c:pt>
                <c:pt idx="22">
                  <c:v>1.4945802095525729</c:v>
                </c:pt>
                <c:pt idx="23">
                  <c:v>1.4055687086877222</c:v>
                </c:pt>
                <c:pt idx="24">
                  <c:v>-0.23054398745740234</c:v>
                </c:pt>
                <c:pt idx="25">
                  <c:v>2.3318369703820712</c:v>
                </c:pt>
                <c:pt idx="26">
                  <c:v>3.5996079525318421</c:v>
                </c:pt>
                <c:pt idx="27">
                  <c:v>2.5836214357597593</c:v>
                </c:pt>
                <c:pt idx="28">
                  <c:v>1.9742246096897971</c:v>
                </c:pt>
                <c:pt idx="29">
                  <c:v>0.18099331936303775</c:v>
                </c:pt>
                <c:pt idx="30">
                  <c:v>-0.89800635219273905</c:v>
                </c:pt>
                <c:pt idx="31">
                  <c:v>-0.75796325104246942</c:v>
                </c:pt>
                <c:pt idx="32">
                  <c:v>-0.69526739771441992</c:v>
                </c:pt>
                <c:pt idx="33">
                  <c:v>-1.8883042675415032</c:v>
                </c:pt>
                <c:pt idx="34">
                  <c:v>0.61458132792369535</c:v>
                </c:pt>
                <c:pt idx="35">
                  <c:v>1.5528405747502487</c:v>
                </c:pt>
                <c:pt idx="36">
                  <c:v>0.57061744381807022</c:v>
                </c:pt>
                <c:pt idx="37">
                  <c:v>4.2565283353218186</c:v>
                </c:pt>
                <c:pt idx="38">
                  <c:v>3.3334677827314412</c:v>
                </c:pt>
                <c:pt idx="39">
                  <c:v>2.6781278260837933</c:v>
                </c:pt>
                <c:pt idx="40">
                  <c:v>4.569134436789164</c:v>
                </c:pt>
                <c:pt idx="41">
                  <c:v>3.7524370540326664</c:v>
                </c:pt>
                <c:pt idx="42">
                  <c:v>2.8702292821925832</c:v>
                </c:pt>
                <c:pt idx="43">
                  <c:v>2.9343226306079857</c:v>
                </c:pt>
                <c:pt idx="44">
                  <c:v>0.65309454304860093</c:v>
                </c:pt>
                <c:pt idx="45">
                  <c:v>0.68495927586013583</c:v>
                </c:pt>
                <c:pt idx="46">
                  <c:v>0.4501177247387454</c:v>
                </c:pt>
                <c:pt idx="47">
                  <c:v>-0.26244102521996554</c:v>
                </c:pt>
                <c:pt idx="48">
                  <c:v>0.3130676836465463</c:v>
                </c:pt>
                <c:pt idx="49">
                  <c:v>0.47623612097844048</c:v>
                </c:pt>
                <c:pt idx="50">
                  <c:v>1.050618757689999</c:v>
                </c:pt>
                <c:pt idx="51">
                  <c:v>1.2671402714987454</c:v>
                </c:pt>
                <c:pt idx="52">
                  <c:v>1.6660571968238431</c:v>
                </c:pt>
                <c:pt idx="53">
                  <c:v>4.002206101636717</c:v>
                </c:pt>
                <c:pt idx="54">
                  <c:v>0.74140955041325851</c:v>
                </c:pt>
                <c:pt idx="55">
                  <c:v>0.46137312506404715</c:v>
                </c:pt>
                <c:pt idx="56">
                  <c:v>1.0302256368119822</c:v>
                </c:pt>
                <c:pt idx="57" formatCode="General">
                  <c:v>-0.29666097010518944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6C5-41C9-A10E-54846800BE27}"/>
            </c:ext>
          </c:extLst>
        </c:ser>
        <c:ser>
          <c:idx val="0"/>
          <c:order val="2"/>
          <c:tx>
            <c:strRef>
              <c:f>'G IV.3.4.'!$J$9</c:f>
              <c:strCache>
                <c:ptCount val="1"/>
                <c:pt idx="0">
                  <c:v>Опрема</c:v>
                </c:pt>
              </c:strCache>
            </c:strRef>
          </c:tx>
          <c:spPr>
            <a:solidFill>
              <a:srgbClr val="A0CFEB"/>
            </a:solidFill>
            <a:ln w="22225"/>
          </c:spPr>
          <c:invertIfNegative val="0"/>
          <c:cat>
            <c:strRef>
              <c:f>'G IV.3.4.'!$H$10:$H$67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IV.3.4.'!$J$10:$J$67</c:f>
              <c:numCache>
                <c:formatCode>0.0</c:formatCode>
                <c:ptCount val="58"/>
                <c:pt idx="0">
                  <c:v>1.6685128969065228E-2</c:v>
                </c:pt>
                <c:pt idx="1">
                  <c:v>0.36022671663165873</c:v>
                </c:pt>
                <c:pt idx="2">
                  <c:v>-0.26678909958212793</c:v>
                </c:pt>
                <c:pt idx="3">
                  <c:v>-2.1671132982338261</c:v>
                </c:pt>
                <c:pt idx="4">
                  <c:v>-0.79827024901252086</c:v>
                </c:pt>
                <c:pt idx="5">
                  <c:v>-1.0137508321576276</c:v>
                </c:pt>
                <c:pt idx="6">
                  <c:v>-0.96989833546212156</c:v>
                </c:pt>
                <c:pt idx="7">
                  <c:v>0.89450721088632312</c:v>
                </c:pt>
                <c:pt idx="8">
                  <c:v>-0.87903828281354446</c:v>
                </c:pt>
                <c:pt idx="9">
                  <c:v>0.15576938415928096</c:v>
                </c:pt>
                <c:pt idx="10">
                  <c:v>0.80745095783882725</c:v>
                </c:pt>
                <c:pt idx="11">
                  <c:v>4.5619903277606823E-2</c:v>
                </c:pt>
                <c:pt idx="12">
                  <c:v>2.7141753666970936</c:v>
                </c:pt>
                <c:pt idx="13">
                  <c:v>2.2613124899077066</c:v>
                </c:pt>
                <c:pt idx="14">
                  <c:v>1.4087246994997131</c:v>
                </c:pt>
                <c:pt idx="15">
                  <c:v>0.53506612799416664</c:v>
                </c:pt>
                <c:pt idx="16">
                  <c:v>0.621088472107578</c:v>
                </c:pt>
                <c:pt idx="17">
                  <c:v>0.86677973138833797</c:v>
                </c:pt>
                <c:pt idx="18">
                  <c:v>0.60767364104549082</c:v>
                </c:pt>
                <c:pt idx="19">
                  <c:v>1.8185416262268002</c:v>
                </c:pt>
                <c:pt idx="20">
                  <c:v>0.44119846422840481</c:v>
                </c:pt>
                <c:pt idx="21">
                  <c:v>1.0458274686061759</c:v>
                </c:pt>
                <c:pt idx="22">
                  <c:v>1.0343530187501229</c:v>
                </c:pt>
                <c:pt idx="23">
                  <c:v>2.7726134586283449</c:v>
                </c:pt>
                <c:pt idx="24">
                  <c:v>3.2268277467960855</c:v>
                </c:pt>
                <c:pt idx="25">
                  <c:v>1.6457760544611209</c:v>
                </c:pt>
                <c:pt idx="26">
                  <c:v>1.9317536333093326</c:v>
                </c:pt>
                <c:pt idx="27">
                  <c:v>1.1877831442869418</c:v>
                </c:pt>
                <c:pt idx="28">
                  <c:v>2.3022647606235007</c:v>
                </c:pt>
                <c:pt idx="29">
                  <c:v>0.88026964676250419</c:v>
                </c:pt>
                <c:pt idx="30">
                  <c:v>1.9557300285464767</c:v>
                </c:pt>
                <c:pt idx="31">
                  <c:v>5.6267100333172078</c:v>
                </c:pt>
                <c:pt idx="32">
                  <c:v>3.7832491207005576</c:v>
                </c:pt>
                <c:pt idx="33">
                  <c:v>-1.3621787042065103</c:v>
                </c:pt>
                <c:pt idx="34">
                  <c:v>1.8897513106845325</c:v>
                </c:pt>
                <c:pt idx="35">
                  <c:v>-2.4550449323320689</c:v>
                </c:pt>
                <c:pt idx="36">
                  <c:v>-1.5990845273120631</c:v>
                </c:pt>
                <c:pt idx="37">
                  <c:v>7.3784810239452581</c:v>
                </c:pt>
                <c:pt idx="38">
                  <c:v>2.49637012182485</c:v>
                </c:pt>
                <c:pt idx="39">
                  <c:v>2.1145475212009974</c:v>
                </c:pt>
                <c:pt idx="40">
                  <c:v>2.022560419778789</c:v>
                </c:pt>
                <c:pt idx="41">
                  <c:v>5.0288218679805041</c:v>
                </c:pt>
                <c:pt idx="42">
                  <c:v>2.3696536206884335</c:v>
                </c:pt>
                <c:pt idx="43">
                  <c:v>1.4833438067860394</c:v>
                </c:pt>
                <c:pt idx="44">
                  <c:v>0.69047475756184273</c:v>
                </c:pt>
                <c:pt idx="45">
                  <c:v>-2.5770774636080205</c:v>
                </c:pt>
                <c:pt idx="46">
                  <c:v>-1.8449002258294294</c:v>
                </c:pt>
                <c:pt idx="47">
                  <c:v>1.1626108676372087</c:v>
                </c:pt>
                <c:pt idx="48">
                  <c:v>0.80034146541323792</c:v>
                </c:pt>
                <c:pt idx="49">
                  <c:v>3.0286018691885657</c:v>
                </c:pt>
                <c:pt idx="50">
                  <c:v>1.5886319526348651</c:v>
                </c:pt>
                <c:pt idx="51">
                  <c:v>-0.36836088861193295</c:v>
                </c:pt>
                <c:pt idx="52">
                  <c:v>-0.25438921005390541</c:v>
                </c:pt>
                <c:pt idx="53">
                  <c:v>-0.89748008238562371</c:v>
                </c:pt>
                <c:pt idx="54">
                  <c:v>0.60053713688971888</c:v>
                </c:pt>
                <c:pt idx="55">
                  <c:v>1.9700861847238222</c:v>
                </c:pt>
                <c:pt idx="56">
                  <c:v>0.22415693898778186</c:v>
                </c:pt>
                <c:pt idx="57" formatCode="General">
                  <c:v>-0.42227442384341235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6C5-41C9-A10E-54846800BE27}"/>
            </c:ext>
          </c:extLst>
        </c:ser>
        <c:ser>
          <c:idx val="1"/>
          <c:order val="3"/>
          <c:tx>
            <c:strRef>
              <c:f>'G IV.3.4.'!$K$9</c:f>
              <c:strCache>
                <c:ptCount val="1"/>
                <c:pt idx="0">
                  <c:v>Репроматеријал</c:v>
                </c:pt>
              </c:strCache>
            </c:strRef>
          </c:tx>
          <c:spPr>
            <a:solidFill>
              <a:srgbClr val="FF818D"/>
            </a:solidFill>
            <a:ln w="22225"/>
          </c:spPr>
          <c:invertIfNegative val="0"/>
          <c:cat>
            <c:strRef>
              <c:f>'G IV.3.4.'!$H$10:$H$67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IV.3.4.'!$K$10:$K$67</c:f>
              <c:numCache>
                <c:formatCode>0.0</c:formatCode>
                <c:ptCount val="58"/>
                <c:pt idx="0">
                  <c:v>2.7570970250356002</c:v>
                </c:pt>
                <c:pt idx="1">
                  <c:v>0.85247369735221734</c:v>
                </c:pt>
                <c:pt idx="2">
                  <c:v>-0.64756276362645859</c:v>
                </c:pt>
                <c:pt idx="3">
                  <c:v>2.4493975443617786</c:v>
                </c:pt>
                <c:pt idx="4">
                  <c:v>-0.7383223183553318</c:v>
                </c:pt>
                <c:pt idx="5">
                  <c:v>5.1863526904855206</c:v>
                </c:pt>
                <c:pt idx="6">
                  <c:v>11.100632066654024</c:v>
                </c:pt>
                <c:pt idx="7">
                  <c:v>4.1546906765433418</c:v>
                </c:pt>
                <c:pt idx="8">
                  <c:v>-0.28130357354009189</c:v>
                </c:pt>
                <c:pt idx="9">
                  <c:v>-0.10555887531713215</c:v>
                </c:pt>
                <c:pt idx="10">
                  <c:v>-3.3360563563950896</c:v>
                </c:pt>
                <c:pt idx="11">
                  <c:v>-5.8229189342932548</c:v>
                </c:pt>
                <c:pt idx="12">
                  <c:v>2.3607280490800115</c:v>
                </c:pt>
                <c:pt idx="13">
                  <c:v>0.47186930194907517</c:v>
                </c:pt>
                <c:pt idx="14">
                  <c:v>-1.3798094804285714</c:v>
                </c:pt>
                <c:pt idx="15">
                  <c:v>1.3381371611666641</c:v>
                </c:pt>
                <c:pt idx="16">
                  <c:v>-2.3018157965328832</c:v>
                </c:pt>
                <c:pt idx="17">
                  <c:v>1.7827782057563002</c:v>
                </c:pt>
                <c:pt idx="18">
                  <c:v>-0.18108160596534983</c:v>
                </c:pt>
                <c:pt idx="19">
                  <c:v>1.5484889023709494</c:v>
                </c:pt>
                <c:pt idx="20">
                  <c:v>11.085053470874589</c:v>
                </c:pt>
                <c:pt idx="21">
                  <c:v>7.6816195259727484</c:v>
                </c:pt>
                <c:pt idx="22">
                  <c:v>9.9823992441803355</c:v>
                </c:pt>
                <c:pt idx="23">
                  <c:v>9.9760170189295003</c:v>
                </c:pt>
                <c:pt idx="24">
                  <c:v>7.0886070283131515</c:v>
                </c:pt>
                <c:pt idx="25">
                  <c:v>5.8960337052586524</c:v>
                </c:pt>
                <c:pt idx="26">
                  <c:v>7.6439783158211796</c:v>
                </c:pt>
                <c:pt idx="27">
                  <c:v>6.496613509160106</c:v>
                </c:pt>
                <c:pt idx="28">
                  <c:v>4.5184570968207884</c:v>
                </c:pt>
                <c:pt idx="29">
                  <c:v>5.027974674475705</c:v>
                </c:pt>
                <c:pt idx="30">
                  <c:v>4.650684314279931</c:v>
                </c:pt>
                <c:pt idx="31">
                  <c:v>3.7701207893337823</c:v>
                </c:pt>
                <c:pt idx="32">
                  <c:v>1.8158760958663465</c:v>
                </c:pt>
                <c:pt idx="33">
                  <c:v>-16.438089959179987</c:v>
                </c:pt>
                <c:pt idx="34">
                  <c:v>-6.4010483329288563</c:v>
                </c:pt>
                <c:pt idx="35">
                  <c:v>-3.4004414587027161</c:v>
                </c:pt>
                <c:pt idx="36">
                  <c:v>0.49108427630458079</c:v>
                </c:pt>
                <c:pt idx="37">
                  <c:v>32.179125813525296</c:v>
                </c:pt>
                <c:pt idx="38">
                  <c:v>19.693639484202716</c:v>
                </c:pt>
                <c:pt idx="39">
                  <c:v>21.889986195741979</c:v>
                </c:pt>
                <c:pt idx="40">
                  <c:v>42.93178939185885</c:v>
                </c:pt>
                <c:pt idx="41">
                  <c:v>30.521503858088746</c:v>
                </c:pt>
                <c:pt idx="42">
                  <c:v>18.023167823421804</c:v>
                </c:pt>
                <c:pt idx="43">
                  <c:v>10.723653511436645</c:v>
                </c:pt>
                <c:pt idx="44">
                  <c:v>-2.5771427597780341</c:v>
                </c:pt>
                <c:pt idx="45">
                  <c:v>-9.3545134762686022</c:v>
                </c:pt>
                <c:pt idx="46">
                  <c:v>-8.1006753399947904</c:v>
                </c:pt>
                <c:pt idx="47">
                  <c:v>-4.8475333090809078</c:v>
                </c:pt>
                <c:pt idx="48">
                  <c:v>-5.9267931075785691</c:v>
                </c:pt>
                <c:pt idx="49">
                  <c:v>0.24917187967877971</c:v>
                </c:pt>
                <c:pt idx="50">
                  <c:v>9.1593625608203997</c:v>
                </c:pt>
                <c:pt idx="51">
                  <c:v>4.3073037819725393</c:v>
                </c:pt>
                <c:pt idx="52">
                  <c:v>7.5305502520538061</c:v>
                </c:pt>
                <c:pt idx="53">
                  <c:v>3.8364206082081922</c:v>
                </c:pt>
                <c:pt idx="54">
                  <c:v>7.6058386277295442E-2</c:v>
                </c:pt>
                <c:pt idx="55">
                  <c:v>1.5780271704571447</c:v>
                </c:pt>
                <c:pt idx="56">
                  <c:v>-0.26341017910859416</c:v>
                </c:pt>
                <c:pt idx="57" formatCode="General">
                  <c:v>6.2257847789316196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6C5-41C9-A10E-54846800BE27}"/>
            </c:ext>
          </c:extLst>
        </c:ser>
        <c:ser>
          <c:idx val="3"/>
          <c:order val="4"/>
          <c:tx>
            <c:strRef>
              <c:f>'G IV.3.4.'!$L$9</c:f>
              <c:strCache>
                <c:ptCount val="1"/>
                <c:pt idx="0">
                  <c:v>Потрошна роба</c:v>
                </c:pt>
              </c:strCache>
            </c:strRef>
          </c:tx>
          <c:spPr>
            <a:solidFill>
              <a:srgbClr val="0073CF"/>
            </a:solidFill>
          </c:spPr>
          <c:invertIfNegative val="0"/>
          <c:cat>
            <c:strRef>
              <c:f>'G IV.3.4.'!$H$10:$H$67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IV.3.4.'!$L$10:$L$67</c:f>
              <c:numCache>
                <c:formatCode>0.0</c:formatCode>
                <c:ptCount val="58"/>
                <c:pt idx="0">
                  <c:v>0.37698217275858881</c:v>
                </c:pt>
                <c:pt idx="1">
                  <c:v>1.1008671747631626</c:v>
                </c:pt>
                <c:pt idx="2">
                  <c:v>0.17554133204047048</c:v>
                </c:pt>
                <c:pt idx="3">
                  <c:v>0.73720392169667393</c:v>
                </c:pt>
                <c:pt idx="4">
                  <c:v>0.76510655496808755</c:v>
                </c:pt>
                <c:pt idx="5">
                  <c:v>0.80457463626552295</c:v>
                </c:pt>
                <c:pt idx="6">
                  <c:v>-1.1610127979011918E-2</c:v>
                </c:pt>
                <c:pt idx="7">
                  <c:v>0.64484643763920368</c:v>
                </c:pt>
                <c:pt idx="8">
                  <c:v>-0.6119706488204083</c:v>
                </c:pt>
                <c:pt idx="9">
                  <c:v>-0.26566842627291121</c:v>
                </c:pt>
                <c:pt idx="10">
                  <c:v>0.41867457488350046</c:v>
                </c:pt>
                <c:pt idx="11">
                  <c:v>-0.36793323029467073</c:v>
                </c:pt>
                <c:pt idx="12">
                  <c:v>2.0994321377644418</c:v>
                </c:pt>
                <c:pt idx="13">
                  <c:v>1.2644636872828154</c:v>
                </c:pt>
                <c:pt idx="14">
                  <c:v>1.3861016916293754</c:v>
                </c:pt>
                <c:pt idx="15">
                  <c:v>2.6496881778179096</c:v>
                </c:pt>
                <c:pt idx="16">
                  <c:v>1.0013474305772039</c:v>
                </c:pt>
                <c:pt idx="17">
                  <c:v>2.9005995397833231</c:v>
                </c:pt>
                <c:pt idx="18">
                  <c:v>1.5473587133786426</c:v>
                </c:pt>
                <c:pt idx="19">
                  <c:v>1.1931708193201946</c:v>
                </c:pt>
                <c:pt idx="20">
                  <c:v>1.6104532866135668</c:v>
                </c:pt>
                <c:pt idx="21">
                  <c:v>0.34301167559620693</c:v>
                </c:pt>
                <c:pt idx="22">
                  <c:v>0.92718947506978855</c:v>
                </c:pt>
                <c:pt idx="23">
                  <c:v>1.2286664917208812</c:v>
                </c:pt>
                <c:pt idx="24">
                  <c:v>2.5133452106875724</c:v>
                </c:pt>
                <c:pt idx="25">
                  <c:v>1.1066881934447428</c:v>
                </c:pt>
                <c:pt idx="26">
                  <c:v>1.9423945434355632</c:v>
                </c:pt>
                <c:pt idx="27">
                  <c:v>3.0926120352949962</c:v>
                </c:pt>
                <c:pt idx="28">
                  <c:v>2.215146099607376</c:v>
                </c:pt>
                <c:pt idx="29">
                  <c:v>3.253765842264742</c:v>
                </c:pt>
                <c:pt idx="30">
                  <c:v>2.8418164756598476</c:v>
                </c:pt>
                <c:pt idx="31">
                  <c:v>1.5903077761839675</c:v>
                </c:pt>
                <c:pt idx="32">
                  <c:v>2.1332673246236005</c:v>
                </c:pt>
                <c:pt idx="33">
                  <c:v>-0.50398507392715608</c:v>
                </c:pt>
                <c:pt idx="34">
                  <c:v>2.7394942539007849</c:v>
                </c:pt>
                <c:pt idx="35">
                  <c:v>2.6876472622935004</c:v>
                </c:pt>
                <c:pt idx="36">
                  <c:v>0.97931771900248221</c:v>
                </c:pt>
                <c:pt idx="37">
                  <c:v>5.7531155831312377</c:v>
                </c:pt>
                <c:pt idx="38">
                  <c:v>1.2716485901376593</c:v>
                </c:pt>
                <c:pt idx="39">
                  <c:v>2.8664292428100455</c:v>
                </c:pt>
                <c:pt idx="40">
                  <c:v>4.8199407557936498</c:v>
                </c:pt>
                <c:pt idx="41">
                  <c:v>4.4663734288032462</c:v>
                </c:pt>
                <c:pt idx="42">
                  <c:v>3.9782431664660423</c:v>
                </c:pt>
                <c:pt idx="43">
                  <c:v>4.6706947492819513</c:v>
                </c:pt>
                <c:pt idx="44">
                  <c:v>2.1960627931723451</c:v>
                </c:pt>
                <c:pt idx="45">
                  <c:v>1.1305417656742685</c:v>
                </c:pt>
                <c:pt idx="46">
                  <c:v>0.83339011213086567</c:v>
                </c:pt>
                <c:pt idx="47">
                  <c:v>1.4589987065527377E-2</c:v>
                </c:pt>
                <c:pt idx="48">
                  <c:v>1.4677505101468662</c:v>
                </c:pt>
                <c:pt idx="49">
                  <c:v>2.1707176791974341</c:v>
                </c:pt>
                <c:pt idx="50">
                  <c:v>2.6952977402920371</c:v>
                </c:pt>
                <c:pt idx="51">
                  <c:v>2.1745689670537089</c:v>
                </c:pt>
                <c:pt idx="52">
                  <c:v>3.7388954937992329</c:v>
                </c:pt>
                <c:pt idx="53">
                  <c:v>1.9998903666064549</c:v>
                </c:pt>
                <c:pt idx="54">
                  <c:v>1.89246796938324</c:v>
                </c:pt>
                <c:pt idx="55">
                  <c:v>0.47610040675961379</c:v>
                </c:pt>
                <c:pt idx="56">
                  <c:v>-0.37743394100461253</c:v>
                </c:pt>
                <c:pt idx="57" formatCode="General">
                  <c:v>1.1817236703795944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6C5-41C9-A10E-54846800BE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100"/>
        <c:axId val="138303360"/>
        <c:axId val="138304896"/>
      </c:barChart>
      <c:lineChart>
        <c:grouping val="standard"/>
        <c:varyColors val="0"/>
        <c:ser>
          <c:idx val="2"/>
          <c:order val="0"/>
          <c:tx>
            <c:strRef>
              <c:f>'G IV.3.4.'!$I$9</c:f>
              <c:strCache>
                <c:ptCount val="1"/>
                <c:pt idx="0">
                  <c:v>Увоз (у %)</c:v>
                </c:pt>
              </c:strCache>
            </c:strRef>
          </c:tx>
          <c:spPr>
            <a:ln w="28575">
              <a:solidFill>
                <a:srgbClr val="002C77"/>
              </a:solidFill>
            </a:ln>
          </c:spPr>
          <c:marker>
            <c:symbol val="none"/>
          </c:marker>
          <c:cat>
            <c:strRef>
              <c:f>'G IV.3.4.'!$H$10:$H$67</c:f>
              <c:strCache>
                <c:ptCount val="58"/>
                <c:pt idx="0">
                  <c:v>2012.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2013.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2014.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2015.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2016.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2017.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2018.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2019.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2020.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2021.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2022.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2023.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2024.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2025.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2026.</c:v>
                </c:pt>
                <c:pt idx="57">
                  <c:v>II</c:v>
                </c:pt>
              </c:strCache>
            </c:strRef>
          </c:cat>
          <c:val>
            <c:numRef>
              <c:f>'G IV.3.4.'!$I$10:$I$67</c:f>
              <c:numCache>
                <c:formatCode>0.0</c:formatCode>
                <c:ptCount val="58"/>
                <c:pt idx="0">
                  <c:v>5.2158078047316643</c:v>
                </c:pt>
                <c:pt idx="1">
                  <c:v>6.0468666051127915</c:v>
                </c:pt>
                <c:pt idx="2">
                  <c:v>1.0245182451068122</c:v>
                </c:pt>
                <c:pt idx="3">
                  <c:v>1.1794075637547192</c:v>
                </c:pt>
                <c:pt idx="4">
                  <c:v>-4.0232227346406566E-2</c:v>
                </c:pt>
                <c:pt idx="5">
                  <c:v>3.7028419026798813</c:v>
                </c:pt>
                <c:pt idx="6">
                  <c:v>10.443028244788179</c:v>
                </c:pt>
                <c:pt idx="7">
                  <c:v>6.2319616164096594</c:v>
                </c:pt>
                <c:pt idx="8">
                  <c:v>-0.82780401960258909</c:v>
                </c:pt>
                <c:pt idx="9">
                  <c:v>1.150322033002539</c:v>
                </c:pt>
                <c:pt idx="10">
                  <c:v>-1.2844362197590089</c:v>
                </c:pt>
                <c:pt idx="11">
                  <c:v>-5.8281646580174291</c:v>
                </c:pt>
                <c:pt idx="12">
                  <c:v>8.6061981321909293</c:v>
                </c:pt>
                <c:pt idx="13">
                  <c:v>5.7804631877483859</c:v>
                </c:pt>
                <c:pt idx="14">
                  <c:v>2.8194316433672664</c:v>
                </c:pt>
                <c:pt idx="15">
                  <c:v>6.7101578736237517</c:v>
                </c:pt>
                <c:pt idx="16">
                  <c:v>3.0095758206469614</c:v>
                </c:pt>
                <c:pt idx="17">
                  <c:v>9.0182006969406725</c:v>
                </c:pt>
                <c:pt idx="18">
                  <c:v>4.7205810849657057</c:v>
                </c:pt>
                <c:pt idx="19">
                  <c:v>7.3308645971209438</c:v>
                </c:pt>
                <c:pt idx="20">
                  <c:v>15.625024852474565</c:v>
                </c:pt>
                <c:pt idx="21">
                  <c:v>10.309158276621321</c:v>
                </c:pt>
                <c:pt idx="22">
                  <c:v>13.438521947552816</c:v>
                </c:pt>
                <c:pt idx="23">
                  <c:v>15.382865677966448</c:v>
                </c:pt>
                <c:pt idx="24">
                  <c:v>12.598235998339419</c:v>
                </c:pt>
                <c:pt idx="25">
                  <c:v>10.980334923546579</c:v>
                </c:pt>
                <c:pt idx="26">
                  <c:v>15.117734445097909</c:v>
                </c:pt>
                <c:pt idx="27">
                  <c:v>13.360630124501814</c:v>
                </c:pt>
                <c:pt idx="28">
                  <c:v>11.010092566741443</c:v>
                </c:pt>
                <c:pt idx="29">
                  <c:v>9.3430034828659938</c:v>
                </c:pt>
                <c:pt idx="30">
                  <c:v>8.550224466293507</c:v>
                </c:pt>
                <c:pt idx="31">
                  <c:v>10.229175347792481</c:v>
                </c:pt>
                <c:pt idx="32">
                  <c:v>7.0371251434761026</c:v>
                </c:pt>
                <c:pt idx="33">
                  <c:v>-20.192558004855151</c:v>
                </c:pt>
                <c:pt idx="34">
                  <c:v>-1.1572214404198484</c:v>
                </c:pt>
                <c:pt idx="35">
                  <c:v>-1.6149985539910165</c:v>
                </c:pt>
                <c:pt idx="36">
                  <c:v>0.44193491181306815</c:v>
                </c:pt>
                <c:pt idx="37">
                  <c:v>49.567250755923602</c:v>
                </c:pt>
                <c:pt idx="38">
                  <c:v>26.795125978896667</c:v>
                </c:pt>
                <c:pt idx="39">
                  <c:v>29.5490907858368</c:v>
                </c:pt>
                <c:pt idx="40">
                  <c:v>54.34342500422045</c:v>
                </c:pt>
                <c:pt idx="41">
                  <c:v>43.769136208905174</c:v>
                </c:pt>
                <c:pt idx="42">
                  <c:v>27.241293892768887</c:v>
                </c:pt>
                <c:pt idx="43">
                  <c:v>19.81201469811262</c:v>
                </c:pt>
                <c:pt idx="44">
                  <c:v>0.9624893340047469</c:v>
                </c:pt>
                <c:pt idx="45">
                  <c:v>-10.116089898342231</c:v>
                </c:pt>
                <c:pt idx="46">
                  <c:v>-8.6620677289546322</c:v>
                </c:pt>
                <c:pt idx="47">
                  <c:v>-3.9327734795981328</c:v>
                </c:pt>
                <c:pt idx="48">
                  <c:v>-3.345633448371903</c:v>
                </c:pt>
                <c:pt idx="49">
                  <c:v>5.9247275490432205</c:v>
                </c:pt>
                <c:pt idx="50">
                  <c:v>14.493911011437328</c:v>
                </c:pt>
                <c:pt idx="51">
                  <c:v>7.3806521319130551</c:v>
                </c:pt>
                <c:pt idx="52">
                  <c:v>12.681113732622974</c:v>
                </c:pt>
                <c:pt idx="53">
                  <c:v>8.9410369940657546</c:v>
                </c:pt>
                <c:pt idx="54">
                  <c:v>3.3104730429635056</c:v>
                </c:pt>
                <c:pt idx="55">
                  <c:v>4.4855868870046232</c:v>
                </c:pt>
                <c:pt idx="56">
                  <c:v>0.6135384556865574</c:v>
                </c:pt>
                <c:pt idx="57" formatCode="General">
                  <c:v>6.6885730553626139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6C5-41C9-A10E-54846800BE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8303360"/>
        <c:axId val="138304896"/>
      </c:lineChart>
      <c:catAx>
        <c:axId val="1383033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304896"/>
        <c:crossesAt val="-30"/>
        <c:auto val="1"/>
        <c:lblAlgn val="ctr"/>
        <c:lblOffset val="100"/>
        <c:tickLblSkip val="4"/>
        <c:tickMarkSkip val="4"/>
        <c:noMultiLvlLbl val="0"/>
      </c:catAx>
      <c:valAx>
        <c:axId val="1383048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0" sourceLinked="0"/>
        <c:majorTickMark val="none"/>
        <c:minorTickMark val="none"/>
        <c:tickLblPos val="nextTo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8303360"/>
        <c:crosses val="autoZero"/>
        <c:crossBetween val="between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78824273072060669"/>
          <c:w val="0.28157201729568782"/>
          <c:h val="0.21175726927939317"/>
        </c:manualLayout>
      </c:layout>
      <c:overlay val="0"/>
      <c:spPr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7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056" r="0.75000000000000056" t="1" header="0.5" footer="0.5"/>
    <c:pageSetup paperSize="9" orientation="landscape"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6.3137254901960788E-2"/>
          <c:y val="4.2236523989383795E-2"/>
          <c:w val="0.90221275281766244"/>
          <c:h val="0.66084358119756348"/>
        </c:manualLayout>
      </c:layout>
      <c:barChart>
        <c:barDir val="col"/>
        <c:grouping val="stacked"/>
        <c:varyColors val="0"/>
        <c:ser>
          <c:idx val="4"/>
          <c:order val="1"/>
          <c:tx>
            <c:strRef>
              <c:f>'G IV.3.4.'!$M$8</c:f>
              <c:strCache>
                <c:ptCount val="1"/>
                <c:pt idx="0">
                  <c:v>Оther</c:v>
                </c:pt>
              </c:strCache>
            </c:strRef>
          </c:tx>
          <c:spPr>
            <a:solidFill>
              <a:srgbClr val="C0C0C0"/>
            </a:solidFill>
          </c:spPr>
          <c:invertIfNegative val="0"/>
          <c:cat>
            <c:strRef>
              <c:f>'G IV.3.4.'!$G$10:$G$67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IV.3.4.'!$M$10:$M$67</c:f>
              <c:numCache>
                <c:formatCode>0.0</c:formatCode>
                <c:ptCount val="58"/>
                <c:pt idx="0">
                  <c:v>2.0650434779684028</c:v>
                </c:pt>
                <c:pt idx="1">
                  <c:v>3.7332990163657636</c:v>
                </c:pt>
                <c:pt idx="2">
                  <c:v>1.7633287762749112</c:v>
                </c:pt>
                <c:pt idx="3">
                  <c:v>0.1599193959301001</c:v>
                </c:pt>
                <c:pt idx="4">
                  <c:v>0.73125378505335925</c:v>
                </c:pt>
                <c:pt idx="5">
                  <c:v>-1.2743345919135458</c:v>
                </c:pt>
                <c:pt idx="6">
                  <c:v>0.32390464157529764</c:v>
                </c:pt>
                <c:pt idx="7">
                  <c:v>0.53791729134076127</c:v>
                </c:pt>
                <c:pt idx="8">
                  <c:v>0.94450848557147249</c:v>
                </c:pt>
                <c:pt idx="9">
                  <c:v>1.3657799504333243</c:v>
                </c:pt>
                <c:pt idx="10">
                  <c:v>0.82549460391374552</c:v>
                </c:pt>
                <c:pt idx="11">
                  <c:v>0.31706760329291384</c:v>
                </c:pt>
                <c:pt idx="12">
                  <c:v>1.431862578649381</c:v>
                </c:pt>
                <c:pt idx="13">
                  <c:v>1.7828177086087829</c:v>
                </c:pt>
                <c:pt idx="14">
                  <c:v>1.40441473266676</c:v>
                </c:pt>
                <c:pt idx="15">
                  <c:v>2.1872664066449965</c:v>
                </c:pt>
                <c:pt idx="16">
                  <c:v>3.6889557144950653</c:v>
                </c:pt>
                <c:pt idx="17">
                  <c:v>3.4680432200127052</c:v>
                </c:pt>
                <c:pt idx="18">
                  <c:v>2.7466303365069069</c:v>
                </c:pt>
                <c:pt idx="19">
                  <c:v>2.7706632492030083</c:v>
                </c:pt>
                <c:pt idx="20">
                  <c:v>2.4883196307579891</c:v>
                </c:pt>
                <c:pt idx="21">
                  <c:v>1.2386996064461921</c:v>
                </c:pt>
                <c:pt idx="22">
                  <c:v>1.4945802095525729</c:v>
                </c:pt>
                <c:pt idx="23">
                  <c:v>1.4055687086877222</c:v>
                </c:pt>
                <c:pt idx="24">
                  <c:v>-0.23054398745740234</c:v>
                </c:pt>
                <c:pt idx="25">
                  <c:v>2.3318369703820712</c:v>
                </c:pt>
                <c:pt idx="26">
                  <c:v>3.5996079525318421</c:v>
                </c:pt>
                <c:pt idx="27">
                  <c:v>2.5836214357597593</c:v>
                </c:pt>
                <c:pt idx="28">
                  <c:v>1.9742246096897971</c:v>
                </c:pt>
                <c:pt idx="29">
                  <c:v>0.18099331936303775</c:v>
                </c:pt>
                <c:pt idx="30">
                  <c:v>-0.89800635219273905</c:v>
                </c:pt>
                <c:pt idx="31">
                  <c:v>-0.75796325104246942</c:v>
                </c:pt>
                <c:pt idx="32">
                  <c:v>-0.69526739771441992</c:v>
                </c:pt>
                <c:pt idx="33">
                  <c:v>-1.8883042675415032</c:v>
                </c:pt>
                <c:pt idx="34">
                  <c:v>0.61458132792369535</c:v>
                </c:pt>
                <c:pt idx="35">
                  <c:v>1.5528405747502487</c:v>
                </c:pt>
                <c:pt idx="36">
                  <c:v>0.57061744381807022</c:v>
                </c:pt>
                <c:pt idx="37">
                  <c:v>4.2565283353218186</c:v>
                </c:pt>
                <c:pt idx="38">
                  <c:v>3.3334677827314412</c:v>
                </c:pt>
                <c:pt idx="39">
                  <c:v>2.6781278260837933</c:v>
                </c:pt>
                <c:pt idx="40">
                  <c:v>4.569134436789164</c:v>
                </c:pt>
                <c:pt idx="41">
                  <c:v>3.7524370540326664</c:v>
                </c:pt>
                <c:pt idx="42">
                  <c:v>2.8702292821925832</c:v>
                </c:pt>
                <c:pt idx="43">
                  <c:v>2.9343226306079857</c:v>
                </c:pt>
                <c:pt idx="44">
                  <c:v>0.65309454304860093</c:v>
                </c:pt>
                <c:pt idx="45">
                  <c:v>0.68495927586013583</c:v>
                </c:pt>
                <c:pt idx="46">
                  <c:v>0.4501177247387454</c:v>
                </c:pt>
                <c:pt idx="47">
                  <c:v>-0.26244102521996554</c:v>
                </c:pt>
                <c:pt idx="48">
                  <c:v>0.3130676836465463</c:v>
                </c:pt>
                <c:pt idx="49">
                  <c:v>0.47623612097844048</c:v>
                </c:pt>
                <c:pt idx="50">
                  <c:v>1.050618757689999</c:v>
                </c:pt>
                <c:pt idx="51">
                  <c:v>1.2671402714987454</c:v>
                </c:pt>
                <c:pt idx="52">
                  <c:v>1.6660571968238431</c:v>
                </c:pt>
                <c:pt idx="53">
                  <c:v>4.002206101636717</c:v>
                </c:pt>
                <c:pt idx="54">
                  <c:v>0.74140955041325851</c:v>
                </c:pt>
                <c:pt idx="55">
                  <c:v>0.46137312506404715</c:v>
                </c:pt>
                <c:pt idx="56">
                  <c:v>1.0302256368119822</c:v>
                </c:pt>
                <c:pt idx="57" formatCode="General">
                  <c:v>-0.29666097010518944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69C-4E2E-8AF4-84D1DA8440F9}"/>
            </c:ext>
          </c:extLst>
        </c:ser>
        <c:ser>
          <c:idx val="0"/>
          <c:order val="2"/>
          <c:tx>
            <c:strRef>
              <c:f>'G IV.3.4.'!$J$8</c:f>
              <c:strCache>
                <c:ptCount val="1"/>
                <c:pt idx="0">
                  <c:v>Equipment </c:v>
                </c:pt>
              </c:strCache>
            </c:strRef>
          </c:tx>
          <c:spPr>
            <a:solidFill>
              <a:srgbClr val="A0CFEB"/>
            </a:solidFill>
            <a:ln w="22225"/>
          </c:spPr>
          <c:invertIfNegative val="0"/>
          <c:cat>
            <c:strRef>
              <c:f>'G IV.3.4.'!$G$10:$G$67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IV.3.4.'!$J$10:$J$67</c:f>
              <c:numCache>
                <c:formatCode>0.0</c:formatCode>
                <c:ptCount val="58"/>
                <c:pt idx="0">
                  <c:v>1.6685128969065228E-2</c:v>
                </c:pt>
                <c:pt idx="1">
                  <c:v>0.36022671663165873</c:v>
                </c:pt>
                <c:pt idx="2">
                  <c:v>-0.26678909958212793</c:v>
                </c:pt>
                <c:pt idx="3">
                  <c:v>-2.1671132982338261</c:v>
                </c:pt>
                <c:pt idx="4">
                  <c:v>-0.79827024901252086</c:v>
                </c:pt>
                <c:pt idx="5">
                  <c:v>-1.0137508321576276</c:v>
                </c:pt>
                <c:pt idx="6">
                  <c:v>-0.96989833546212156</c:v>
                </c:pt>
                <c:pt idx="7">
                  <c:v>0.89450721088632312</c:v>
                </c:pt>
                <c:pt idx="8">
                  <c:v>-0.87903828281354446</c:v>
                </c:pt>
                <c:pt idx="9">
                  <c:v>0.15576938415928096</c:v>
                </c:pt>
                <c:pt idx="10">
                  <c:v>0.80745095783882725</c:v>
                </c:pt>
                <c:pt idx="11">
                  <c:v>4.5619903277606823E-2</c:v>
                </c:pt>
                <c:pt idx="12">
                  <c:v>2.7141753666970936</c:v>
                </c:pt>
                <c:pt idx="13">
                  <c:v>2.2613124899077066</c:v>
                </c:pt>
                <c:pt idx="14">
                  <c:v>1.4087246994997131</c:v>
                </c:pt>
                <c:pt idx="15">
                  <c:v>0.53506612799416664</c:v>
                </c:pt>
                <c:pt idx="16">
                  <c:v>0.621088472107578</c:v>
                </c:pt>
                <c:pt idx="17">
                  <c:v>0.86677973138833797</c:v>
                </c:pt>
                <c:pt idx="18">
                  <c:v>0.60767364104549082</c:v>
                </c:pt>
                <c:pt idx="19">
                  <c:v>1.8185416262268002</c:v>
                </c:pt>
                <c:pt idx="20">
                  <c:v>0.44119846422840481</c:v>
                </c:pt>
                <c:pt idx="21">
                  <c:v>1.0458274686061759</c:v>
                </c:pt>
                <c:pt idx="22">
                  <c:v>1.0343530187501229</c:v>
                </c:pt>
                <c:pt idx="23">
                  <c:v>2.7726134586283449</c:v>
                </c:pt>
                <c:pt idx="24">
                  <c:v>3.2268277467960855</c:v>
                </c:pt>
                <c:pt idx="25">
                  <c:v>1.6457760544611209</c:v>
                </c:pt>
                <c:pt idx="26">
                  <c:v>1.9317536333093326</c:v>
                </c:pt>
                <c:pt idx="27">
                  <c:v>1.1877831442869418</c:v>
                </c:pt>
                <c:pt idx="28">
                  <c:v>2.3022647606235007</c:v>
                </c:pt>
                <c:pt idx="29">
                  <c:v>0.88026964676250419</c:v>
                </c:pt>
                <c:pt idx="30">
                  <c:v>1.9557300285464767</c:v>
                </c:pt>
                <c:pt idx="31">
                  <c:v>5.6267100333172078</c:v>
                </c:pt>
                <c:pt idx="32">
                  <c:v>3.7832491207005576</c:v>
                </c:pt>
                <c:pt idx="33">
                  <c:v>-1.3621787042065103</c:v>
                </c:pt>
                <c:pt idx="34">
                  <c:v>1.8897513106845325</c:v>
                </c:pt>
                <c:pt idx="35">
                  <c:v>-2.4550449323320689</c:v>
                </c:pt>
                <c:pt idx="36">
                  <c:v>-1.5990845273120631</c:v>
                </c:pt>
                <c:pt idx="37">
                  <c:v>7.3784810239452581</c:v>
                </c:pt>
                <c:pt idx="38">
                  <c:v>2.49637012182485</c:v>
                </c:pt>
                <c:pt idx="39">
                  <c:v>2.1145475212009974</c:v>
                </c:pt>
                <c:pt idx="40">
                  <c:v>2.022560419778789</c:v>
                </c:pt>
                <c:pt idx="41">
                  <c:v>5.0288218679805041</c:v>
                </c:pt>
                <c:pt idx="42">
                  <c:v>2.3696536206884335</c:v>
                </c:pt>
                <c:pt idx="43">
                  <c:v>1.4833438067860394</c:v>
                </c:pt>
                <c:pt idx="44">
                  <c:v>0.69047475756184273</c:v>
                </c:pt>
                <c:pt idx="45">
                  <c:v>-2.5770774636080205</c:v>
                </c:pt>
                <c:pt idx="46">
                  <c:v>-1.8449002258294294</c:v>
                </c:pt>
                <c:pt idx="47">
                  <c:v>1.1626108676372087</c:v>
                </c:pt>
                <c:pt idx="48">
                  <c:v>0.80034146541323792</c:v>
                </c:pt>
                <c:pt idx="49">
                  <c:v>3.0286018691885657</c:v>
                </c:pt>
                <c:pt idx="50">
                  <c:v>1.5886319526348651</c:v>
                </c:pt>
                <c:pt idx="51">
                  <c:v>-0.36836088861193295</c:v>
                </c:pt>
                <c:pt idx="52">
                  <c:v>-0.25438921005390541</c:v>
                </c:pt>
                <c:pt idx="53">
                  <c:v>-0.89748008238562371</c:v>
                </c:pt>
                <c:pt idx="54">
                  <c:v>0.60053713688971888</c:v>
                </c:pt>
                <c:pt idx="55">
                  <c:v>1.9700861847238222</c:v>
                </c:pt>
                <c:pt idx="56">
                  <c:v>0.22415693898778186</c:v>
                </c:pt>
                <c:pt idx="57" formatCode="General">
                  <c:v>-0.42227442384341235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69C-4E2E-8AF4-84D1DA8440F9}"/>
            </c:ext>
          </c:extLst>
        </c:ser>
        <c:ser>
          <c:idx val="1"/>
          <c:order val="3"/>
          <c:tx>
            <c:strRef>
              <c:f>'G IV.3.4.'!$K$8</c:f>
              <c:strCache>
                <c:ptCount val="1"/>
                <c:pt idx="0">
                  <c:v>Intermediate goods</c:v>
                </c:pt>
              </c:strCache>
            </c:strRef>
          </c:tx>
          <c:spPr>
            <a:solidFill>
              <a:srgbClr val="FF818D"/>
            </a:solidFill>
            <a:ln w="22225"/>
          </c:spPr>
          <c:invertIfNegative val="0"/>
          <c:cat>
            <c:strRef>
              <c:f>'G IV.3.4.'!$G$10:$G$67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IV.3.4.'!$K$10:$K$67</c:f>
              <c:numCache>
                <c:formatCode>0.0</c:formatCode>
                <c:ptCount val="58"/>
                <c:pt idx="0">
                  <c:v>2.7570970250356002</c:v>
                </c:pt>
                <c:pt idx="1">
                  <c:v>0.85247369735221734</c:v>
                </c:pt>
                <c:pt idx="2">
                  <c:v>-0.64756276362645859</c:v>
                </c:pt>
                <c:pt idx="3">
                  <c:v>2.4493975443617786</c:v>
                </c:pt>
                <c:pt idx="4">
                  <c:v>-0.7383223183553318</c:v>
                </c:pt>
                <c:pt idx="5">
                  <c:v>5.1863526904855206</c:v>
                </c:pt>
                <c:pt idx="6">
                  <c:v>11.100632066654024</c:v>
                </c:pt>
                <c:pt idx="7">
                  <c:v>4.1546906765433418</c:v>
                </c:pt>
                <c:pt idx="8">
                  <c:v>-0.28130357354009189</c:v>
                </c:pt>
                <c:pt idx="9">
                  <c:v>-0.10555887531713215</c:v>
                </c:pt>
                <c:pt idx="10">
                  <c:v>-3.3360563563950896</c:v>
                </c:pt>
                <c:pt idx="11">
                  <c:v>-5.8229189342932548</c:v>
                </c:pt>
                <c:pt idx="12">
                  <c:v>2.3607280490800115</c:v>
                </c:pt>
                <c:pt idx="13">
                  <c:v>0.47186930194907517</c:v>
                </c:pt>
                <c:pt idx="14">
                  <c:v>-1.3798094804285714</c:v>
                </c:pt>
                <c:pt idx="15">
                  <c:v>1.3381371611666641</c:v>
                </c:pt>
                <c:pt idx="16">
                  <c:v>-2.3018157965328832</c:v>
                </c:pt>
                <c:pt idx="17">
                  <c:v>1.7827782057563002</c:v>
                </c:pt>
                <c:pt idx="18">
                  <c:v>-0.18108160596534983</c:v>
                </c:pt>
                <c:pt idx="19">
                  <c:v>1.5484889023709494</c:v>
                </c:pt>
                <c:pt idx="20">
                  <c:v>11.085053470874589</c:v>
                </c:pt>
                <c:pt idx="21">
                  <c:v>7.6816195259727484</c:v>
                </c:pt>
                <c:pt idx="22">
                  <c:v>9.9823992441803355</c:v>
                </c:pt>
                <c:pt idx="23">
                  <c:v>9.9760170189295003</c:v>
                </c:pt>
                <c:pt idx="24">
                  <c:v>7.0886070283131515</c:v>
                </c:pt>
                <c:pt idx="25">
                  <c:v>5.8960337052586524</c:v>
                </c:pt>
                <c:pt idx="26">
                  <c:v>7.6439783158211796</c:v>
                </c:pt>
                <c:pt idx="27">
                  <c:v>6.496613509160106</c:v>
                </c:pt>
                <c:pt idx="28">
                  <c:v>4.5184570968207884</c:v>
                </c:pt>
                <c:pt idx="29">
                  <c:v>5.027974674475705</c:v>
                </c:pt>
                <c:pt idx="30">
                  <c:v>4.650684314279931</c:v>
                </c:pt>
                <c:pt idx="31">
                  <c:v>3.7701207893337823</c:v>
                </c:pt>
                <c:pt idx="32">
                  <c:v>1.8158760958663465</c:v>
                </c:pt>
                <c:pt idx="33">
                  <c:v>-16.438089959179987</c:v>
                </c:pt>
                <c:pt idx="34">
                  <c:v>-6.4010483329288563</c:v>
                </c:pt>
                <c:pt idx="35">
                  <c:v>-3.4004414587027161</c:v>
                </c:pt>
                <c:pt idx="36">
                  <c:v>0.49108427630458079</c:v>
                </c:pt>
                <c:pt idx="37">
                  <c:v>32.179125813525296</c:v>
                </c:pt>
                <c:pt idx="38">
                  <c:v>19.693639484202716</c:v>
                </c:pt>
                <c:pt idx="39">
                  <c:v>21.889986195741979</c:v>
                </c:pt>
                <c:pt idx="40">
                  <c:v>42.93178939185885</c:v>
                </c:pt>
                <c:pt idx="41">
                  <c:v>30.521503858088746</c:v>
                </c:pt>
                <c:pt idx="42">
                  <c:v>18.023167823421804</c:v>
                </c:pt>
                <c:pt idx="43">
                  <c:v>10.723653511436645</c:v>
                </c:pt>
                <c:pt idx="44">
                  <c:v>-2.5771427597780341</c:v>
                </c:pt>
                <c:pt idx="45">
                  <c:v>-9.3545134762686022</c:v>
                </c:pt>
                <c:pt idx="46">
                  <c:v>-8.1006753399947904</c:v>
                </c:pt>
                <c:pt idx="47">
                  <c:v>-4.8475333090809078</c:v>
                </c:pt>
                <c:pt idx="48">
                  <c:v>-5.9267931075785691</c:v>
                </c:pt>
                <c:pt idx="49">
                  <c:v>0.24917187967877971</c:v>
                </c:pt>
                <c:pt idx="50">
                  <c:v>9.1593625608203997</c:v>
                </c:pt>
                <c:pt idx="51">
                  <c:v>4.3073037819725393</c:v>
                </c:pt>
                <c:pt idx="52">
                  <c:v>7.5305502520538061</c:v>
                </c:pt>
                <c:pt idx="53">
                  <c:v>3.8364206082081922</c:v>
                </c:pt>
                <c:pt idx="54">
                  <c:v>7.6058386277295442E-2</c:v>
                </c:pt>
                <c:pt idx="55">
                  <c:v>1.5780271704571447</c:v>
                </c:pt>
                <c:pt idx="56">
                  <c:v>-0.26341017910859416</c:v>
                </c:pt>
                <c:pt idx="57" formatCode="General">
                  <c:v>6.2257847789316196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69C-4E2E-8AF4-84D1DA8440F9}"/>
            </c:ext>
          </c:extLst>
        </c:ser>
        <c:ser>
          <c:idx val="3"/>
          <c:order val="4"/>
          <c:tx>
            <c:strRef>
              <c:f>'G IV.3.4.'!$L$8</c:f>
              <c:strCache>
                <c:ptCount val="1"/>
                <c:pt idx="0">
                  <c:v>Consumer goods</c:v>
                </c:pt>
              </c:strCache>
            </c:strRef>
          </c:tx>
          <c:spPr>
            <a:solidFill>
              <a:srgbClr val="0073CF"/>
            </a:solidFill>
          </c:spPr>
          <c:invertIfNegative val="0"/>
          <c:cat>
            <c:strRef>
              <c:f>'G IV.3.4.'!$G$10:$G$67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IV.3.4.'!$L$10:$L$67</c:f>
              <c:numCache>
                <c:formatCode>0.0</c:formatCode>
                <c:ptCount val="58"/>
                <c:pt idx="0">
                  <c:v>0.37698217275858881</c:v>
                </c:pt>
                <c:pt idx="1">
                  <c:v>1.1008671747631626</c:v>
                </c:pt>
                <c:pt idx="2">
                  <c:v>0.17554133204047048</c:v>
                </c:pt>
                <c:pt idx="3">
                  <c:v>0.73720392169667393</c:v>
                </c:pt>
                <c:pt idx="4">
                  <c:v>0.76510655496808755</c:v>
                </c:pt>
                <c:pt idx="5">
                  <c:v>0.80457463626552295</c:v>
                </c:pt>
                <c:pt idx="6">
                  <c:v>-1.1610127979011918E-2</c:v>
                </c:pt>
                <c:pt idx="7">
                  <c:v>0.64484643763920368</c:v>
                </c:pt>
                <c:pt idx="8">
                  <c:v>-0.6119706488204083</c:v>
                </c:pt>
                <c:pt idx="9">
                  <c:v>-0.26566842627291121</c:v>
                </c:pt>
                <c:pt idx="10">
                  <c:v>0.41867457488350046</c:v>
                </c:pt>
                <c:pt idx="11">
                  <c:v>-0.36793323029467073</c:v>
                </c:pt>
                <c:pt idx="12">
                  <c:v>2.0994321377644418</c:v>
                </c:pt>
                <c:pt idx="13">
                  <c:v>1.2644636872828154</c:v>
                </c:pt>
                <c:pt idx="14">
                  <c:v>1.3861016916293754</c:v>
                </c:pt>
                <c:pt idx="15">
                  <c:v>2.6496881778179096</c:v>
                </c:pt>
                <c:pt idx="16">
                  <c:v>1.0013474305772039</c:v>
                </c:pt>
                <c:pt idx="17">
                  <c:v>2.9005995397833231</c:v>
                </c:pt>
                <c:pt idx="18">
                  <c:v>1.5473587133786426</c:v>
                </c:pt>
                <c:pt idx="19">
                  <c:v>1.1931708193201946</c:v>
                </c:pt>
                <c:pt idx="20">
                  <c:v>1.6104532866135668</c:v>
                </c:pt>
                <c:pt idx="21">
                  <c:v>0.34301167559620693</c:v>
                </c:pt>
                <c:pt idx="22">
                  <c:v>0.92718947506978855</c:v>
                </c:pt>
                <c:pt idx="23">
                  <c:v>1.2286664917208812</c:v>
                </c:pt>
                <c:pt idx="24">
                  <c:v>2.5133452106875724</c:v>
                </c:pt>
                <c:pt idx="25">
                  <c:v>1.1066881934447428</c:v>
                </c:pt>
                <c:pt idx="26">
                  <c:v>1.9423945434355632</c:v>
                </c:pt>
                <c:pt idx="27">
                  <c:v>3.0926120352949962</c:v>
                </c:pt>
                <c:pt idx="28">
                  <c:v>2.215146099607376</c:v>
                </c:pt>
                <c:pt idx="29">
                  <c:v>3.253765842264742</c:v>
                </c:pt>
                <c:pt idx="30">
                  <c:v>2.8418164756598476</c:v>
                </c:pt>
                <c:pt idx="31">
                  <c:v>1.5903077761839675</c:v>
                </c:pt>
                <c:pt idx="32">
                  <c:v>2.1332673246236005</c:v>
                </c:pt>
                <c:pt idx="33">
                  <c:v>-0.50398507392715608</c:v>
                </c:pt>
                <c:pt idx="34">
                  <c:v>2.7394942539007849</c:v>
                </c:pt>
                <c:pt idx="35">
                  <c:v>2.6876472622935004</c:v>
                </c:pt>
                <c:pt idx="36">
                  <c:v>0.97931771900248221</c:v>
                </c:pt>
                <c:pt idx="37">
                  <c:v>5.7531155831312377</c:v>
                </c:pt>
                <c:pt idx="38">
                  <c:v>1.2716485901376593</c:v>
                </c:pt>
                <c:pt idx="39">
                  <c:v>2.8664292428100455</c:v>
                </c:pt>
                <c:pt idx="40">
                  <c:v>4.8199407557936498</c:v>
                </c:pt>
                <c:pt idx="41">
                  <c:v>4.4663734288032462</c:v>
                </c:pt>
                <c:pt idx="42">
                  <c:v>3.9782431664660423</c:v>
                </c:pt>
                <c:pt idx="43">
                  <c:v>4.6706947492819513</c:v>
                </c:pt>
                <c:pt idx="44">
                  <c:v>2.1960627931723451</c:v>
                </c:pt>
                <c:pt idx="45">
                  <c:v>1.1305417656742685</c:v>
                </c:pt>
                <c:pt idx="46">
                  <c:v>0.83339011213086567</c:v>
                </c:pt>
                <c:pt idx="47">
                  <c:v>1.4589987065527377E-2</c:v>
                </c:pt>
                <c:pt idx="48">
                  <c:v>1.4677505101468662</c:v>
                </c:pt>
                <c:pt idx="49">
                  <c:v>2.1707176791974341</c:v>
                </c:pt>
                <c:pt idx="50">
                  <c:v>2.6952977402920371</c:v>
                </c:pt>
                <c:pt idx="51">
                  <c:v>2.1745689670537089</c:v>
                </c:pt>
                <c:pt idx="52">
                  <c:v>3.7388954937992329</c:v>
                </c:pt>
                <c:pt idx="53">
                  <c:v>1.9998903666064549</c:v>
                </c:pt>
                <c:pt idx="54">
                  <c:v>1.89246796938324</c:v>
                </c:pt>
                <c:pt idx="55">
                  <c:v>0.47610040675961379</c:v>
                </c:pt>
                <c:pt idx="56">
                  <c:v>-0.37743394100461253</c:v>
                </c:pt>
                <c:pt idx="57" formatCode="General">
                  <c:v>1.1817236703795944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869C-4E2E-8AF4-84D1DA8440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100"/>
        <c:axId val="139240192"/>
        <c:axId val="139241728"/>
      </c:barChart>
      <c:lineChart>
        <c:grouping val="standard"/>
        <c:varyColors val="0"/>
        <c:ser>
          <c:idx val="2"/>
          <c:order val="0"/>
          <c:tx>
            <c:strRef>
              <c:f>'G IV.3.4.'!$I$8</c:f>
              <c:strCache>
                <c:ptCount val="1"/>
                <c:pt idx="0">
                  <c:v>Imports (in %)</c:v>
                </c:pt>
              </c:strCache>
            </c:strRef>
          </c:tx>
          <c:spPr>
            <a:ln w="28575">
              <a:solidFill>
                <a:srgbClr val="002C77"/>
              </a:solidFill>
            </a:ln>
          </c:spPr>
          <c:marker>
            <c:symbol val="none"/>
          </c:marker>
          <c:cat>
            <c:strRef>
              <c:f>'G IV.3.4.'!$G$10:$G$67</c:f>
              <c:strCache>
                <c:ptCount val="58"/>
                <c:pt idx="0">
                  <c:v>2012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2013</c:v>
                </c:pt>
                <c:pt idx="5">
                  <c:v>II</c:v>
                </c:pt>
                <c:pt idx="6">
                  <c:v>III</c:v>
                </c:pt>
                <c:pt idx="7">
                  <c:v>IV</c:v>
                </c:pt>
                <c:pt idx="8">
                  <c:v>2014</c:v>
                </c:pt>
                <c:pt idx="9">
                  <c:v>II</c:v>
                </c:pt>
                <c:pt idx="10">
                  <c:v>III</c:v>
                </c:pt>
                <c:pt idx="11">
                  <c:v>IV</c:v>
                </c:pt>
                <c:pt idx="12">
                  <c:v>2015</c:v>
                </c:pt>
                <c:pt idx="13">
                  <c:v>II</c:v>
                </c:pt>
                <c:pt idx="14">
                  <c:v>III</c:v>
                </c:pt>
                <c:pt idx="15">
                  <c:v>IV</c:v>
                </c:pt>
                <c:pt idx="16">
                  <c:v>2016</c:v>
                </c:pt>
                <c:pt idx="17">
                  <c:v>II</c:v>
                </c:pt>
                <c:pt idx="18">
                  <c:v>III</c:v>
                </c:pt>
                <c:pt idx="19">
                  <c:v>IV</c:v>
                </c:pt>
                <c:pt idx="20">
                  <c:v>2017</c:v>
                </c:pt>
                <c:pt idx="21">
                  <c:v>II</c:v>
                </c:pt>
                <c:pt idx="22">
                  <c:v>III</c:v>
                </c:pt>
                <c:pt idx="23">
                  <c:v>IV</c:v>
                </c:pt>
                <c:pt idx="24">
                  <c:v>2018</c:v>
                </c:pt>
                <c:pt idx="25">
                  <c:v>II</c:v>
                </c:pt>
                <c:pt idx="26">
                  <c:v>III</c:v>
                </c:pt>
                <c:pt idx="27">
                  <c:v>IV</c:v>
                </c:pt>
                <c:pt idx="28">
                  <c:v>2019</c:v>
                </c:pt>
                <c:pt idx="29">
                  <c:v>II</c:v>
                </c:pt>
                <c:pt idx="30">
                  <c:v>III</c:v>
                </c:pt>
                <c:pt idx="31">
                  <c:v>IV</c:v>
                </c:pt>
                <c:pt idx="32">
                  <c:v>2020</c:v>
                </c:pt>
                <c:pt idx="33">
                  <c:v>II</c:v>
                </c:pt>
                <c:pt idx="34">
                  <c:v>III</c:v>
                </c:pt>
                <c:pt idx="35">
                  <c:v>IV</c:v>
                </c:pt>
                <c:pt idx="36">
                  <c:v>2021</c:v>
                </c:pt>
                <c:pt idx="37">
                  <c:v>II</c:v>
                </c:pt>
                <c:pt idx="38">
                  <c:v>III</c:v>
                </c:pt>
                <c:pt idx="39">
                  <c:v>IV</c:v>
                </c:pt>
                <c:pt idx="40">
                  <c:v>2022</c:v>
                </c:pt>
                <c:pt idx="41">
                  <c:v>II</c:v>
                </c:pt>
                <c:pt idx="42">
                  <c:v>III</c:v>
                </c:pt>
                <c:pt idx="43">
                  <c:v>IV</c:v>
                </c:pt>
                <c:pt idx="44">
                  <c:v>2023</c:v>
                </c:pt>
                <c:pt idx="45">
                  <c:v>II</c:v>
                </c:pt>
                <c:pt idx="46">
                  <c:v>III</c:v>
                </c:pt>
                <c:pt idx="47">
                  <c:v>IV</c:v>
                </c:pt>
                <c:pt idx="48">
                  <c:v>2024</c:v>
                </c:pt>
                <c:pt idx="49">
                  <c:v>II</c:v>
                </c:pt>
                <c:pt idx="50">
                  <c:v>III</c:v>
                </c:pt>
                <c:pt idx="51">
                  <c:v>IV</c:v>
                </c:pt>
                <c:pt idx="52">
                  <c:v>2025</c:v>
                </c:pt>
                <c:pt idx="53">
                  <c:v>II</c:v>
                </c:pt>
                <c:pt idx="54">
                  <c:v>III</c:v>
                </c:pt>
                <c:pt idx="55">
                  <c:v>IV</c:v>
                </c:pt>
                <c:pt idx="56">
                  <c:v>2026</c:v>
                </c:pt>
                <c:pt idx="57">
                  <c:v>II</c:v>
                </c:pt>
              </c:strCache>
            </c:strRef>
          </c:cat>
          <c:val>
            <c:numRef>
              <c:f>'G IV.3.4.'!$I$10:$I$67</c:f>
              <c:numCache>
                <c:formatCode>0.0</c:formatCode>
                <c:ptCount val="58"/>
                <c:pt idx="0">
                  <c:v>5.2158078047316643</c:v>
                </c:pt>
                <c:pt idx="1">
                  <c:v>6.0468666051127915</c:v>
                </c:pt>
                <c:pt idx="2">
                  <c:v>1.0245182451068122</c:v>
                </c:pt>
                <c:pt idx="3">
                  <c:v>1.1794075637547192</c:v>
                </c:pt>
                <c:pt idx="4">
                  <c:v>-4.0232227346406566E-2</c:v>
                </c:pt>
                <c:pt idx="5">
                  <c:v>3.7028419026798813</c:v>
                </c:pt>
                <c:pt idx="6">
                  <c:v>10.443028244788179</c:v>
                </c:pt>
                <c:pt idx="7">
                  <c:v>6.2319616164096594</c:v>
                </c:pt>
                <c:pt idx="8">
                  <c:v>-0.82780401960258909</c:v>
                </c:pt>
                <c:pt idx="9">
                  <c:v>1.150322033002539</c:v>
                </c:pt>
                <c:pt idx="10">
                  <c:v>-1.2844362197590089</c:v>
                </c:pt>
                <c:pt idx="11">
                  <c:v>-5.8281646580174291</c:v>
                </c:pt>
                <c:pt idx="12">
                  <c:v>8.6061981321909293</c:v>
                </c:pt>
                <c:pt idx="13">
                  <c:v>5.7804631877483859</c:v>
                </c:pt>
                <c:pt idx="14">
                  <c:v>2.8194316433672664</c:v>
                </c:pt>
                <c:pt idx="15">
                  <c:v>6.7101578736237517</c:v>
                </c:pt>
                <c:pt idx="16">
                  <c:v>3.0095758206469614</c:v>
                </c:pt>
                <c:pt idx="17">
                  <c:v>9.0182006969406725</c:v>
                </c:pt>
                <c:pt idx="18">
                  <c:v>4.7205810849657057</c:v>
                </c:pt>
                <c:pt idx="19">
                  <c:v>7.3308645971209438</c:v>
                </c:pt>
                <c:pt idx="20">
                  <c:v>15.625024852474565</c:v>
                </c:pt>
                <c:pt idx="21">
                  <c:v>10.309158276621321</c:v>
                </c:pt>
                <c:pt idx="22">
                  <c:v>13.438521947552816</c:v>
                </c:pt>
                <c:pt idx="23">
                  <c:v>15.382865677966448</c:v>
                </c:pt>
                <c:pt idx="24">
                  <c:v>12.598235998339419</c:v>
                </c:pt>
                <c:pt idx="25">
                  <c:v>10.980334923546579</c:v>
                </c:pt>
                <c:pt idx="26">
                  <c:v>15.117734445097909</c:v>
                </c:pt>
                <c:pt idx="27">
                  <c:v>13.360630124501814</c:v>
                </c:pt>
                <c:pt idx="28">
                  <c:v>11.010092566741443</c:v>
                </c:pt>
                <c:pt idx="29">
                  <c:v>9.3430034828659938</c:v>
                </c:pt>
                <c:pt idx="30">
                  <c:v>8.550224466293507</c:v>
                </c:pt>
                <c:pt idx="31">
                  <c:v>10.229175347792481</c:v>
                </c:pt>
                <c:pt idx="32">
                  <c:v>7.0371251434761026</c:v>
                </c:pt>
                <c:pt idx="33">
                  <c:v>-20.192558004855151</c:v>
                </c:pt>
                <c:pt idx="34">
                  <c:v>-1.1572214404198484</c:v>
                </c:pt>
                <c:pt idx="35">
                  <c:v>-1.6149985539910165</c:v>
                </c:pt>
                <c:pt idx="36">
                  <c:v>0.44193491181306815</c:v>
                </c:pt>
                <c:pt idx="37">
                  <c:v>49.567250755923602</c:v>
                </c:pt>
                <c:pt idx="38">
                  <c:v>26.795125978896667</c:v>
                </c:pt>
                <c:pt idx="39">
                  <c:v>29.5490907858368</c:v>
                </c:pt>
                <c:pt idx="40">
                  <c:v>54.34342500422045</c:v>
                </c:pt>
                <c:pt idx="41">
                  <c:v>43.769136208905174</c:v>
                </c:pt>
                <c:pt idx="42">
                  <c:v>27.241293892768887</c:v>
                </c:pt>
                <c:pt idx="43">
                  <c:v>19.81201469811262</c:v>
                </c:pt>
                <c:pt idx="44">
                  <c:v>0.9624893340047469</c:v>
                </c:pt>
                <c:pt idx="45">
                  <c:v>-10.116089898342231</c:v>
                </c:pt>
                <c:pt idx="46">
                  <c:v>-8.6620677289546322</c:v>
                </c:pt>
                <c:pt idx="47">
                  <c:v>-3.9327734795981328</c:v>
                </c:pt>
                <c:pt idx="48">
                  <c:v>-3.345633448371903</c:v>
                </c:pt>
                <c:pt idx="49">
                  <c:v>5.9247275490432205</c:v>
                </c:pt>
                <c:pt idx="50">
                  <c:v>14.493911011437328</c:v>
                </c:pt>
                <c:pt idx="51">
                  <c:v>7.3806521319130551</c:v>
                </c:pt>
                <c:pt idx="52">
                  <c:v>12.681113732622974</c:v>
                </c:pt>
                <c:pt idx="53">
                  <c:v>8.9410369940657546</c:v>
                </c:pt>
                <c:pt idx="54">
                  <c:v>3.3104730429635056</c:v>
                </c:pt>
                <c:pt idx="55">
                  <c:v>4.4855868870046232</c:v>
                </c:pt>
                <c:pt idx="56">
                  <c:v>0.6135384556865574</c:v>
                </c:pt>
                <c:pt idx="57" formatCode="General">
                  <c:v>6.6885730553626139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869C-4E2E-8AF4-84D1DA8440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9240192"/>
        <c:axId val="139241728"/>
      </c:lineChart>
      <c:catAx>
        <c:axId val="1392401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ysClr val="window" lastClr="FFFFFF">
                    <a:lumMod val="75000"/>
                  </a:sysClr>
                </a:solidFill>
              </a14:hiddenFill>
            </a:ext>
          </a:extLst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9241728"/>
        <c:crossesAt val="-30"/>
        <c:auto val="1"/>
        <c:lblAlgn val="ctr"/>
        <c:lblOffset val="100"/>
        <c:tickLblSkip val="4"/>
        <c:tickMarkSkip val="4"/>
        <c:noMultiLvlLbl val="0"/>
      </c:catAx>
      <c:valAx>
        <c:axId val="1392417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rgbClr val="E8E8E8"/>
              </a:solidFill>
              <a:prstDash val="solid"/>
              <a:round/>
              <a:headEnd type="none" w="med" len="med"/>
              <a:tailEnd type="none" w="med" len="med"/>
            </a:ln>
          </c:spPr>
        </c:majorGridlines>
        <c:numFmt formatCode="0" sourceLinked="0"/>
        <c:majorTickMark val="none"/>
        <c:minorTickMark val="none"/>
        <c:tickLblPos val="nextTo"/>
        <c:spPr>
          <a:ln w="9525" cap="flat" cmpd="sng" algn="ctr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c:spPr>
        <c:txPr>
          <a:bodyPr rot="0" vert="horz"/>
          <a:lstStyle/>
          <a:p>
            <a:pPr>
              <a:defRPr sz="6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39240192"/>
        <c:crosses val="autoZero"/>
        <c:crossBetween val="between"/>
      </c:valAx>
      <c:spPr>
        <a:noFill/>
        <a:ln w="9525" cap="flat" cmpd="sng" algn="ctr">
          <a:solidFill>
            <a:srgbClr val="C0C0C0"/>
          </a:solidFill>
          <a:prstDash val="solid"/>
          <a:round/>
          <a:headEnd type="none" w="med" len="med"/>
          <a:tailEnd type="none" w="med" len="med"/>
        </a:ln>
      </c:spPr>
    </c:plotArea>
    <c:legend>
      <c:legendPos val="r"/>
      <c:layout>
        <c:manualLayout>
          <c:xMode val="edge"/>
          <c:yMode val="edge"/>
          <c:x val="0"/>
          <c:y val="0.78824273072060669"/>
          <c:w val="0.30410375856885724"/>
          <c:h val="0.21175726927939317"/>
        </c:manualLayout>
      </c:layout>
      <c:overlay val="0"/>
      <c:spPr>
        <a:noFill/>
        <a:ln w="25400">
          <a:noFill/>
        </a:ln>
      </c:spPr>
      <c:txPr>
        <a:bodyPr/>
        <a:lstStyle/>
        <a:p>
          <a:pPr>
            <a:defRPr sz="6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7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000000000000056" r="0.75000000000000056" t="1" header="0.5" footer="0.5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4" Type="http://schemas.openxmlformats.org/officeDocument/2006/relationships/chart" Target="../charts/chart4.xml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chart" Target="../charts/chart6.xml"/><Relationship Id="rId1" Type="http://schemas.openxmlformats.org/officeDocument/2006/relationships/chart" Target="../charts/chart5.xml"/><Relationship Id="rId4" Type="http://schemas.openxmlformats.org/officeDocument/2006/relationships/chart" Target="../charts/chart8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chart" Target="../charts/chart10.xml"/><Relationship Id="rId1" Type="http://schemas.openxmlformats.org/officeDocument/2006/relationships/chart" Target="../charts/chart9.xml"/><Relationship Id="rId4" Type="http://schemas.openxmlformats.org/officeDocument/2006/relationships/chart" Target="../charts/chart12.xml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5.xml"/><Relationship Id="rId2" Type="http://schemas.openxmlformats.org/officeDocument/2006/relationships/chart" Target="../charts/chart14.xml"/><Relationship Id="rId1" Type="http://schemas.openxmlformats.org/officeDocument/2006/relationships/chart" Target="../charts/chart13.xml"/><Relationship Id="rId4" Type="http://schemas.openxmlformats.org/officeDocument/2006/relationships/chart" Target="../charts/chart16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8282</xdr:rowOff>
    </xdr:from>
    <xdr:to>
      <xdr:col>1</xdr:col>
      <xdr:colOff>2654300</xdr:colOff>
      <xdr:row>3</xdr:row>
      <xdr:rowOff>281332</xdr:rowOff>
    </xdr:to>
    <xdr:sp macro="" textlink="">
      <xdr:nvSpPr>
        <xdr:cNvPr id="2" name="naslov_1">
          <a:extLst>
            <a:ext uri="{FF2B5EF4-FFF2-40B4-BE49-F238E27FC236}">
              <a16:creationId xmlns:a16="http://schemas.microsoft.com/office/drawing/2014/main" id="{251745D6-DDA0-4A05-83D5-DD668FA5EA00}"/>
            </a:ext>
          </a:extLst>
        </xdr:cNvPr>
        <xdr:cNvSpPr txBox="1">
          <a:spLocks noChangeArrowheads="1"/>
        </xdr:cNvSpPr>
      </xdr:nvSpPr>
      <xdr:spPr bwMode="auto">
        <a:xfrm>
          <a:off x="381000" y="455543"/>
          <a:ext cx="2654300" cy="27305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square" lIns="36000" tIns="0" rIns="0" bIns="0" anchor="b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en-GB" sz="800" b="0" i="0" u="none" strike="noStrike" baseline="0">
              <a:solidFill>
                <a:srgbClr val="000000"/>
              </a:solidFill>
              <a:latin typeface="Arial"/>
              <a:cs typeface="Arial"/>
            </a:rPr>
            <a:t>Графикон IV.</a:t>
          </a:r>
          <a:r>
            <a:rPr lang="sr-Latn-RS" sz="800" b="0" i="0" u="none" strike="noStrike" baseline="0">
              <a:solidFill>
                <a:srgbClr val="000000"/>
              </a:solidFill>
              <a:latin typeface="Arial"/>
              <a:cs typeface="Arial"/>
            </a:rPr>
            <a:t>3</a:t>
          </a:r>
          <a:r>
            <a:rPr lang="en-GB" sz="800" b="0" i="0" u="none" strike="noStrike" baseline="0">
              <a:solidFill>
                <a:srgbClr val="000000"/>
              </a:solidFill>
              <a:latin typeface="Arial"/>
              <a:cs typeface="Arial"/>
            </a:rPr>
            <a:t>.1. </a:t>
          </a:r>
          <a:r>
            <a:rPr lang="en-GB" sz="800" b="1" i="0" u="none" strike="noStrike" baseline="0">
              <a:solidFill>
                <a:srgbClr val="000000"/>
              </a:solidFill>
              <a:latin typeface="Arial"/>
              <a:cs typeface="Arial"/>
            </a:rPr>
            <a:t>Доприноси </a:t>
          </a:r>
          <a:r>
            <a:rPr lang="sr-Cyrl-RS" sz="800" b="1" i="0" u="none" strike="noStrike" baseline="0">
              <a:solidFill>
                <a:srgbClr val="000000"/>
              </a:solidFill>
              <a:latin typeface="Arial"/>
              <a:cs typeface="Arial"/>
            </a:rPr>
            <a:t>мг.</a:t>
          </a:r>
          <a:r>
            <a:rPr lang="en-GB" sz="800" b="1" i="0" u="none" strike="noStrike" baseline="0">
              <a:solidFill>
                <a:srgbClr val="000000"/>
              </a:solidFill>
              <a:latin typeface="Arial"/>
              <a:cs typeface="Arial"/>
            </a:rPr>
            <a:t> стопи раста </a:t>
          </a:r>
          <a:endParaRPr lang="sr-Latn-RS" sz="800" b="1" i="0" u="none" strike="noStrike" baseline="0">
            <a:solidFill>
              <a:srgbClr val="000000"/>
            </a:solidFill>
            <a:latin typeface="Arial"/>
            <a:cs typeface="Arial"/>
          </a:endParaRPr>
        </a:p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en-GB" sz="800" b="1" i="0" u="none" strike="noStrike" baseline="0">
              <a:solidFill>
                <a:srgbClr val="000000"/>
              </a:solidFill>
              <a:latin typeface="Arial"/>
              <a:cs typeface="Arial"/>
            </a:rPr>
            <a:t>БДП-a</a:t>
          </a:r>
          <a:r>
            <a:rPr lang="sr-Latn-RS" sz="800" b="1" i="0" u="none" strike="noStrike" baseline="0">
              <a:solidFill>
                <a:srgbClr val="000000"/>
              </a:solidFill>
              <a:latin typeface="Arial"/>
              <a:cs typeface="Arial"/>
            </a:rPr>
            <a:t>, </a:t>
          </a:r>
          <a:r>
            <a:rPr lang="en-GB" sz="800" b="1" i="0" u="none" strike="noStrike" baseline="0">
              <a:solidFill>
                <a:srgbClr val="000000"/>
              </a:solidFill>
              <a:latin typeface="Arial"/>
              <a:cs typeface="Arial"/>
            </a:rPr>
            <a:t>расходна страна</a:t>
          </a:r>
          <a:endParaRPr lang="en-GB" sz="800">
            <a:latin typeface="Arial"/>
          </a:endParaRPr>
        </a:p>
      </xdr:txBody>
    </xdr:sp>
    <xdr:clientData/>
  </xdr:twoCellAnchor>
  <xdr:twoCellAnchor>
    <xdr:from>
      <xdr:col>1</xdr:col>
      <xdr:colOff>0</xdr:colOff>
      <xdr:row>3</xdr:row>
      <xdr:rowOff>281332</xdr:rowOff>
    </xdr:from>
    <xdr:to>
      <xdr:col>1</xdr:col>
      <xdr:colOff>2654300</xdr:colOff>
      <xdr:row>3</xdr:row>
      <xdr:rowOff>395632</xdr:rowOff>
    </xdr:to>
    <xdr:sp macro="" textlink="">
      <xdr:nvSpPr>
        <xdr:cNvPr id="3" name="mera_1">
          <a:extLst>
            <a:ext uri="{FF2B5EF4-FFF2-40B4-BE49-F238E27FC236}">
              <a16:creationId xmlns:a16="http://schemas.microsoft.com/office/drawing/2014/main" id="{0824F817-80A6-48BC-BF40-9864EFECACCA}"/>
            </a:ext>
          </a:extLst>
        </xdr:cNvPr>
        <xdr:cNvSpPr txBox="1">
          <a:spLocks noChangeArrowheads="1"/>
        </xdr:cNvSpPr>
      </xdr:nvSpPr>
      <xdr:spPr bwMode="auto">
        <a:xfrm>
          <a:off x="381000" y="728593"/>
          <a:ext cx="2654300" cy="11430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ctr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Cyrl-CS" sz="7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rPr>
            <a:t>(у п.п.)</a:t>
          </a:r>
        </a:p>
      </xdr:txBody>
    </xdr:sp>
    <xdr:clientData/>
  </xdr:twoCellAnchor>
  <xdr:twoCellAnchor>
    <xdr:from>
      <xdr:col>1</xdr:col>
      <xdr:colOff>0</xdr:colOff>
      <xdr:row>3</xdr:row>
      <xdr:rowOff>2653311</xdr:rowOff>
    </xdr:from>
    <xdr:to>
      <xdr:col>1</xdr:col>
      <xdr:colOff>2654300</xdr:colOff>
      <xdr:row>3</xdr:row>
      <xdr:rowOff>2748561</xdr:rowOff>
    </xdr:to>
    <xdr:sp macro="" textlink="">
      <xdr:nvSpPr>
        <xdr:cNvPr id="4" name="izvor_1">
          <a:extLst>
            <a:ext uri="{FF2B5EF4-FFF2-40B4-BE49-F238E27FC236}">
              <a16:creationId xmlns:a16="http://schemas.microsoft.com/office/drawing/2014/main" id="{65D07AE9-B4A6-4D6B-8D96-6FFD370C58A2}"/>
            </a:ext>
          </a:extLst>
        </xdr:cNvPr>
        <xdr:cNvSpPr txBox="1">
          <a:spLocks noChangeArrowheads="1"/>
        </xdr:cNvSpPr>
      </xdr:nvSpPr>
      <xdr:spPr bwMode="auto">
        <a:xfrm>
          <a:off x="381000" y="3100572"/>
          <a:ext cx="2654300" cy="952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rPr>
            <a:t>Извор: РЗС и </a:t>
          </a:r>
          <a:r>
            <a:rPr kumimoji="0" lang="sr-Cyrl-R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rPr>
            <a:t>прерачун </a:t>
          </a: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rPr>
            <a:t>НБС.</a:t>
          </a:r>
        </a:p>
      </xdr:txBody>
    </xdr:sp>
    <xdr:clientData/>
  </xdr:twoCellAnchor>
  <xdr:twoCellAnchor>
    <xdr:from>
      <xdr:col>1</xdr:col>
      <xdr:colOff>0</xdr:colOff>
      <xdr:row>4</xdr:row>
      <xdr:rowOff>43543</xdr:rowOff>
    </xdr:from>
    <xdr:to>
      <xdr:col>1</xdr:col>
      <xdr:colOff>2654300</xdr:colOff>
      <xdr:row>4</xdr:row>
      <xdr:rowOff>146957</xdr:rowOff>
    </xdr:to>
    <xdr:sp macro="" textlink="">
      <xdr:nvSpPr>
        <xdr:cNvPr id="5" name="napomena_1">
          <a:extLst>
            <a:ext uri="{FF2B5EF4-FFF2-40B4-BE49-F238E27FC236}">
              <a16:creationId xmlns:a16="http://schemas.microsoft.com/office/drawing/2014/main" id="{7175AAF9-B0F0-4E2F-8B70-B4628937864F}"/>
            </a:ext>
          </a:extLst>
        </xdr:cNvPr>
        <xdr:cNvSpPr txBox="1">
          <a:spLocks noChangeArrowheads="1"/>
        </xdr:cNvSpPr>
      </xdr:nvSpPr>
      <xdr:spPr bwMode="auto">
        <a:xfrm>
          <a:off x="381000" y="3189514"/>
          <a:ext cx="2654300" cy="103414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600" b="0" i="0" u="none" strike="noStrike" baseline="0">
              <a:solidFill>
                <a:srgbClr val="000000"/>
              </a:solidFill>
              <a:latin typeface="Arial"/>
              <a:cs typeface="Arial"/>
            </a:rPr>
            <a:t>Напомена:</a:t>
          </a:r>
          <a:r>
            <a:rPr lang="sr-Latn-RS" sz="600" b="0" i="0" u="none" strike="noStrike" baseline="0">
              <a:solidFill>
                <a:srgbClr val="000000"/>
              </a:solidFill>
              <a:latin typeface="Arial"/>
              <a:cs typeface="Arial"/>
            </a:rPr>
            <a:t> </a:t>
          </a:r>
          <a:r>
            <a:rPr lang="sr-Cyrl-RS" sz="600" b="0" i="0" u="none" strike="noStrike" baseline="0">
              <a:solidFill>
                <a:srgbClr val="000000"/>
              </a:solidFill>
              <a:latin typeface="Arial"/>
              <a:cs typeface="Arial"/>
            </a:rPr>
            <a:t>процена НБС</a:t>
          </a:r>
          <a:r>
            <a:rPr lang="sr-Latn-RS" sz="600" b="0" i="0" u="none" strike="noStrike" baseline="0">
              <a:solidFill>
                <a:srgbClr val="000000"/>
              </a:solidFill>
              <a:latin typeface="Arial"/>
              <a:cs typeface="Arial"/>
            </a:rPr>
            <a:t> </a:t>
          </a:r>
          <a:r>
            <a:rPr lang="sr-Cyrl-RS" sz="600" b="0" i="0" u="none" strike="noStrike" baseline="0">
              <a:solidFill>
                <a:srgbClr val="000000"/>
              </a:solidFill>
              <a:latin typeface="Arial"/>
              <a:cs typeface="Arial"/>
            </a:rPr>
            <a:t>за Т2 2026. </a:t>
          </a:r>
        </a:p>
      </xdr:txBody>
    </xdr:sp>
    <xdr:clientData/>
  </xdr:twoCellAnchor>
  <xdr:twoCellAnchor>
    <xdr:from>
      <xdr:col>1</xdr:col>
      <xdr:colOff>0</xdr:colOff>
      <xdr:row>3</xdr:row>
      <xdr:rowOff>395632</xdr:rowOff>
    </xdr:from>
    <xdr:to>
      <xdr:col>2</xdr:col>
      <xdr:colOff>73025</xdr:colOff>
      <xdr:row>3</xdr:row>
      <xdr:rowOff>2605686</xdr:rowOff>
    </xdr:to>
    <xdr:graphicFrame macro="">
      <xdr:nvGraphicFramePr>
        <xdr:cNvPr id="6" name="graf_1">
          <a:extLst>
            <a:ext uri="{FF2B5EF4-FFF2-40B4-BE49-F238E27FC236}">
              <a16:creationId xmlns:a16="http://schemas.microsoft.com/office/drawing/2014/main" id="{EACCFD89-2F95-45D8-BDC9-38A94210AFB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</xdr:col>
      <xdr:colOff>0</xdr:colOff>
      <xdr:row>3</xdr:row>
      <xdr:rowOff>0</xdr:rowOff>
    </xdr:from>
    <xdr:to>
      <xdr:col>3</xdr:col>
      <xdr:colOff>2654300</xdr:colOff>
      <xdr:row>3</xdr:row>
      <xdr:rowOff>273050</xdr:rowOff>
    </xdr:to>
    <xdr:sp macro="" textlink="">
      <xdr:nvSpPr>
        <xdr:cNvPr id="7" name="label_1">
          <a:extLst>
            <a:ext uri="{FF2B5EF4-FFF2-40B4-BE49-F238E27FC236}">
              <a16:creationId xmlns:a16="http://schemas.microsoft.com/office/drawing/2014/main" id="{D0421FD9-71C0-46A8-90C5-56772270691F}"/>
            </a:ext>
          </a:extLst>
        </xdr:cNvPr>
        <xdr:cNvSpPr txBox="1">
          <a:spLocks noChangeArrowheads="1"/>
        </xdr:cNvSpPr>
      </xdr:nvSpPr>
      <xdr:spPr bwMode="auto">
        <a:xfrm>
          <a:off x="3752850" y="457200"/>
          <a:ext cx="2654300" cy="27305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square" lIns="36000" tIns="0" rIns="0" bIns="0" anchor="b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800" b="0" i="0" u="none" strike="noStrike" baseline="0">
              <a:solidFill>
                <a:srgbClr val="000000"/>
              </a:solidFill>
              <a:latin typeface="Arial"/>
              <a:cs typeface="Arial"/>
            </a:rPr>
            <a:t>Chart IV.</a:t>
          </a:r>
          <a:r>
            <a:rPr lang="sr-Latn-RS" sz="800" b="0" i="0" u="none" strike="noStrike" baseline="0">
              <a:solidFill>
                <a:srgbClr val="000000"/>
              </a:solidFill>
              <a:latin typeface="Arial"/>
              <a:cs typeface="Arial"/>
            </a:rPr>
            <a:t>3</a:t>
          </a:r>
          <a:r>
            <a:rPr lang="sr-Cyrl-RS" sz="800" b="0" i="0" u="none" strike="noStrike" baseline="0">
              <a:solidFill>
                <a:srgbClr val="000000"/>
              </a:solidFill>
              <a:latin typeface="Arial"/>
              <a:cs typeface="Arial"/>
            </a:rPr>
            <a:t>.1</a:t>
          </a:r>
          <a:r>
            <a:rPr lang="sr-Latn-RS" sz="800" b="0" i="0" u="none" strike="noStrike" baseline="0">
              <a:solidFill>
                <a:srgbClr val="000000"/>
              </a:solidFill>
              <a:latin typeface="Arial"/>
              <a:cs typeface="Arial"/>
            </a:rPr>
            <a:t> </a:t>
          </a:r>
          <a:r>
            <a:rPr lang="sr-Latn-RS" sz="800" b="1" i="0" u="none" strike="noStrike" baseline="0">
              <a:solidFill>
                <a:srgbClr val="000000"/>
              </a:solidFill>
              <a:latin typeface="Arial"/>
              <a:cs typeface="Arial"/>
            </a:rPr>
            <a:t>Contributions to </a:t>
          </a:r>
          <a:r>
            <a:rPr lang="en-US" sz="800" b="1" i="0" u="none" strike="noStrike" baseline="0">
              <a:solidFill>
                <a:srgbClr val="000000"/>
              </a:solidFill>
              <a:latin typeface="Arial"/>
              <a:cs typeface="Arial"/>
            </a:rPr>
            <a:t>y-o-y</a:t>
          </a:r>
          <a:r>
            <a:rPr lang="sr-Latn-RS" sz="800" b="1" i="0" u="none" strike="noStrike" baseline="0">
              <a:solidFill>
                <a:srgbClr val="000000"/>
              </a:solidFill>
              <a:latin typeface="Arial"/>
              <a:cs typeface="Arial"/>
            </a:rPr>
            <a:t> </a:t>
          </a:r>
          <a:r>
            <a:rPr lang="en-US" sz="800" b="1" i="0" u="none" strike="noStrike" baseline="0">
              <a:solidFill>
                <a:srgbClr val="000000"/>
              </a:solidFill>
              <a:latin typeface="Arial"/>
              <a:cs typeface="Arial"/>
            </a:rPr>
            <a:t>GDP growth rate</a:t>
          </a:r>
          <a:r>
            <a:rPr lang="sr-Cyrl-RS" sz="800" b="1" i="0" u="none" strike="noStrike" baseline="0">
              <a:solidFill>
                <a:srgbClr val="000000"/>
              </a:solidFill>
              <a:latin typeface="Arial"/>
              <a:cs typeface="Arial"/>
            </a:rPr>
            <a:t>,</a:t>
          </a:r>
          <a:r>
            <a:rPr lang="en-US" sz="800" b="1" i="0" u="none" strike="noStrike" baseline="0">
              <a:solidFill>
                <a:srgbClr val="000000"/>
              </a:solidFill>
              <a:latin typeface="Arial"/>
              <a:cs typeface="Arial"/>
            </a:rPr>
            <a:t> expenditure side</a:t>
          </a:r>
          <a:endParaRPr lang="sr-Cyrl-RS" sz="800" b="1" i="0" u="none" strike="noStrike" baseline="0">
            <a:solidFill>
              <a:srgbClr val="000000"/>
            </a:solidFill>
            <a:latin typeface="Arial"/>
            <a:cs typeface="Arial"/>
          </a:endParaRPr>
        </a:p>
      </xdr:txBody>
    </xdr:sp>
    <xdr:clientData/>
  </xdr:twoCellAnchor>
  <xdr:twoCellAnchor>
    <xdr:from>
      <xdr:col>3</xdr:col>
      <xdr:colOff>0</xdr:colOff>
      <xdr:row>3</xdr:row>
      <xdr:rowOff>273050</xdr:rowOff>
    </xdr:from>
    <xdr:to>
      <xdr:col>3</xdr:col>
      <xdr:colOff>2654300</xdr:colOff>
      <xdr:row>3</xdr:row>
      <xdr:rowOff>387350</xdr:rowOff>
    </xdr:to>
    <xdr:sp macro="" textlink="">
      <xdr:nvSpPr>
        <xdr:cNvPr id="8" name="measure_1">
          <a:extLst>
            <a:ext uri="{FF2B5EF4-FFF2-40B4-BE49-F238E27FC236}">
              <a16:creationId xmlns:a16="http://schemas.microsoft.com/office/drawing/2014/main" id="{CF99AE3B-9A3F-41CC-AA82-FFCDC9E2AA54}"/>
            </a:ext>
          </a:extLst>
        </xdr:cNvPr>
        <xdr:cNvSpPr txBox="1">
          <a:spLocks noChangeArrowheads="1"/>
        </xdr:cNvSpPr>
      </xdr:nvSpPr>
      <xdr:spPr bwMode="auto">
        <a:xfrm>
          <a:off x="3752850" y="730250"/>
          <a:ext cx="2654300" cy="11430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ctr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Cyrl-CS" sz="7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rPr>
            <a:t>(</a:t>
          </a:r>
          <a:r>
            <a:rPr kumimoji="0" lang="sr-Latn-RS" sz="7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rPr>
            <a:t>in pp</a:t>
          </a:r>
          <a:r>
            <a:rPr kumimoji="0" lang="sr-Cyrl-CS" sz="7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rPr>
            <a:t>)</a:t>
          </a:r>
          <a:r>
            <a:rPr kumimoji="0" lang="en-GB" sz="7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rPr>
            <a:t>  </a:t>
          </a:r>
        </a:p>
      </xdr:txBody>
    </xdr:sp>
    <xdr:clientData/>
  </xdr:twoCellAnchor>
  <xdr:twoCellAnchor>
    <xdr:from>
      <xdr:col>2</xdr:col>
      <xdr:colOff>695741</xdr:colOff>
      <xdr:row>3</xdr:row>
      <xdr:rowOff>2454529</xdr:rowOff>
    </xdr:from>
    <xdr:to>
      <xdr:col>3</xdr:col>
      <xdr:colOff>2637736</xdr:colOff>
      <xdr:row>3</xdr:row>
      <xdr:rowOff>2549779</xdr:rowOff>
    </xdr:to>
    <xdr:sp macro="" textlink="">
      <xdr:nvSpPr>
        <xdr:cNvPr id="9" name="source_1">
          <a:extLst>
            <a:ext uri="{FF2B5EF4-FFF2-40B4-BE49-F238E27FC236}">
              <a16:creationId xmlns:a16="http://schemas.microsoft.com/office/drawing/2014/main" id="{C25F8F33-4DA5-47B7-A885-4543D395F834}"/>
            </a:ext>
          </a:extLst>
        </xdr:cNvPr>
        <xdr:cNvSpPr txBox="1">
          <a:spLocks noChangeArrowheads="1"/>
        </xdr:cNvSpPr>
      </xdr:nvSpPr>
      <xdr:spPr bwMode="auto">
        <a:xfrm flipV="1">
          <a:off x="3735458" y="2901790"/>
          <a:ext cx="2654300" cy="952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en-U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rPr>
            <a:t>Sources</a:t>
          </a:r>
          <a:r>
            <a:rPr kumimoji="0" lang="sr-Cyrl-R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rPr>
            <a:t>: </a:t>
          </a:r>
          <a:r>
            <a:rPr kumimoji="0" lang="en-U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rPr>
            <a:t>SORS and NBS calculations.</a:t>
          </a:r>
          <a:endParaRPr kumimoji="0" lang="sr-Cyrl-RS" sz="600" b="0" i="0" u="none" strike="noStrike" kern="0" cap="none" spc="0" normalizeH="0" baseline="0" noProof="0">
            <a:ln>
              <a:noFill/>
            </a:ln>
            <a:solidFill>
              <a:sysClr val="windowText" lastClr="000000"/>
            </a:solidFill>
            <a:effectLst/>
            <a:uLnTx/>
            <a:uFillTx/>
            <a:latin typeface="Arial"/>
            <a:ea typeface="+mn-ea"/>
            <a:cs typeface="Arial"/>
          </a:endParaRPr>
        </a:p>
      </xdr:txBody>
    </xdr:sp>
    <xdr:clientData/>
  </xdr:twoCellAnchor>
  <xdr:twoCellAnchor>
    <xdr:from>
      <xdr:col>2</xdr:col>
      <xdr:colOff>695740</xdr:colOff>
      <xdr:row>3</xdr:row>
      <xdr:rowOff>2570071</xdr:rowOff>
    </xdr:from>
    <xdr:to>
      <xdr:col>3</xdr:col>
      <xdr:colOff>2637735</xdr:colOff>
      <xdr:row>3</xdr:row>
      <xdr:rowOff>2686994</xdr:rowOff>
    </xdr:to>
    <xdr:sp macro="" textlink="">
      <xdr:nvSpPr>
        <xdr:cNvPr id="10" name="note_1">
          <a:extLst>
            <a:ext uri="{FF2B5EF4-FFF2-40B4-BE49-F238E27FC236}">
              <a16:creationId xmlns:a16="http://schemas.microsoft.com/office/drawing/2014/main" id="{78B57881-AD13-46DB-B663-8F6F99D681DB}"/>
            </a:ext>
          </a:extLst>
        </xdr:cNvPr>
        <xdr:cNvSpPr txBox="1">
          <a:spLocks noChangeArrowheads="1"/>
        </xdr:cNvSpPr>
      </xdr:nvSpPr>
      <xdr:spPr bwMode="auto">
        <a:xfrm flipV="1">
          <a:off x="3735457" y="3017332"/>
          <a:ext cx="2654300" cy="116923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rtl="0">
            <a:lnSpc>
              <a:spcPct val="100000"/>
            </a:lnSpc>
            <a:spcBef>
              <a:spcPts val="0"/>
            </a:spcBef>
            <a:spcAft>
              <a:spcPts val="0"/>
            </a:spcAft>
          </a:pPr>
          <a:r>
            <a:rPr lang="en-US" sz="600" b="0" i="0" baseline="0">
              <a:effectLst/>
              <a:latin typeface="Arial"/>
              <a:ea typeface="+mn-ea"/>
              <a:cs typeface="Arial" pitchFamily="34" charset="0"/>
            </a:rPr>
            <a:t>Note</a:t>
          </a:r>
          <a:r>
            <a:rPr lang="sr-Cyrl-RS" sz="600" b="0" i="0" baseline="0">
              <a:effectLst/>
              <a:latin typeface="Arial"/>
              <a:ea typeface="+mn-ea"/>
              <a:cs typeface="Arial" pitchFamily="34" charset="0"/>
            </a:rPr>
            <a:t>:</a:t>
          </a:r>
          <a:r>
            <a:rPr lang="sr-Latn-RS" sz="600" b="0" i="0" baseline="0">
              <a:effectLst/>
              <a:latin typeface="Arial"/>
              <a:ea typeface="+mn-ea"/>
              <a:cs typeface="Arial" pitchFamily="34" charset="0"/>
            </a:rPr>
            <a:t> NBS estimate</a:t>
          </a:r>
          <a:r>
            <a:rPr lang="sr-Cyrl-RS" sz="600" b="0" i="0" baseline="0">
              <a:effectLst/>
              <a:latin typeface="Arial"/>
              <a:ea typeface="+mn-ea"/>
              <a:cs typeface="Arial" pitchFamily="34" charset="0"/>
            </a:rPr>
            <a:t> за </a:t>
          </a:r>
          <a:r>
            <a:rPr lang="en-US" sz="600" b="0" i="0" baseline="0">
              <a:effectLst/>
              <a:latin typeface="Arial"/>
              <a:ea typeface="+mn-ea"/>
              <a:cs typeface="Arial" pitchFamily="34" charset="0"/>
            </a:rPr>
            <a:t>Q</a:t>
          </a:r>
          <a:r>
            <a:rPr lang="sr-Cyrl-RS" sz="600" b="0" i="0" baseline="0">
              <a:effectLst/>
              <a:latin typeface="Arial"/>
              <a:ea typeface="+mn-ea"/>
              <a:cs typeface="Arial" pitchFamily="34" charset="0"/>
            </a:rPr>
            <a:t>2 2026.</a:t>
          </a:r>
          <a:r>
            <a:rPr lang="sr-Latn-RS" sz="600" b="0" i="0" baseline="0">
              <a:effectLst/>
              <a:latin typeface="Arial"/>
              <a:ea typeface="+mn-ea"/>
              <a:cs typeface="Arial" pitchFamily="34" charset="0"/>
            </a:rPr>
            <a:t> </a:t>
          </a:r>
        </a:p>
      </xdr:txBody>
    </xdr:sp>
    <xdr:clientData/>
  </xdr:twoCellAnchor>
  <xdr:twoCellAnchor>
    <xdr:from>
      <xdr:col>3</xdr:col>
      <xdr:colOff>0</xdr:colOff>
      <xdr:row>3</xdr:row>
      <xdr:rowOff>387350</xdr:rowOff>
    </xdr:from>
    <xdr:to>
      <xdr:col>4</xdr:col>
      <xdr:colOff>73025</xdr:colOff>
      <xdr:row>3</xdr:row>
      <xdr:rowOff>2451652</xdr:rowOff>
    </xdr:to>
    <xdr:graphicFrame macro="">
      <xdr:nvGraphicFramePr>
        <xdr:cNvPr id="11" name="chart_1">
          <a:extLst>
            <a:ext uri="{FF2B5EF4-FFF2-40B4-BE49-F238E27FC236}">
              <a16:creationId xmlns:a16="http://schemas.microsoft.com/office/drawing/2014/main" id="{70A52280-C873-4265-9D17-1E55B9151ED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7</xdr:col>
      <xdr:colOff>0</xdr:colOff>
      <xdr:row>3</xdr:row>
      <xdr:rowOff>0</xdr:rowOff>
    </xdr:from>
    <xdr:to>
      <xdr:col>12</xdr:col>
      <xdr:colOff>219075</xdr:colOff>
      <xdr:row>3</xdr:row>
      <xdr:rowOff>273050</xdr:rowOff>
    </xdr:to>
    <xdr:sp macro="" textlink="">
      <xdr:nvSpPr>
        <xdr:cNvPr id="12" name="naslov_2" hidden="1">
          <a:extLst>
            <a:ext uri="{FF2B5EF4-FFF2-40B4-BE49-F238E27FC236}">
              <a16:creationId xmlns:a16="http://schemas.microsoft.com/office/drawing/2014/main" id="{2EC76ABF-331B-4BA1-AC27-8F5B86A76657}"/>
            </a:ext>
          </a:extLst>
        </xdr:cNvPr>
        <xdr:cNvSpPr txBox="1">
          <a:spLocks noChangeArrowheads="1"/>
        </xdr:cNvSpPr>
      </xdr:nvSpPr>
      <xdr:spPr bwMode="auto">
        <a:xfrm>
          <a:off x="7620000" y="457200"/>
          <a:ext cx="3876675" cy="27305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square" lIns="36000" tIns="0" rIns="0" bIns="0" anchor="b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en-GB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Графикон IV.</a:t>
          </a:r>
          <a:r>
            <a:rPr lang="sr-Latn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3</a:t>
          </a:r>
          <a:r>
            <a:rPr lang="en-GB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.1. </a:t>
          </a:r>
          <a:r>
            <a:rPr lang="en-GB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Доприноси </a:t>
          </a:r>
          <a:r>
            <a:rPr lang="sr-Cyrl-R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мг.</a:t>
          </a:r>
          <a:r>
            <a:rPr lang="en-GB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стопи раста </a:t>
          </a:r>
          <a:endParaRPr lang="sr-Latn-RS" sz="800" b="1" i="0" u="none" strike="noStrike" baseline="0">
            <a:solidFill>
              <a:srgbClr val="000000"/>
            </a:solidFill>
            <a:latin typeface="Arial" panose="020B0604020202020204" pitchFamily="34" charset="0"/>
            <a:cs typeface="Arial"/>
          </a:endParaRPr>
        </a:p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en-GB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БДП-a − расходна страна</a:t>
          </a:r>
          <a:endParaRPr lang="en-GB" sz="800">
            <a:latin typeface="Arial" panose="020B0604020202020204" pitchFamily="34" charset="0"/>
          </a:endParaRPr>
        </a:p>
      </xdr:txBody>
    </xdr:sp>
    <xdr:clientData/>
  </xdr:twoCellAnchor>
  <xdr:twoCellAnchor>
    <xdr:from>
      <xdr:col>7</xdr:col>
      <xdr:colOff>0</xdr:colOff>
      <xdr:row>3</xdr:row>
      <xdr:rowOff>273050</xdr:rowOff>
    </xdr:from>
    <xdr:to>
      <xdr:col>12</xdr:col>
      <xdr:colOff>219075</xdr:colOff>
      <xdr:row>3</xdr:row>
      <xdr:rowOff>387350</xdr:rowOff>
    </xdr:to>
    <xdr:sp macro="" textlink="">
      <xdr:nvSpPr>
        <xdr:cNvPr id="13" name="mera_2" hidden="1">
          <a:extLst>
            <a:ext uri="{FF2B5EF4-FFF2-40B4-BE49-F238E27FC236}">
              <a16:creationId xmlns:a16="http://schemas.microsoft.com/office/drawing/2014/main" id="{22985DEF-A0FB-482E-9849-A6FC3C39678E}"/>
            </a:ext>
          </a:extLst>
        </xdr:cNvPr>
        <xdr:cNvSpPr txBox="1">
          <a:spLocks noChangeArrowheads="1"/>
        </xdr:cNvSpPr>
      </xdr:nvSpPr>
      <xdr:spPr bwMode="auto">
        <a:xfrm>
          <a:off x="7620000" y="730250"/>
          <a:ext cx="3876675" cy="11430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ctr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Cyrl-CS" sz="7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(у п.п.)</a:t>
          </a:r>
        </a:p>
      </xdr:txBody>
    </xdr:sp>
    <xdr:clientData/>
  </xdr:twoCellAnchor>
  <xdr:twoCellAnchor>
    <xdr:from>
      <xdr:col>7</xdr:col>
      <xdr:colOff>0</xdr:colOff>
      <xdr:row>3</xdr:row>
      <xdr:rowOff>2645029</xdr:rowOff>
    </xdr:from>
    <xdr:to>
      <xdr:col>12</xdr:col>
      <xdr:colOff>219075</xdr:colOff>
      <xdr:row>3</xdr:row>
      <xdr:rowOff>2740279</xdr:rowOff>
    </xdr:to>
    <xdr:sp macro="" textlink="">
      <xdr:nvSpPr>
        <xdr:cNvPr id="14" name="izvor_2" hidden="1">
          <a:extLst>
            <a:ext uri="{FF2B5EF4-FFF2-40B4-BE49-F238E27FC236}">
              <a16:creationId xmlns:a16="http://schemas.microsoft.com/office/drawing/2014/main" id="{E3152641-9D16-46B3-8BBC-156DB86C5E80}"/>
            </a:ext>
          </a:extLst>
        </xdr:cNvPr>
        <xdr:cNvSpPr txBox="1">
          <a:spLocks noChangeArrowheads="1"/>
        </xdr:cNvSpPr>
      </xdr:nvSpPr>
      <xdr:spPr bwMode="auto">
        <a:xfrm>
          <a:off x="7620000" y="3102229"/>
          <a:ext cx="3876675" cy="952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Извор: РЗС и </a:t>
          </a:r>
          <a:r>
            <a:rPr kumimoji="0" lang="sr-Cyrl-R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прерачун </a:t>
          </a: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НБС.</a:t>
          </a:r>
        </a:p>
      </xdr:txBody>
    </xdr:sp>
    <xdr:clientData/>
  </xdr:twoCellAnchor>
  <xdr:twoCellAnchor>
    <xdr:from>
      <xdr:col>7</xdr:col>
      <xdr:colOff>0</xdr:colOff>
      <xdr:row>3</xdr:row>
      <xdr:rowOff>2768854</xdr:rowOff>
    </xdr:from>
    <xdr:to>
      <xdr:col>12</xdr:col>
      <xdr:colOff>219075</xdr:colOff>
      <xdr:row>4</xdr:row>
      <xdr:rowOff>3429</xdr:rowOff>
    </xdr:to>
    <xdr:sp macro="" textlink="">
      <xdr:nvSpPr>
        <xdr:cNvPr id="15" name="napomena_2" hidden="1">
          <a:extLst>
            <a:ext uri="{FF2B5EF4-FFF2-40B4-BE49-F238E27FC236}">
              <a16:creationId xmlns:a16="http://schemas.microsoft.com/office/drawing/2014/main" id="{9287C65A-719B-47DB-8BBA-4A3B5911DADF}"/>
            </a:ext>
          </a:extLst>
        </xdr:cNvPr>
        <xdr:cNvSpPr txBox="1">
          <a:spLocks noChangeArrowheads="1"/>
        </xdr:cNvSpPr>
      </xdr:nvSpPr>
      <xdr:spPr bwMode="auto">
        <a:xfrm>
          <a:off x="7620000" y="3226054"/>
          <a:ext cx="3876675" cy="1206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* Процена НБС за Т</a:t>
          </a:r>
          <a:r>
            <a:rPr lang="sr-Latn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2</a:t>
          </a: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2020. </a:t>
          </a:r>
          <a:endParaRPr lang="sr-Cyrl-RS" sz="600">
            <a:latin typeface="Arial" panose="020B0604020202020204" pitchFamily="34" charset="0"/>
          </a:endParaRPr>
        </a:p>
      </xdr:txBody>
    </xdr:sp>
    <xdr:clientData/>
  </xdr:twoCellAnchor>
  <xdr:twoCellAnchor>
    <xdr:from>
      <xdr:col>7</xdr:col>
      <xdr:colOff>0</xdr:colOff>
      <xdr:row>3</xdr:row>
      <xdr:rowOff>387350</xdr:rowOff>
    </xdr:from>
    <xdr:to>
      <xdr:col>12</xdr:col>
      <xdr:colOff>295275</xdr:colOff>
      <xdr:row>3</xdr:row>
      <xdr:rowOff>2597404</xdr:rowOff>
    </xdr:to>
    <xdr:graphicFrame macro="">
      <xdr:nvGraphicFramePr>
        <xdr:cNvPr id="16" name="graf_2" hidden="1">
          <a:extLst>
            <a:ext uri="{FF2B5EF4-FFF2-40B4-BE49-F238E27FC236}">
              <a16:creationId xmlns:a16="http://schemas.microsoft.com/office/drawing/2014/main" id="{2437B161-E1B9-45FB-ACFC-C99244E7781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13</xdr:col>
      <xdr:colOff>0</xdr:colOff>
      <xdr:row>3</xdr:row>
      <xdr:rowOff>0</xdr:rowOff>
    </xdr:from>
    <xdr:to>
      <xdr:col>14</xdr:col>
      <xdr:colOff>0</xdr:colOff>
      <xdr:row>3</xdr:row>
      <xdr:rowOff>273050</xdr:rowOff>
    </xdr:to>
    <xdr:sp macro="" textlink="">
      <xdr:nvSpPr>
        <xdr:cNvPr id="17" name="label_2" hidden="1">
          <a:extLst>
            <a:ext uri="{FF2B5EF4-FFF2-40B4-BE49-F238E27FC236}">
              <a16:creationId xmlns:a16="http://schemas.microsoft.com/office/drawing/2014/main" id="{156C08BB-0129-4F1C-9360-B9C831E3011C}"/>
            </a:ext>
          </a:extLst>
        </xdr:cNvPr>
        <xdr:cNvSpPr txBox="1">
          <a:spLocks noChangeArrowheads="1"/>
        </xdr:cNvSpPr>
      </xdr:nvSpPr>
      <xdr:spPr bwMode="auto">
        <a:xfrm>
          <a:off x="11991975" y="457200"/>
          <a:ext cx="714375" cy="27305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square" lIns="36000" tIns="0" rIns="0" bIns="0" anchor="b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Chart IV.</a:t>
          </a:r>
          <a:r>
            <a:rPr lang="sr-Latn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3</a:t>
          </a:r>
          <a:r>
            <a:rPr lang="sr-Cyrl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.1</a:t>
          </a:r>
          <a:r>
            <a:rPr lang="sr-Latn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</a:t>
          </a:r>
          <a:r>
            <a:rPr lang="sr-Latn-R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Contributions to </a:t>
          </a:r>
          <a:r>
            <a:rPr lang="en-U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y-o-y</a:t>
          </a:r>
          <a:r>
            <a:rPr lang="sr-Latn-R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</a:t>
          </a:r>
          <a:r>
            <a:rPr lang="en-U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GDP growth rate − expenditure side</a:t>
          </a:r>
          <a:endParaRPr lang="sr-Cyrl-RS" sz="800" b="1" i="0" u="none" strike="noStrike" baseline="0">
            <a:solidFill>
              <a:srgbClr val="000000"/>
            </a:solidFill>
            <a:latin typeface="Arial" panose="020B0604020202020204" pitchFamily="34" charset="0"/>
            <a:cs typeface="Arial"/>
          </a:endParaRPr>
        </a:p>
      </xdr:txBody>
    </xdr:sp>
    <xdr:clientData/>
  </xdr:twoCellAnchor>
  <xdr:twoCellAnchor>
    <xdr:from>
      <xdr:col>13</xdr:col>
      <xdr:colOff>0</xdr:colOff>
      <xdr:row>3</xdr:row>
      <xdr:rowOff>273050</xdr:rowOff>
    </xdr:from>
    <xdr:to>
      <xdr:col>14</xdr:col>
      <xdr:colOff>0</xdr:colOff>
      <xdr:row>3</xdr:row>
      <xdr:rowOff>387350</xdr:rowOff>
    </xdr:to>
    <xdr:sp macro="" textlink="">
      <xdr:nvSpPr>
        <xdr:cNvPr id="18" name="measure_2" hidden="1">
          <a:extLst>
            <a:ext uri="{FF2B5EF4-FFF2-40B4-BE49-F238E27FC236}">
              <a16:creationId xmlns:a16="http://schemas.microsoft.com/office/drawing/2014/main" id="{532547DE-D8DE-4598-B446-39E8E9697864}"/>
            </a:ext>
          </a:extLst>
        </xdr:cNvPr>
        <xdr:cNvSpPr txBox="1">
          <a:spLocks noChangeArrowheads="1"/>
        </xdr:cNvSpPr>
      </xdr:nvSpPr>
      <xdr:spPr bwMode="auto">
        <a:xfrm>
          <a:off x="11991975" y="730250"/>
          <a:ext cx="714375" cy="11430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ctr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Cyrl-CS" sz="7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(</a:t>
          </a:r>
          <a:r>
            <a:rPr kumimoji="0" lang="sr-Latn-RS" sz="7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in pp</a:t>
          </a:r>
          <a:r>
            <a:rPr kumimoji="0" lang="sr-Cyrl-CS" sz="7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)</a:t>
          </a:r>
          <a:r>
            <a:rPr kumimoji="0" lang="en-GB" sz="7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  </a:t>
          </a:r>
        </a:p>
      </xdr:txBody>
    </xdr:sp>
    <xdr:clientData/>
  </xdr:twoCellAnchor>
  <xdr:twoCellAnchor>
    <xdr:from>
      <xdr:col>13</xdr:col>
      <xdr:colOff>0</xdr:colOff>
      <xdr:row>3</xdr:row>
      <xdr:rowOff>2645029</xdr:rowOff>
    </xdr:from>
    <xdr:to>
      <xdr:col>14</xdr:col>
      <xdr:colOff>0</xdr:colOff>
      <xdr:row>3</xdr:row>
      <xdr:rowOff>2740279</xdr:rowOff>
    </xdr:to>
    <xdr:sp macro="" textlink="">
      <xdr:nvSpPr>
        <xdr:cNvPr id="19" name="source_2" hidden="1">
          <a:extLst>
            <a:ext uri="{FF2B5EF4-FFF2-40B4-BE49-F238E27FC236}">
              <a16:creationId xmlns:a16="http://schemas.microsoft.com/office/drawing/2014/main" id="{1495F06A-D2D9-47A8-9177-392A2739EDF5}"/>
            </a:ext>
          </a:extLst>
        </xdr:cNvPr>
        <xdr:cNvSpPr txBox="1">
          <a:spLocks noChangeArrowheads="1"/>
        </xdr:cNvSpPr>
      </xdr:nvSpPr>
      <xdr:spPr bwMode="auto">
        <a:xfrm flipV="1">
          <a:off x="11991975" y="3102229"/>
          <a:ext cx="714375" cy="952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en-U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Sources</a:t>
          </a:r>
          <a:r>
            <a:rPr kumimoji="0" lang="sr-Cyrl-R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: </a:t>
          </a:r>
          <a:r>
            <a:rPr kumimoji="0" lang="en-U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SORS and NBS calculation.</a:t>
          </a:r>
          <a:endParaRPr kumimoji="0" lang="sr-Cyrl-RS" sz="600" b="0" i="0" u="none" strike="noStrike" kern="0" cap="none" spc="0" normalizeH="0" baseline="0" noProof="0">
            <a:ln>
              <a:noFill/>
            </a:ln>
            <a:solidFill>
              <a:sysClr val="windowText" lastClr="000000"/>
            </a:solidFill>
            <a:effectLst/>
            <a:uLnTx/>
            <a:uFillTx/>
            <a:latin typeface="Arial" panose="020B0604020202020204" pitchFamily="34" charset="0"/>
            <a:ea typeface="+mn-ea"/>
            <a:cs typeface="Arial"/>
          </a:endParaRPr>
        </a:p>
      </xdr:txBody>
    </xdr:sp>
    <xdr:clientData/>
  </xdr:twoCellAnchor>
  <xdr:twoCellAnchor>
    <xdr:from>
      <xdr:col>13</xdr:col>
      <xdr:colOff>0</xdr:colOff>
      <xdr:row>3</xdr:row>
      <xdr:rowOff>2768854</xdr:rowOff>
    </xdr:from>
    <xdr:to>
      <xdr:col>14</xdr:col>
      <xdr:colOff>0</xdr:colOff>
      <xdr:row>4</xdr:row>
      <xdr:rowOff>3429</xdr:rowOff>
    </xdr:to>
    <xdr:sp macro="" textlink="">
      <xdr:nvSpPr>
        <xdr:cNvPr id="20" name="note_2" hidden="1">
          <a:extLst>
            <a:ext uri="{FF2B5EF4-FFF2-40B4-BE49-F238E27FC236}">
              <a16:creationId xmlns:a16="http://schemas.microsoft.com/office/drawing/2014/main" id="{0FF940AF-D0BC-48EF-A546-345C8143600D}"/>
            </a:ext>
          </a:extLst>
        </xdr:cNvPr>
        <xdr:cNvSpPr txBox="1">
          <a:spLocks noChangeArrowheads="1"/>
        </xdr:cNvSpPr>
      </xdr:nvSpPr>
      <xdr:spPr bwMode="auto">
        <a:xfrm flipV="1">
          <a:off x="11991975" y="3226054"/>
          <a:ext cx="714375" cy="1206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rtl="0">
            <a:lnSpc>
              <a:spcPct val="100000"/>
            </a:lnSpc>
            <a:spcBef>
              <a:spcPts val="0"/>
            </a:spcBef>
            <a:spcAft>
              <a:spcPts val="0"/>
            </a:spcAft>
          </a:pPr>
          <a:r>
            <a:rPr lang="sr-Cyrl-RS" sz="600" b="0" i="0" baseline="0">
              <a:effectLst/>
              <a:latin typeface="Arial" panose="020B0604020202020204" pitchFamily="34" charset="0"/>
              <a:ea typeface="+mn-ea"/>
              <a:cs typeface="Arial" pitchFamily="34" charset="0"/>
            </a:rPr>
            <a:t>* </a:t>
          </a:r>
          <a:r>
            <a:rPr lang="en-US" sz="600" b="0" i="0" baseline="0">
              <a:effectLst/>
              <a:latin typeface="Arial" panose="020B0604020202020204" pitchFamily="34" charset="0"/>
              <a:ea typeface="+mn-ea"/>
              <a:cs typeface="Arial" pitchFamily="34" charset="0"/>
            </a:rPr>
            <a:t>NBS estimate</a:t>
          </a:r>
          <a:r>
            <a:rPr lang="sr-Latn-RS" sz="600" b="0" i="0" baseline="0">
              <a:effectLst/>
              <a:latin typeface="Arial" panose="020B0604020202020204" pitchFamily="34" charset="0"/>
              <a:ea typeface="+mn-ea"/>
              <a:cs typeface="Arial" pitchFamily="34" charset="0"/>
            </a:rPr>
            <a:t> for Q2</a:t>
          </a:r>
          <a:r>
            <a:rPr lang="sr-Cyrl-RS" sz="600" b="0" i="0" baseline="0">
              <a:effectLst/>
              <a:latin typeface="Arial" panose="020B0604020202020204" pitchFamily="34" charset="0"/>
              <a:ea typeface="+mn-ea"/>
              <a:cs typeface="Arial" pitchFamily="34" charset="0"/>
            </a:rPr>
            <a:t> 2020</a:t>
          </a:r>
          <a:r>
            <a:rPr lang="en-US" sz="600" b="0" i="0" baseline="0">
              <a:effectLst/>
              <a:latin typeface="Arial" panose="020B0604020202020204" pitchFamily="34" charset="0"/>
              <a:ea typeface="+mn-ea"/>
              <a:cs typeface="Arial" pitchFamily="34" charset="0"/>
            </a:rPr>
            <a:t>.</a:t>
          </a:r>
          <a:endParaRPr lang="sr-Cyrl-RS" sz="600" b="0" i="0" baseline="0">
            <a:effectLst/>
            <a:latin typeface="Arial" panose="020B0604020202020204" pitchFamily="34" charset="0"/>
            <a:ea typeface="+mn-ea"/>
            <a:cs typeface="Arial" pitchFamily="34" charset="0"/>
          </a:endParaRPr>
        </a:p>
      </xdr:txBody>
    </xdr:sp>
    <xdr:clientData/>
  </xdr:twoCellAnchor>
  <xdr:twoCellAnchor>
    <xdr:from>
      <xdr:col>13</xdr:col>
      <xdr:colOff>0</xdr:colOff>
      <xdr:row>3</xdr:row>
      <xdr:rowOff>387350</xdr:rowOff>
    </xdr:from>
    <xdr:to>
      <xdr:col>14</xdr:col>
      <xdr:colOff>0</xdr:colOff>
      <xdr:row>3</xdr:row>
      <xdr:rowOff>2597404</xdr:rowOff>
    </xdr:to>
    <xdr:graphicFrame macro="">
      <xdr:nvGraphicFramePr>
        <xdr:cNvPr id="21" name="chart_2" hidden="1">
          <a:extLst>
            <a:ext uri="{FF2B5EF4-FFF2-40B4-BE49-F238E27FC236}">
              <a16:creationId xmlns:a16="http://schemas.microsoft.com/office/drawing/2014/main" id="{034CCB23-62CC-4FE9-BADA-9DA4D33A01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2283660</xdr:colOff>
      <xdr:row>3</xdr:row>
      <xdr:rowOff>496827</xdr:rowOff>
    </xdr:from>
    <xdr:to>
      <xdr:col>1</xdr:col>
      <xdr:colOff>2283660</xdr:colOff>
      <xdr:row>3</xdr:row>
      <xdr:rowOff>1954152</xdr:rowOff>
    </xdr:to>
    <xdr:cxnSp macro="">
      <xdr:nvCxnSpPr>
        <xdr:cNvPr id="23" name="Straight Connector 22">
          <a:extLst>
            <a:ext uri="{FF2B5EF4-FFF2-40B4-BE49-F238E27FC236}">
              <a16:creationId xmlns:a16="http://schemas.microsoft.com/office/drawing/2014/main" id="{9FFF2190-2C69-5403-9678-1602CE522931}"/>
            </a:ext>
          </a:extLst>
        </xdr:cNvPr>
        <xdr:cNvCxnSpPr/>
      </xdr:nvCxnSpPr>
      <xdr:spPr>
        <a:xfrm flipH="1">
          <a:off x="2664660" y="944088"/>
          <a:ext cx="0" cy="1457325"/>
        </a:xfrm>
        <a:prstGeom prst="line">
          <a:avLst/>
        </a:prstGeom>
        <a:ln>
          <a:solidFill>
            <a:srgbClr val="C0C0C0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0.82856</cdr:x>
      <cdr:y>0.04695</cdr:y>
    </cdr:from>
    <cdr:to>
      <cdr:x>0.8338</cdr:x>
      <cdr:y>0.74321</cdr:y>
    </cdr:to>
    <cdr:cxnSp macro="">
      <cdr:nvCxnSpPr>
        <cdr:cNvPr id="2" name="Straight Connector 1">
          <a:extLst xmlns:a="http://schemas.openxmlformats.org/drawingml/2006/main">
            <a:ext uri="{FF2B5EF4-FFF2-40B4-BE49-F238E27FC236}">
              <a16:creationId xmlns:a16="http://schemas.microsoft.com/office/drawing/2014/main" id="{9FFF2190-2C69-5403-9678-1602CE522931}"/>
            </a:ext>
          </a:extLst>
        </cdr:cNvPr>
        <cdr:cNvCxnSpPr/>
      </cdr:nvCxnSpPr>
      <cdr:spPr>
        <a:xfrm xmlns:a="http://schemas.openxmlformats.org/drawingml/2006/main">
          <a:off x="2263412" y="96919"/>
          <a:ext cx="14305" cy="1437296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C0C0C0"/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1</xdr:col>
      <xdr:colOff>2654300</xdr:colOff>
      <xdr:row>3</xdr:row>
      <xdr:rowOff>273050</xdr:rowOff>
    </xdr:to>
    <xdr:sp macro="" textlink="">
      <xdr:nvSpPr>
        <xdr:cNvPr id="21" name="naslov_1">
          <a:extLst>
            <a:ext uri="{FF2B5EF4-FFF2-40B4-BE49-F238E27FC236}">
              <a16:creationId xmlns:a16="http://schemas.microsoft.com/office/drawing/2014/main" id="{00000000-0008-0000-0400-000015000000}"/>
            </a:ext>
          </a:extLst>
        </xdr:cNvPr>
        <xdr:cNvSpPr txBox="1">
          <a:spLocks noChangeArrowheads="1"/>
        </xdr:cNvSpPr>
      </xdr:nvSpPr>
      <xdr:spPr bwMode="auto">
        <a:xfrm>
          <a:off x="381000" y="457200"/>
          <a:ext cx="2654300" cy="2730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Графикон </a:t>
          </a:r>
          <a:r>
            <a:rPr lang="en-GB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IV.3.2. </a:t>
          </a:r>
          <a:r>
            <a:rPr lang="sr-Cyrl-R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Извоз и увоз робе и услуга
</a:t>
          </a:r>
          <a:r>
            <a:rPr lang="sr-Cyrl-RS" sz="7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(у сталним ценама претходне године, реф. 2021)</a:t>
          </a:r>
          <a:endParaRPr lang="sr-Cyrl-RS" sz="800" b="0" i="0" u="none" strike="noStrike" baseline="0">
            <a:solidFill>
              <a:srgbClr val="000000"/>
            </a:solidFill>
            <a:latin typeface="Arial" panose="020B0604020202020204" pitchFamily="34" charset="0"/>
            <a:cs typeface="Arial"/>
          </a:endParaRPr>
        </a:p>
      </xdr:txBody>
    </xdr:sp>
    <xdr:clientData/>
  </xdr:twoCellAnchor>
  <xdr:twoCellAnchor>
    <xdr:from>
      <xdr:col>1</xdr:col>
      <xdr:colOff>0</xdr:colOff>
      <xdr:row>3</xdr:row>
      <xdr:rowOff>273050</xdr:rowOff>
    </xdr:from>
    <xdr:to>
      <xdr:col>1</xdr:col>
      <xdr:colOff>2654300</xdr:colOff>
      <xdr:row>3</xdr:row>
      <xdr:rowOff>444500</xdr:rowOff>
    </xdr:to>
    <xdr:sp macro="" textlink="">
      <xdr:nvSpPr>
        <xdr:cNvPr id="22" name="mera_1">
          <a:extLst>
            <a:ext uri="{FF2B5EF4-FFF2-40B4-BE49-F238E27FC236}">
              <a16:creationId xmlns:a16="http://schemas.microsoft.com/office/drawing/2014/main" id="{00000000-0008-0000-0400-000016000000}"/>
            </a:ext>
          </a:extLst>
        </xdr:cNvPr>
        <xdr:cNvSpPr txBox="1">
          <a:spLocks noChangeArrowheads="1"/>
        </xdr:cNvSpPr>
      </xdr:nvSpPr>
      <xdr:spPr bwMode="auto">
        <a:xfrm>
          <a:off x="381000" y="730250"/>
          <a:ext cx="2654300" cy="1714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600">
              <a:latin typeface="Arial" panose="020B0604020202020204" pitchFamily="34" charset="0"/>
              <a:cs typeface="Arial" panose="020B0604020202020204" pitchFamily="34" charset="0"/>
            </a:rPr>
            <a:t>(мг. стопе, у %)</a:t>
          </a:r>
          <a:r>
            <a:rPr lang="en-GB" sz="600">
              <a:latin typeface="Arial" panose="020B0604020202020204" pitchFamily="34" charset="0"/>
              <a:cs typeface="Arial" panose="020B0604020202020204" pitchFamily="34" charset="0"/>
            </a:rPr>
            <a:t>                                                       </a:t>
          </a:r>
          <a:r>
            <a:rPr lang="sr-Latn-RS" sz="600">
              <a:latin typeface="Arial" panose="020B0604020202020204" pitchFamily="34" charset="0"/>
              <a:cs typeface="Arial" panose="020B0604020202020204" pitchFamily="34" charset="0"/>
            </a:rPr>
            <a:t>                </a:t>
          </a:r>
          <a:r>
            <a:rPr lang="en-GB" sz="60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r>
            <a:rPr lang="sr-Cyrl-RS" sz="600">
              <a:latin typeface="Arial" panose="020B0604020202020204" pitchFamily="34" charset="0"/>
              <a:cs typeface="Arial" panose="020B0604020202020204" pitchFamily="34" charset="0"/>
            </a:rPr>
            <a:t>        (у п.п.</a:t>
          </a:r>
          <a:r>
            <a:rPr lang="en-GB" sz="600">
              <a:latin typeface="Arial" panose="020B0604020202020204" pitchFamily="34" charset="0"/>
              <a:cs typeface="Arial" panose="020B0604020202020204" pitchFamily="34" charset="0"/>
            </a:rPr>
            <a:t>)</a:t>
          </a:r>
        </a:p>
      </xdr:txBody>
    </xdr:sp>
    <xdr:clientData/>
  </xdr:twoCellAnchor>
  <xdr:twoCellAnchor>
    <xdr:from>
      <xdr:col>1</xdr:col>
      <xdr:colOff>0</xdr:colOff>
      <xdr:row>3</xdr:row>
      <xdr:rowOff>2454529</xdr:rowOff>
    </xdr:from>
    <xdr:to>
      <xdr:col>1</xdr:col>
      <xdr:colOff>2654300</xdr:colOff>
      <xdr:row>3</xdr:row>
      <xdr:rowOff>2549779</xdr:rowOff>
    </xdr:to>
    <xdr:sp macro="" textlink="">
      <xdr:nvSpPr>
        <xdr:cNvPr id="23" name="izvor_1">
          <a:extLst>
            <a:ext uri="{FF2B5EF4-FFF2-40B4-BE49-F238E27FC236}">
              <a16:creationId xmlns:a16="http://schemas.microsoft.com/office/drawing/2014/main" id="{00000000-0008-0000-0400-000017000000}"/>
            </a:ext>
          </a:extLst>
        </xdr:cNvPr>
        <xdr:cNvSpPr txBox="1">
          <a:spLocks noChangeArrowheads="1"/>
        </xdr:cNvSpPr>
      </xdr:nvSpPr>
      <xdr:spPr bwMode="auto">
        <a:xfrm>
          <a:off x="381000" y="2911729"/>
          <a:ext cx="2654300" cy="952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Извор: РЗС и прерачун НБС.</a:t>
          </a:r>
        </a:p>
      </xdr:txBody>
    </xdr:sp>
    <xdr:clientData/>
  </xdr:twoCellAnchor>
  <xdr:twoCellAnchor>
    <xdr:from>
      <xdr:col>1</xdr:col>
      <xdr:colOff>0</xdr:colOff>
      <xdr:row>3</xdr:row>
      <xdr:rowOff>2578354</xdr:rowOff>
    </xdr:from>
    <xdr:to>
      <xdr:col>1</xdr:col>
      <xdr:colOff>2654300</xdr:colOff>
      <xdr:row>4</xdr:row>
      <xdr:rowOff>3429</xdr:rowOff>
    </xdr:to>
    <xdr:sp macro="" textlink="">
      <xdr:nvSpPr>
        <xdr:cNvPr id="24" name="napomena_1">
          <a:extLst>
            <a:ext uri="{FF2B5EF4-FFF2-40B4-BE49-F238E27FC236}">
              <a16:creationId xmlns:a16="http://schemas.microsoft.com/office/drawing/2014/main" id="{00000000-0008-0000-0400-000018000000}"/>
            </a:ext>
          </a:extLst>
        </xdr:cNvPr>
        <xdr:cNvSpPr txBox="1">
          <a:spLocks noChangeArrowheads="1"/>
        </xdr:cNvSpPr>
      </xdr:nvSpPr>
      <xdr:spPr bwMode="auto">
        <a:xfrm>
          <a:off x="381000" y="3035554"/>
          <a:ext cx="2654300" cy="1206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Напомена:</a:t>
          </a:r>
          <a:r>
            <a:rPr lang="sr-Latn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</a:t>
          </a: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процена НБС за Т2</a:t>
          </a:r>
          <a:r>
            <a:rPr lang="sr-Latn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</a:t>
          </a: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202</a:t>
          </a:r>
          <a:r>
            <a:rPr lang="sr-Latn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6</a:t>
          </a: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. </a:t>
          </a:r>
          <a:endParaRPr lang="sr-Cyrl-RS" sz="600">
            <a:latin typeface="Arial" panose="020B0604020202020204" pitchFamily="34" charset="0"/>
          </a:endParaRPr>
        </a:p>
      </xdr:txBody>
    </xdr:sp>
    <xdr:clientData/>
  </xdr:twoCellAnchor>
  <xdr:twoCellAnchor>
    <xdr:from>
      <xdr:col>1</xdr:col>
      <xdr:colOff>0</xdr:colOff>
      <xdr:row>3</xdr:row>
      <xdr:rowOff>387350</xdr:rowOff>
    </xdr:from>
    <xdr:to>
      <xdr:col>2</xdr:col>
      <xdr:colOff>73025</xdr:colOff>
      <xdr:row>3</xdr:row>
      <xdr:rowOff>2406904</xdr:rowOff>
    </xdr:to>
    <xdr:graphicFrame macro="">
      <xdr:nvGraphicFramePr>
        <xdr:cNvPr id="31038433" name="graf_1">
          <a:extLst>
            <a:ext uri="{FF2B5EF4-FFF2-40B4-BE49-F238E27FC236}">
              <a16:creationId xmlns:a16="http://schemas.microsoft.com/office/drawing/2014/main" id="{00000000-0008-0000-0400-0000E19BD9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</xdr:col>
      <xdr:colOff>0</xdr:colOff>
      <xdr:row>3</xdr:row>
      <xdr:rowOff>0</xdr:rowOff>
    </xdr:from>
    <xdr:to>
      <xdr:col>3</xdr:col>
      <xdr:colOff>2654300</xdr:colOff>
      <xdr:row>3</xdr:row>
      <xdr:rowOff>396875</xdr:rowOff>
    </xdr:to>
    <xdr:sp macro="" textlink="">
      <xdr:nvSpPr>
        <xdr:cNvPr id="32" name="label_1">
          <a:extLst>
            <a:ext uri="{FF2B5EF4-FFF2-40B4-BE49-F238E27FC236}">
              <a16:creationId xmlns:a16="http://schemas.microsoft.com/office/drawing/2014/main" id="{00000000-0008-0000-0400-000020000000}"/>
            </a:ext>
          </a:extLst>
        </xdr:cNvPr>
        <xdr:cNvSpPr txBox="1">
          <a:spLocks noChangeArrowheads="1"/>
        </xdr:cNvSpPr>
      </xdr:nvSpPr>
      <xdr:spPr bwMode="auto">
        <a:xfrm>
          <a:off x="3752850" y="457200"/>
          <a:ext cx="2654300" cy="396875"/>
        </a:xfrm>
        <a:prstGeom prst="rect">
          <a:avLst/>
        </a:prstGeom>
        <a:noFill/>
        <a:ln>
          <a:noFill/>
        </a:ln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Latn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Chart IV.3.2 </a:t>
          </a:r>
          <a:r>
            <a:rPr lang="sr-Latn-R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Exports and imports of goods and services
</a:t>
          </a:r>
          <a:r>
            <a:rPr lang="sr-Latn-RS" sz="7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(in previous-year constant prices, ref. 20</a:t>
          </a:r>
          <a:r>
            <a:rPr lang="sr-Cyrl-RS" sz="7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21</a:t>
          </a:r>
          <a:r>
            <a:rPr lang="sr-Latn-RS" sz="7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)</a:t>
          </a:r>
          <a:endParaRPr lang="sr-Cyrl-RS" sz="800" b="0" i="0">
            <a:latin typeface="Arial" panose="020B0604020202020204" pitchFamily="34" charset="0"/>
          </a:endParaRPr>
        </a:p>
      </xdr:txBody>
    </xdr:sp>
    <xdr:clientData/>
  </xdr:twoCellAnchor>
  <xdr:twoCellAnchor>
    <xdr:from>
      <xdr:col>3</xdr:col>
      <xdr:colOff>0</xdr:colOff>
      <xdr:row>3</xdr:row>
      <xdr:rowOff>396875</xdr:rowOff>
    </xdr:from>
    <xdr:to>
      <xdr:col>3</xdr:col>
      <xdr:colOff>2654300</xdr:colOff>
      <xdr:row>3</xdr:row>
      <xdr:rowOff>568325</xdr:rowOff>
    </xdr:to>
    <xdr:sp macro="" textlink="">
      <xdr:nvSpPr>
        <xdr:cNvPr id="33" name="measure_1">
          <a:extLst>
            <a:ext uri="{FF2B5EF4-FFF2-40B4-BE49-F238E27FC236}">
              <a16:creationId xmlns:a16="http://schemas.microsoft.com/office/drawing/2014/main" id="{00000000-0008-0000-0400-000021000000}"/>
            </a:ext>
          </a:extLst>
        </xdr:cNvPr>
        <xdr:cNvSpPr txBox="1">
          <a:spLocks noChangeArrowheads="1"/>
        </xdr:cNvSpPr>
      </xdr:nvSpPr>
      <xdr:spPr bwMode="auto">
        <a:xfrm>
          <a:off x="3752850" y="854075"/>
          <a:ext cx="2654300" cy="171450"/>
        </a:xfrm>
        <a:prstGeom prst="rect">
          <a:avLst/>
        </a:prstGeom>
        <a:noFill/>
        <a:ln>
          <a:noFill/>
        </a:ln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Latn-RS" sz="600">
              <a:latin typeface="Arial" panose="020B0604020202020204" pitchFamily="34" charset="0"/>
              <a:cs typeface="Arial" panose="020B0604020202020204" pitchFamily="34" charset="0"/>
            </a:rPr>
            <a:t>(y-o-y rates, in %)</a:t>
          </a:r>
          <a:r>
            <a:rPr lang="en-GB" sz="600">
              <a:latin typeface="Arial" panose="020B0604020202020204" pitchFamily="34" charset="0"/>
              <a:cs typeface="Arial" panose="020B0604020202020204" pitchFamily="34" charset="0"/>
            </a:rPr>
            <a:t>                                                                            </a:t>
          </a:r>
          <a:r>
            <a:rPr lang="sr-Latn-RS" sz="600">
              <a:latin typeface="Arial" panose="020B0604020202020204" pitchFamily="34" charset="0"/>
              <a:cs typeface="Arial" panose="020B0604020202020204" pitchFamily="34" charset="0"/>
            </a:rPr>
            <a:t>     </a:t>
          </a:r>
          <a:r>
            <a:rPr lang="en-GB" sz="600">
              <a:latin typeface="Arial" panose="020B0604020202020204" pitchFamily="34" charset="0"/>
              <a:cs typeface="Arial" panose="020B0604020202020204" pitchFamily="34" charset="0"/>
            </a:rPr>
            <a:t> (</a:t>
          </a:r>
          <a:r>
            <a:rPr lang="sr-Latn-RS" sz="600">
              <a:latin typeface="Arial" panose="020B0604020202020204" pitchFamily="34" charset="0"/>
              <a:cs typeface="Arial" panose="020B0604020202020204" pitchFamily="34" charset="0"/>
            </a:rPr>
            <a:t>in pp</a:t>
          </a:r>
          <a:r>
            <a:rPr lang="en-GB" sz="600"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sr-Cyrl-RS" sz="600">
            <a:latin typeface="Arial" panose="020B0604020202020204" pitchFamily="34" charset="0"/>
          </a:endParaRPr>
        </a:p>
      </xdr:txBody>
    </xdr:sp>
    <xdr:clientData/>
  </xdr:twoCellAnchor>
  <xdr:twoCellAnchor>
    <xdr:from>
      <xdr:col>3</xdr:col>
      <xdr:colOff>0</xdr:colOff>
      <xdr:row>3</xdr:row>
      <xdr:rowOff>2578354</xdr:rowOff>
    </xdr:from>
    <xdr:to>
      <xdr:col>3</xdr:col>
      <xdr:colOff>2654300</xdr:colOff>
      <xdr:row>3</xdr:row>
      <xdr:rowOff>2673604</xdr:rowOff>
    </xdr:to>
    <xdr:sp macro="" textlink="">
      <xdr:nvSpPr>
        <xdr:cNvPr id="34" name="source_1">
          <a:extLst>
            <a:ext uri="{FF2B5EF4-FFF2-40B4-BE49-F238E27FC236}">
              <a16:creationId xmlns:a16="http://schemas.microsoft.com/office/drawing/2014/main" id="{00000000-0008-0000-0400-000022000000}"/>
            </a:ext>
          </a:extLst>
        </xdr:cNvPr>
        <xdr:cNvSpPr txBox="1">
          <a:spLocks noChangeArrowheads="1"/>
        </xdr:cNvSpPr>
      </xdr:nvSpPr>
      <xdr:spPr bwMode="auto">
        <a:xfrm>
          <a:off x="3752850" y="3035554"/>
          <a:ext cx="2654300" cy="952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en-U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Sources</a:t>
          </a:r>
          <a:r>
            <a:rPr kumimoji="0" lang="sr-Cyrl-R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: </a:t>
          </a:r>
          <a:r>
            <a:rPr kumimoji="0" lang="en-U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SORS and NBS calculations.</a:t>
          </a:r>
          <a:endParaRPr kumimoji="0" lang="sr-Cyrl-RS" sz="600" b="0" i="0" u="none" strike="noStrike" kern="0" cap="none" spc="0" normalizeH="0" baseline="0" noProof="0">
            <a:ln>
              <a:noFill/>
            </a:ln>
            <a:solidFill>
              <a:sysClr val="windowText" lastClr="000000"/>
            </a:solidFill>
            <a:effectLst/>
            <a:uLnTx/>
            <a:uFillTx/>
            <a:latin typeface="Arial" panose="020B0604020202020204" pitchFamily="34" charset="0"/>
            <a:ea typeface="+mn-ea"/>
            <a:cs typeface="Arial"/>
          </a:endParaRPr>
        </a:p>
      </xdr:txBody>
    </xdr:sp>
    <xdr:clientData/>
  </xdr:twoCellAnchor>
  <xdr:twoCellAnchor>
    <xdr:from>
      <xdr:col>3</xdr:col>
      <xdr:colOff>0</xdr:colOff>
      <xdr:row>4</xdr:row>
      <xdr:rowOff>6604</xdr:rowOff>
    </xdr:from>
    <xdr:to>
      <xdr:col>3</xdr:col>
      <xdr:colOff>2654300</xdr:colOff>
      <xdr:row>5</xdr:row>
      <xdr:rowOff>3429</xdr:rowOff>
    </xdr:to>
    <xdr:sp macro="" textlink="">
      <xdr:nvSpPr>
        <xdr:cNvPr id="35" name="note_1">
          <a:extLst>
            <a:ext uri="{FF2B5EF4-FFF2-40B4-BE49-F238E27FC236}">
              <a16:creationId xmlns:a16="http://schemas.microsoft.com/office/drawing/2014/main" id="{00000000-0008-0000-0400-000023000000}"/>
            </a:ext>
          </a:extLst>
        </xdr:cNvPr>
        <xdr:cNvSpPr txBox="1">
          <a:spLocks noChangeArrowheads="1"/>
        </xdr:cNvSpPr>
      </xdr:nvSpPr>
      <xdr:spPr bwMode="auto">
        <a:xfrm flipV="1">
          <a:off x="3752850" y="3159379"/>
          <a:ext cx="2654300" cy="1206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rtl="0">
            <a:lnSpc>
              <a:spcPct val="100000"/>
            </a:lnSpc>
            <a:spcBef>
              <a:spcPts val="0"/>
            </a:spcBef>
            <a:spcAft>
              <a:spcPts val="0"/>
            </a:spcAft>
          </a:pPr>
          <a:r>
            <a:rPr lang="en-US" sz="600" b="0" i="0" baseline="0">
              <a:effectLst/>
              <a:latin typeface="Arial" panose="020B0604020202020204" pitchFamily="34" charset="0"/>
              <a:ea typeface="+mn-ea"/>
              <a:cs typeface="Arial" pitchFamily="34" charset="0"/>
            </a:rPr>
            <a:t>Note:</a:t>
          </a:r>
          <a:r>
            <a:rPr lang="sr-Latn-RS" sz="600" b="0" i="0" baseline="0">
              <a:effectLst/>
              <a:latin typeface="Arial" panose="020B0604020202020204" pitchFamily="34" charset="0"/>
              <a:ea typeface="+mn-ea"/>
              <a:cs typeface="Arial" pitchFamily="34" charset="0"/>
            </a:rPr>
            <a:t> NBS estimate for Q</a:t>
          </a:r>
          <a:r>
            <a:rPr lang="sr-Cyrl-RS" sz="600" b="0" i="0" baseline="0">
              <a:effectLst/>
              <a:latin typeface="Arial" panose="020B0604020202020204" pitchFamily="34" charset="0"/>
              <a:ea typeface="+mn-ea"/>
              <a:cs typeface="Arial" pitchFamily="34" charset="0"/>
            </a:rPr>
            <a:t>2 202</a:t>
          </a:r>
          <a:r>
            <a:rPr lang="sr-Latn-RS" sz="600" b="0" i="0" baseline="0">
              <a:effectLst/>
              <a:latin typeface="Arial" panose="020B0604020202020204" pitchFamily="34" charset="0"/>
              <a:ea typeface="+mn-ea"/>
              <a:cs typeface="Arial" pitchFamily="34" charset="0"/>
            </a:rPr>
            <a:t>6</a:t>
          </a:r>
          <a:r>
            <a:rPr lang="sr-Cyrl-RS" sz="600" b="0" i="0" baseline="0">
              <a:effectLst/>
              <a:latin typeface="Arial" panose="020B0604020202020204" pitchFamily="34" charset="0"/>
              <a:ea typeface="+mn-ea"/>
              <a:cs typeface="Arial" pitchFamily="34" charset="0"/>
            </a:rPr>
            <a:t>. </a:t>
          </a:r>
        </a:p>
      </xdr:txBody>
    </xdr:sp>
    <xdr:clientData/>
  </xdr:twoCellAnchor>
  <xdr:twoCellAnchor>
    <xdr:from>
      <xdr:col>3</xdr:col>
      <xdr:colOff>0</xdr:colOff>
      <xdr:row>3</xdr:row>
      <xdr:rowOff>511175</xdr:rowOff>
    </xdr:from>
    <xdr:to>
      <xdr:col>4</xdr:col>
      <xdr:colOff>73025</xdr:colOff>
      <xdr:row>3</xdr:row>
      <xdr:rowOff>2530729</xdr:rowOff>
    </xdr:to>
    <xdr:graphicFrame macro="">
      <xdr:nvGraphicFramePr>
        <xdr:cNvPr id="31038438" name="chart_1">
          <a:extLst>
            <a:ext uri="{FF2B5EF4-FFF2-40B4-BE49-F238E27FC236}">
              <a16:creationId xmlns:a16="http://schemas.microsoft.com/office/drawing/2014/main" id="{00000000-0008-0000-0400-0000E69BD9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7</xdr:col>
      <xdr:colOff>0</xdr:colOff>
      <xdr:row>3</xdr:row>
      <xdr:rowOff>0</xdr:rowOff>
    </xdr:from>
    <xdr:to>
      <xdr:col>11</xdr:col>
      <xdr:colOff>304800</xdr:colOff>
      <xdr:row>3</xdr:row>
      <xdr:rowOff>273050</xdr:rowOff>
    </xdr:to>
    <xdr:sp macro="" textlink="">
      <xdr:nvSpPr>
        <xdr:cNvPr id="52" name="naslov_2" hidden="1">
          <a:extLst>
            <a:ext uri="{FF2B5EF4-FFF2-40B4-BE49-F238E27FC236}">
              <a16:creationId xmlns:a16="http://schemas.microsoft.com/office/drawing/2014/main" id="{A32C124C-8DA5-4644-800F-651508942B42}"/>
            </a:ext>
          </a:extLst>
        </xdr:cNvPr>
        <xdr:cNvSpPr txBox="1">
          <a:spLocks noChangeArrowheads="1"/>
        </xdr:cNvSpPr>
      </xdr:nvSpPr>
      <xdr:spPr bwMode="auto">
        <a:xfrm>
          <a:off x="7620000" y="457200"/>
          <a:ext cx="3162300" cy="2730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  <xdr:txBody>
        <a:bodyPr vertOverflow="clip" wrap="square" lIns="36000" tIns="0" rIns="0" bIns="0" anchor="b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Графикон </a:t>
          </a:r>
          <a:r>
            <a:rPr lang="en-GB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IV.3.2. </a:t>
          </a:r>
          <a:r>
            <a:rPr lang="sr-Cyrl-R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Извоз и увоз робе и услуга
(у сталним ценама претходне године, реф. 2010)</a:t>
          </a:r>
        </a:p>
      </xdr:txBody>
    </xdr:sp>
    <xdr:clientData/>
  </xdr:twoCellAnchor>
  <xdr:twoCellAnchor>
    <xdr:from>
      <xdr:col>7</xdr:col>
      <xdr:colOff>0</xdr:colOff>
      <xdr:row>3</xdr:row>
      <xdr:rowOff>273050</xdr:rowOff>
    </xdr:from>
    <xdr:to>
      <xdr:col>11</xdr:col>
      <xdr:colOff>304800</xdr:colOff>
      <xdr:row>3</xdr:row>
      <xdr:rowOff>444500</xdr:rowOff>
    </xdr:to>
    <xdr:sp macro="" textlink="">
      <xdr:nvSpPr>
        <xdr:cNvPr id="53" name="mera_2" hidden="1">
          <a:extLst>
            <a:ext uri="{FF2B5EF4-FFF2-40B4-BE49-F238E27FC236}">
              <a16:creationId xmlns:a16="http://schemas.microsoft.com/office/drawing/2014/main" id="{5E752DDB-9166-4369-A65D-7C10694DE8BF}"/>
            </a:ext>
          </a:extLst>
        </xdr:cNvPr>
        <xdr:cNvSpPr txBox="1">
          <a:spLocks noChangeArrowheads="1"/>
        </xdr:cNvSpPr>
      </xdr:nvSpPr>
      <xdr:spPr bwMode="auto">
        <a:xfrm>
          <a:off x="7620000" y="730250"/>
          <a:ext cx="3162300" cy="1714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600">
              <a:latin typeface="Arial" panose="020B0604020202020204" pitchFamily="34" charset="0"/>
              <a:cs typeface="Arial" panose="020B0604020202020204" pitchFamily="34" charset="0"/>
            </a:rPr>
            <a:t>(мг. стопе, у %)</a:t>
          </a:r>
          <a:r>
            <a:rPr lang="en-GB" sz="600">
              <a:latin typeface="Arial" panose="020B0604020202020204" pitchFamily="34" charset="0"/>
              <a:cs typeface="Arial" panose="020B0604020202020204" pitchFamily="34" charset="0"/>
            </a:rPr>
            <a:t>                                                       </a:t>
          </a:r>
          <a:r>
            <a:rPr lang="sr-Latn-RS" sz="600">
              <a:latin typeface="Arial" panose="020B0604020202020204" pitchFamily="34" charset="0"/>
              <a:cs typeface="Arial" panose="020B0604020202020204" pitchFamily="34" charset="0"/>
            </a:rPr>
            <a:t>                </a:t>
          </a:r>
          <a:r>
            <a:rPr lang="en-GB" sz="60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r>
            <a:rPr lang="sr-Cyrl-RS" sz="600">
              <a:latin typeface="Arial" panose="020B0604020202020204" pitchFamily="34" charset="0"/>
              <a:cs typeface="Arial" panose="020B0604020202020204" pitchFamily="34" charset="0"/>
            </a:rPr>
            <a:t>        (у п.п.</a:t>
          </a:r>
          <a:r>
            <a:rPr lang="en-GB" sz="600">
              <a:latin typeface="Arial" panose="020B0604020202020204" pitchFamily="34" charset="0"/>
              <a:cs typeface="Arial" panose="020B0604020202020204" pitchFamily="34" charset="0"/>
            </a:rPr>
            <a:t>)</a:t>
          </a:r>
        </a:p>
      </xdr:txBody>
    </xdr:sp>
    <xdr:clientData/>
  </xdr:twoCellAnchor>
  <xdr:twoCellAnchor>
    <xdr:from>
      <xdr:col>7</xdr:col>
      <xdr:colOff>0</xdr:colOff>
      <xdr:row>3</xdr:row>
      <xdr:rowOff>2454529</xdr:rowOff>
    </xdr:from>
    <xdr:to>
      <xdr:col>11</xdr:col>
      <xdr:colOff>304800</xdr:colOff>
      <xdr:row>3</xdr:row>
      <xdr:rowOff>2549779</xdr:rowOff>
    </xdr:to>
    <xdr:sp macro="" textlink="">
      <xdr:nvSpPr>
        <xdr:cNvPr id="54" name="izvor_2" hidden="1">
          <a:extLst>
            <a:ext uri="{FF2B5EF4-FFF2-40B4-BE49-F238E27FC236}">
              <a16:creationId xmlns:a16="http://schemas.microsoft.com/office/drawing/2014/main" id="{B29B33D0-6279-4D8F-955B-B2334E72DD73}"/>
            </a:ext>
          </a:extLst>
        </xdr:cNvPr>
        <xdr:cNvSpPr txBox="1">
          <a:spLocks noChangeArrowheads="1"/>
        </xdr:cNvSpPr>
      </xdr:nvSpPr>
      <xdr:spPr bwMode="auto">
        <a:xfrm>
          <a:off x="7620000" y="2911729"/>
          <a:ext cx="3162300" cy="952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Извор: РЗС и прерачун НБС.</a:t>
          </a:r>
        </a:p>
      </xdr:txBody>
    </xdr:sp>
    <xdr:clientData/>
  </xdr:twoCellAnchor>
  <xdr:twoCellAnchor>
    <xdr:from>
      <xdr:col>7</xdr:col>
      <xdr:colOff>0</xdr:colOff>
      <xdr:row>3</xdr:row>
      <xdr:rowOff>2578354</xdr:rowOff>
    </xdr:from>
    <xdr:to>
      <xdr:col>11</xdr:col>
      <xdr:colOff>304800</xdr:colOff>
      <xdr:row>4</xdr:row>
      <xdr:rowOff>3429</xdr:rowOff>
    </xdr:to>
    <xdr:sp macro="" textlink="">
      <xdr:nvSpPr>
        <xdr:cNvPr id="55" name="napomena_2" hidden="1">
          <a:extLst>
            <a:ext uri="{FF2B5EF4-FFF2-40B4-BE49-F238E27FC236}">
              <a16:creationId xmlns:a16="http://schemas.microsoft.com/office/drawing/2014/main" id="{89978546-65E4-4A1C-965B-8E196C8E5DA5}"/>
            </a:ext>
          </a:extLst>
        </xdr:cNvPr>
        <xdr:cNvSpPr txBox="1">
          <a:spLocks noChangeArrowheads="1"/>
        </xdr:cNvSpPr>
      </xdr:nvSpPr>
      <xdr:spPr bwMode="auto">
        <a:xfrm>
          <a:off x="7620000" y="3035554"/>
          <a:ext cx="3162300" cy="1206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Напомена:</a:t>
          </a:r>
          <a:r>
            <a:rPr lang="sr-Latn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</a:t>
          </a: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процена НБС за Т</a:t>
          </a:r>
          <a:r>
            <a:rPr lang="sr-Latn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2</a:t>
          </a: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2020. </a:t>
          </a:r>
          <a:endParaRPr lang="sr-Cyrl-RS" sz="600">
            <a:latin typeface="Arial" panose="020B0604020202020204" pitchFamily="34" charset="0"/>
          </a:endParaRPr>
        </a:p>
      </xdr:txBody>
    </xdr:sp>
    <xdr:clientData/>
  </xdr:twoCellAnchor>
  <xdr:twoCellAnchor>
    <xdr:from>
      <xdr:col>7</xdr:col>
      <xdr:colOff>0</xdr:colOff>
      <xdr:row>3</xdr:row>
      <xdr:rowOff>387350</xdr:rowOff>
    </xdr:from>
    <xdr:to>
      <xdr:col>11</xdr:col>
      <xdr:colOff>381000</xdr:colOff>
      <xdr:row>3</xdr:row>
      <xdr:rowOff>2406904</xdr:rowOff>
    </xdr:to>
    <xdr:graphicFrame macro="">
      <xdr:nvGraphicFramePr>
        <xdr:cNvPr id="56" name="graf_2" hidden="1">
          <a:extLst>
            <a:ext uri="{FF2B5EF4-FFF2-40B4-BE49-F238E27FC236}">
              <a16:creationId xmlns:a16="http://schemas.microsoft.com/office/drawing/2014/main" id="{B713DFF6-6848-44F1-BA4A-5AB2FFD4D9C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12</xdr:col>
      <xdr:colOff>0</xdr:colOff>
      <xdr:row>3</xdr:row>
      <xdr:rowOff>0</xdr:rowOff>
    </xdr:from>
    <xdr:to>
      <xdr:col>16</xdr:col>
      <xdr:colOff>304800</xdr:colOff>
      <xdr:row>3</xdr:row>
      <xdr:rowOff>273050</xdr:rowOff>
    </xdr:to>
    <xdr:sp macro="" textlink="">
      <xdr:nvSpPr>
        <xdr:cNvPr id="57" name="label_2" hidden="1">
          <a:extLst>
            <a:ext uri="{FF2B5EF4-FFF2-40B4-BE49-F238E27FC236}">
              <a16:creationId xmlns:a16="http://schemas.microsoft.com/office/drawing/2014/main" id="{A38E335D-7208-4CC2-9584-80653CE30E72}"/>
            </a:ext>
          </a:extLst>
        </xdr:cNvPr>
        <xdr:cNvSpPr txBox="1">
          <a:spLocks noChangeArrowheads="1"/>
        </xdr:cNvSpPr>
      </xdr:nvSpPr>
      <xdr:spPr bwMode="auto">
        <a:xfrm>
          <a:off x="11191875" y="457200"/>
          <a:ext cx="3162300" cy="273050"/>
        </a:xfrm>
        <a:prstGeom prst="rect">
          <a:avLst/>
        </a:prstGeom>
        <a:noFill/>
        <a:ln>
          <a:noFill/>
        </a:ln>
      </xdr:spPr>
      <xdr:txBody>
        <a:bodyPr vertOverflow="clip" wrap="square" lIns="36000" tIns="0" rIns="0" bIns="0" anchor="b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Latn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Chart IV.3.2 </a:t>
          </a:r>
          <a:r>
            <a:rPr lang="sr-Latn-R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Exports and imports of goods and services
(in previous-year constant prices, ref. 2010)</a:t>
          </a:r>
          <a:endParaRPr lang="sr-Cyrl-RS" sz="800" b="1" i="0">
            <a:latin typeface="Arial" panose="020B0604020202020204" pitchFamily="34" charset="0"/>
          </a:endParaRPr>
        </a:p>
      </xdr:txBody>
    </xdr:sp>
    <xdr:clientData/>
  </xdr:twoCellAnchor>
  <xdr:twoCellAnchor>
    <xdr:from>
      <xdr:col>12</xdr:col>
      <xdr:colOff>0</xdr:colOff>
      <xdr:row>3</xdr:row>
      <xdr:rowOff>273050</xdr:rowOff>
    </xdr:from>
    <xdr:to>
      <xdr:col>16</xdr:col>
      <xdr:colOff>304800</xdr:colOff>
      <xdr:row>3</xdr:row>
      <xdr:rowOff>444500</xdr:rowOff>
    </xdr:to>
    <xdr:sp macro="" textlink="">
      <xdr:nvSpPr>
        <xdr:cNvPr id="58" name="measure_2" hidden="1">
          <a:extLst>
            <a:ext uri="{FF2B5EF4-FFF2-40B4-BE49-F238E27FC236}">
              <a16:creationId xmlns:a16="http://schemas.microsoft.com/office/drawing/2014/main" id="{8C3FCF89-187A-475F-B31C-F29F3049BC67}"/>
            </a:ext>
          </a:extLst>
        </xdr:cNvPr>
        <xdr:cNvSpPr txBox="1">
          <a:spLocks noChangeArrowheads="1"/>
        </xdr:cNvSpPr>
      </xdr:nvSpPr>
      <xdr:spPr bwMode="auto">
        <a:xfrm>
          <a:off x="11191875" y="730250"/>
          <a:ext cx="3162300" cy="171450"/>
        </a:xfrm>
        <a:prstGeom prst="rect">
          <a:avLst/>
        </a:prstGeom>
        <a:noFill/>
        <a:ln>
          <a:noFill/>
        </a:ln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Latn-RS" sz="600">
              <a:latin typeface="Arial" panose="020B0604020202020204" pitchFamily="34" charset="0"/>
              <a:cs typeface="Arial" panose="020B0604020202020204" pitchFamily="34" charset="0"/>
            </a:rPr>
            <a:t>(y-o-y rates, in %)</a:t>
          </a:r>
          <a:r>
            <a:rPr lang="en-GB" sz="600">
              <a:latin typeface="Arial" panose="020B0604020202020204" pitchFamily="34" charset="0"/>
              <a:cs typeface="Arial" panose="020B0604020202020204" pitchFamily="34" charset="0"/>
            </a:rPr>
            <a:t>                                                                            </a:t>
          </a:r>
          <a:r>
            <a:rPr lang="sr-Latn-RS" sz="600">
              <a:latin typeface="Arial" panose="020B0604020202020204" pitchFamily="34" charset="0"/>
              <a:cs typeface="Arial" panose="020B0604020202020204" pitchFamily="34" charset="0"/>
            </a:rPr>
            <a:t>     </a:t>
          </a:r>
          <a:r>
            <a:rPr lang="en-GB" sz="600">
              <a:latin typeface="Arial" panose="020B0604020202020204" pitchFamily="34" charset="0"/>
              <a:cs typeface="Arial" panose="020B0604020202020204" pitchFamily="34" charset="0"/>
            </a:rPr>
            <a:t> (</a:t>
          </a:r>
          <a:r>
            <a:rPr lang="sr-Latn-RS" sz="600">
              <a:latin typeface="Arial" panose="020B0604020202020204" pitchFamily="34" charset="0"/>
              <a:cs typeface="Arial" panose="020B0604020202020204" pitchFamily="34" charset="0"/>
            </a:rPr>
            <a:t>in pp</a:t>
          </a:r>
          <a:r>
            <a:rPr lang="en-GB" sz="600"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sr-Cyrl-RS" sz="600">
            <a:latin typeface="Arial" panose="020B0604020202020204" pitchFamily="34" charset="0"/>
          </a:endParaRPr>
        </a:p>
      </xdr:txBody>
    </xdr:sp>
    <xdr:clientData/>
  </xdr:twoCellAnchor>
  <xdr:twoCellAnchor>
    <xdr:from>
      <xdr:col>12</xdr:col>
      <xdr:colOff>0</xdr:colOff>
      <xdr:row>3</xdr:row>
      <xdr:rowOff>2454529</xdr:rowOff>
    </xdr:from>
    <xdr:to>
      <xdr:col>16</xdr:col>
      <xdr:colOff>304800</xdr:colOff>
      <xdr:row>3</xdr:row>
      <xdr:rowOff>2549779</xdr:rowOff>
    </xdr:to>
    <xdr:sp macro="" textlink="">
      <xdr:nvSpPr>
        <xdr:cNvPr id="59" name="source_2" hidden="1">
          <a:extLst>
            <a:ext uri="{FF2B5EF4-FFF2-40B4-BE49-F238E27FC236}">
              <a16:creationId xmlns:a16="http://schemas.microsoft.com/office/drawing/2014/main" id="{8085A24E-7C37-4B3B-86CD-86AB5FF12825}"/>
            </a:ext>
          </a:extLst>
        </xdr:cNvPr>
        <xdr:cNvSpPr txBox="1">
          <a:spLocks noChangeArrowheads="1"/>
        </xdr:cNvSpPr>
      </xdr:nvSpPr>
      <xdr:spPr bwMode="auto">
        <a:xfrm>
          <a:off x="11191875" y="2911729"/>
          <a:ext cx="3162300" cy="952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en-U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Sources</a:t>
          </a:r>
          <a:r>
            <a:rPr kumimoji="0" lang="sr-Cyrl-R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: </a:t>
          </a:r>
          <a:r>
            <a:rPr kumimoji="0" lang="en-U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SORS and NBS calculation.</a:t>
          </a:r>
          <a:endParaRPr kumimoji="0" lang="sr-Cyrl-RS" sz="600" b="0" i="0" u="none" strike="noStrike" kern="0" cap="none" spc="0" normalizeH="0" baseline="0" noProof="0">
            <a:ln>
              <a:noFill/>
            </a:ln>
            <a:solidFill>
              <a:sysClr val="windowText" lastClr="000000"/>
            </a:solidFill>
            <a:effectLst/>
            <a:uLnTx/>
            <a:uFillTx/>
            <a:latin typeface="Arial" panose="020B0604020202020204" pitchFamily="34" charset="0"/>
            <a:ea typeface="+mn-ea"/>
            <a:cs typeface="Arial"/>
          </a:endParaRPr>
        </a:p>
      </xdr:txBody>
    </xdr:sp>
    <xdr:clientData/>
  </xdr:twoCellAnchor>
  <xdr:twoCellAnchor>
    <xdr:from>
      <xdr:col>12</xdr:col>
      <xdr:colOff>0</xdr:colOff>
      <xdr:row>3</xdr:row>
      <xdr:rowOff>2578354</xdr:rowOff>
    </xdr:from>
    <xdr:to>
      <xdr:col>16</xdr:col>
      <xdr:colOff>304800</xdr:colOff>
      <xdr:row>4</xdr:row>
      <xdr:rowOff>3429</xdr:rowOff>
    </xdr:to>
    <xdr:sp macro="" textlink="">
      <xdr:nvSpPr>
        <xdr:cNvPr id="60" name="note_2" hidden="1">
          <a:extLst>
            <a:ext uri="{FF2B5EF4-FFF2-40B4-BE49-F238E27FC236}">
              <a16:creationId xmlns:a16="http://schemas.microsoft.com/office/drawing/2014/main" id="{D1CD60C4-CABD-4B15-BEED-ACB5C767E8FE}"/>
            </a:ext>
          </a:extLst>
        </xdr:cNvPr>
        <xdr:cNvSpPr txBox="1">
          <a:spLocks noChangeArrowheads="1"/>
        </xdr:cNvSpPr>
      </xdr:nvSpPr>
      <xdr:spPr bwMode="auto">
        <a:xfrm flipV="1">
          <a:off x="11191875" y="3035554"/>
          <a:ext cx="3162300" cy="1206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rtl="0">
            <a:lnSpc>
              <a:spcPct val="100000"/>
            </a:lnSpc>
            <a:spcBef>
              <a:spcPts val="0"/>
            </a:spcBef>
            <a:spcAft>
              <a:spcPts val="0"/>
            </a:spcAft>
          </a:pPr>
          <a:r>
            <a:rPr lang="en-US" sz="600" b="0" i="0" baseline="0">
              <a:effectLst/>
              <a:latin typeface="Arial" panose="020B0604020202020204" pitchFamily="34" charset="0"/>
              <a:ea typeface="+mn-ea"/>
              <a:cs typeface="Arial" pitchFamily="34" charset="0"/>
            </a:rPr>
            <a:t>Note:</a:t>
          </a:r>
          <a:r>
            <a:rPr lang="sr-Latn-RS" sz="600" b="0" i="0" baseline="0">
              <a:effectLst/>
              <a:latin typeface="Arial" panose="020B0604020202020204" pitchFamily="34" charset="0"/>
              <a:ea typeface="+mn-ea"/>
              <a:cs typeface="Arial" pitchFamily="34" charset="0"/>
            </a:rPr>
            <a:t> NBS estimate for Q2</a:t>
          </a:r>
          <a:r>
            <a:rPr lang="sr-Cyrl-RS" sz="600" b="0" i="0" baseline="0">
              <a:effectLst/>
              <a:latin typeface="Arial" panose="020B0604020202020204" pitchFamily="34" charset="0"/>
              <a:ea typeface="+mn-ea"/>
              <a:cs typeface="Arial" pitchFamily="34" charset="0"/>
            </a:rPr>
            <a:t> 2020. </a:t>
          </a:r>
        </a:p>
      </xdr:txBody>
    </xdr:sp>
    <xdr:clientData/>
  </xdr:twoCellAnchor>
  <xdr:twoCellAnchor>
    <xdr:from>
      <xdr:col>12</xdr:col>
      <xdr:colOff>0</xdr:colOff>
      <xdr:row>3</xdr:row>
      <xdr:rowOff>387350</xdr:rowOff>
    </xdr:from>
    <xdr:to>
      <xdr:col>16</xdr:col>
      <xdr:colOff>381000</xdr:colOff>
      <xdr:row>3</xdr:row>
      <xdr:rowOff>2406904</xdr:rowOff>
    </xdr:to>
    <xdr:graphicFrame macro="">
      <xdr:nvGraphicFramePr>
        <xdr:cNvPr id="61" name="chart_2" hidden="1">
          <a:extLst>
            <a:ext uri="{FF2B5EF4-FFF2-40B4-BE49-F238E27FC236}">
              <a16:creationId xmlns:a16="http://schemas.microsoft.com/office/drawing/2014/main" id="{B90CA541-BEA9-47EF-AC5F-DDF4A36D7D5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1</xdr:col>
      <xdr:colOff>2486025</xdr:colOff>
      <xdr:row>3</xdr:row>
      <xdr:rowOff>396875</xdr:rowOff>
    </xdr:to>
    <xdr:sp macro="" textlink="">
      <xdr:nvSpPr>
        <xdr:cNvPr id="2" name="naslov_1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SpPr txBox="1">
          <a:spLocks noChangeArrowheads="1"/>
        </xdr:cNvSpPr>
      </xdr:nvSpPr>
      <xdr:spPr bwMode="auto">
        <a:xfrm>
          <a:off x="381000" y="457200"/>
          <a:ext cx="2486025" cy="3968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Графикон </a:t>
          </a:r>
          <a:r>
            <a:rPr lang="sr-Latn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IV.3.3. </a:t>
          </a:r>
          <a:r>
            <a:rPr lang="sr-Cyrl-R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Кретање показатеља екстерне тражње за извозом Србије
</a:t>
          </a:r>
          <a:r>
            <a:rPr lang="sr-Cyrl-RS" sz="7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(тромесечни покретни просек дсз.)</a:t>
          </a:r>
          <a:endParaRPr lang="sr-Cyrl-RS" sz="800" b="0" i="0" u="none" strike="noStrike" baseline="0">
            <a:solidFill>
              <a:srgbClr val="000000"/>
            </a:solidFill>
            <a:latin typeface="Arial" panose="020B0604020202020204" pitchFamily="34" charset="0"/>
            <a:cs typeface="Arial"/>
          </a:endParaRPr>
        </a:p>
      </xdr:txBody>
    </xdr:sp>
    <xdr:clientData fLocksWithSheet="0"/>
  </xdr:twoCellAnchor>
  <xdr:twoCellAnchor>
    <xdr:from>
      <xdr:col>1</xdr:col>
      <xdr:colOff>0</xdr:colOff>
      <xdr:row>3</xdr:row>
      <xdr:rowOff>396875</xdr:rowOff>
    </xdr:from>
    <xdr:to>
      <xdr:col>1</xdr:col>
      <xdr:colOff>2654300</xdr:colOff>
      <xdr:row>3</xdr:row>
      <xdr:rowOff>568325</xdr:rowOff>
    </xdr:to>
    <xdr:sp macro="" textlink="">
      <xdr:nvSpPr>
        <xdr:cNvPr id="3" name="mera_1">
          <a:extLst>
            <a:ext uri="{FF2B5EF4-FFF2-40B4-BE49-F238E27FC236}">
              <a16:creationId xmlns:a16="http://schemas.microsoft.com/office/drawing/2014/main" id="{00000000-0008-0000-0500-000003000000}"/>
            </a:ext>
          </a:extLst>
        </xdr:cNvPr>
        <xdr:cNvSpPr txBox="1">
          <a:spLocks noChangeArrowheads="1"/>
        </xdr:cNvSpPr>
      </xdr:nvSpPr>
      <xdr:spPr bwMode="auto">
        <a:xfrm>
          <a:off x="381000" y="854075"/>
          <a:ext cx="2654300" cy="1714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(2008 = 100)</a:t>
          </a:r>
          <a:r>
            <a:rPr lang="en-GB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                                     </a:t>
          </a:r>
          <a:r>
            <a:rPr lang="sr-Latn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        </a:t>
          </a:r>
          <a:r>
            <a:rPr lang="en-U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    </a:t>
          </a:r>
          <a:r>
            <a:rPr lang="sr-Latn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      </a:t>
          </a: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(дугорочни просек = 100)</a:t>
          </a:r>
        </a:p>
      </xdr:txBody>
    </xdr:sp>
    <xdr:clientData fLocksWithSheet="0"/>
  </xdr:twoCellAnchor>
  <xdr:twoCellAnchor>
    <xdr:from>
      <xdr:col>1</xdr:col>
      <xdr:colOff>0</xdr:colOff>
      <xdr:row>3</xdr:row>
      <xdr:rowOff>2673604</xdr:rowOff>
    </xdr:from>
    <xdr:to>
      <xdr:col>1</xdr:col>
      <xdr:colOff>2654300</xdr:colOff>
      <xdr:row>3</xdr:row>
      <xdr:rowOff>2768854</xdr:rowOff>
    </xdr:to>
    <xdr:sp macro="" textlink="">
      <xdr:nvSpPr>
        <xdr:cNvPr id="4" name="izvor_1">
          <a:extLst>
            <a:ext uri="{FF2B5EF4-FFF2-40B4-BE49-F238E27FC236}">
              <a16:creationId xmlns:a16="http://schemas.microsoft.com/office/drawing/2014/main" id="{00000000-0008-0000-0500-000004000000}"/>
            </a:ext>
          </a:extLst>
        </xdr:cNvPr>
        <xdr:cNvSpPr txBox="1">
          <a:spLocks noChangeArrowheads="1"/>
        </xdr:cNvSpPr>
      </xdr:nvSpPr>
      <xdr:spPr bwMode="auto">
        <a:xfrm flipV="1">
          <a:off x="381000" y="3130804"/>
          <a:ext cx="2654300" cy="952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Извор: Европска комисија, РЗС и НБС.</a:t>
          </a:r>
        </a:p>
      </xdr:txBody>
    </xdr:sp>
    <xdr:clientData/>
  </xdr:twoCellAnchor>
  <xdr:oneCellAnchor>
    <xdr:from>
      <xdr:col>1</xdr:col>
      <xdr:colOff>0</xdr:colOff>
      <xdr:row>3</xdr:row>
      <xdr:rowOff>2797429</xdr:rowOff>
    </xdr:from>
    <xdr:ext cx="2654300" cy="311150"/>
    <xdr:sp macro="" textlink="">
      <xdr:nvSpPr>
        <xdr:cNvPr id="5" name="napomena_1">
          <a:extLst>
            <a:ext uri="{FF2B5EF4-FFF2-40B4-BE49-F238E27FC236}">
              <a16:creationId xmlns:a16="http://schemas.microsoft.com/office/drawing/2014/main" id="{00000000-0008-0000-0500-000005000000}"/>
            </a:ext>
          </a:extLst>
        </xdr:cNvPr>
        <xdr:cNvSpPr txBox="1">
          <a:spLocks noChangeArrowheads="1"/>
        </xdr:cNvSpPr>
      </xdr:nvSpPr>
      <xdr:spPr bwMode="auto">
        <a:xfrm flipV="1">
          <a:off x="381000" y="3254629"/>
          <a:ext cx="2654300" cy="311150"/>
        </a:xfrm>
        <a:prstGeom prst="rect">
          <a:avLst/>
        </a:prstGeom>
        <a:noFill/>
        <a:ln>
          <a:noFill/>
        </a:ln>
      </xdr:spPr>
      <xdr:txBody>
        <a:bodyPr vertOverflow="overflow" horzOverflow="overflow"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* Базни извоз се добија након што се од укупног извоза искључи извоз пољопривредних производа, основних метала, моторних возила, деривата нафте и електричне енергије.</a:t>
          </a:r>
        </a:p>
      </xdr:txBody>
    </xdr:sp>
    <xdr:clientData/>
  </xdr:oneCellAnchor>
  <xdr:twoCellAnchor>
    <xdr:from>
      <xdr:col>1</xdr:col>
      <xdr:colOff>0</xdr:colOff>
      <xdr:row>3</xdr:row>
      <xdr:rowOff>511175</xdr:rowOff>
    </xdr:from>
    <xdr:to>
      <xdr:col>2</xdr:col>
      <xdr:colOff>73025</xdr:colOff>
      <xdr:row>3</xdr:row>
      <xdr:rowOff>2625979</xdr:rowOff>
    </xdr:to>
    <xdr:graphicFrame macro="">
      <xdr:nvGraphicFramePr>
        <xdr:cNvPr id="6" name="graf_1">
          <a:extLst>
            <a:ext uri="{FF2B5EF4-FFF2-40B4-BE49-F238E27FC236}">
              <a16:creationId xmlns:a16="http://schemas.microsoft.com/office/drawing/2014/main" id="{00000000-0008-0000-0500-00000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</xdr:col>
      <xdr:colOff>0</xdr:colOff>
      <xdr:row>3</xdr:row>
      <xdr:rowOff>0</xdr:rowOff>
    </xdr:from>
    <xdr:to>
      <xdr:col>3</xdr:col>
      <xdr:colOff>2654300</xdr:colOff>
      <xdr:row>3</xdr:row>
      <xdr:rowOff>396875</xdr:rowOff>
    </xdr:to>
    <xdr:sp macro="" textlink="">
      <xdr:nvSpPr>
        <xdr:cNvPr id="7" name="label_1">
          <a:extLst>
            <a:ext uri="{FF2B5EF4-FFF2-40B4-BE49-F238E27FC236}">
              <a16:creationId xmlns:a16="http://schemas.microsoft.com/office/drawing/2014/main" id="{00000000-0008-0000-0500-000007000000}"/>
            </a:ext>
          </a:extLst>
        </xdr:cNvPr>
        <xdr:cNvSpPr txBox="1">
          <a:spLocks noChangeArrowheads="1"/>
        </xdr:cNvSpPr>
      </xdr:nvSpPr>
      <xdr:spPr bwMode="auto">
        <a:xfrm>
          <a:off x="3752850" y="457200"/>
          <a:ext cx="2654300" cy="396875"/>
        </a:xfrm>
        <a:prstGeom prst="rect">
          <a:avLst/>
        </a:prstGeom>
        <a:noFill/>
        <a:ln>
          <a:noFill/>
        </a:ln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Latn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Chart IV.3.3 </a:t>
          </a:r>
          <a:r>
            <a:rPr lang="sr-Latn-R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Movement in external demand indicators for Serbian exports
</a:t>
          </a:r>
          <a:r>
            <a:rPr lang="sr-Latn-RS" sz="7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(3M moving average, s-a)</a:t>
          </a:r>
          <a:endParaRPr lang="sr-Cyrl-RS" sz="800" b="0" i="0" u="none" strike="noStrike" baseline="0">
            <a:solidFill>
              <a:srgbClr val="000000"/>
            </a:solidFill>
            <a:latin typeface="Arial" panose="020B0604020202020204" pitchFamily="34" charset="0"/>
            <a:cs typeface="Arial"/>
          </a:endParaRPr>
        </a:p>
      </xdr:txBody>
    </xdr:sp>
    <xdr:clientData fLocksWithSheet="0"/>
  </xdr:twoCellAnchor>
  <xdr:twoCellAnchor>
    <xdr:from>
      <xdr:col>3</xdr:col>
      <xdr:colOff>0</xdr:colOff>
      <xdr:row>3</xdr:row>
      <xdr:rowOff>396875</xdr:rowOff>
    </xdr:from>
    <xdr:to>
      <xdr:col>3</xdr:col>
      <xdr:colOff>2654300</xdr:colOff>
      <xdr:row>3</xdr:row>
      <xdr:rowOff>568325</xdr:rowOff>
    </xdr:to>
    <xdr:sp macro="" textlink="">
      <xdr:nvSpPr>
        <xdr:cNvPr id="8" name="measure_1">
          <a:extLst>
            <a:ext uri="{FF2B5EF4-FFF2-40B4-BE49-F238E27FC236}">
              <a16:creationId xmlns:a16="http://schemas.microsoft.com/office/drawing/2014/main" id="{00000000-0008-0000-0500-000008000000}"/>
            </a:ext>
          </a:extLst>
        </xdr:cNvPr>
        <xdr:cNvSpPr txBox="1">
          <a:spLocks noChangeArrowheads="1"/>
        </xdr:cNvSpPr>
      </xdr:nvSpPr>
      <xdr:spPr bwMode="auto">
        <a:xfrm>
          <a:off x="3752850" y="854075"/>
          <a:ext cx="2654300" cy="171450"/>
        </a:xfrm>
        <a:prstGeom prst="rect">
          <a:avLst/>
        </a:prstGeom>
        <a:noFill/>
        <a:ln>
          <a:noFill/>
        </a:ln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(2008 = 100)</a:t>
          </a:r>
          <a:r>
            <a:rPr lang="en-GB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                                                            (long-term average = 100)</a:t>
          </a:r>
          <a:endParaRPr lang="sr-Cyrl-RS" sz="600" b="0" i="0" u="none" strike="noStrike" baseline="0">
            <a:solidFill>
              <a:srgbClr val="000000"/>
            </a:solidFill>
            <a:latin typeface="Arial" panose="020B0604020202020204" pitchFamily="34" charset="0"/>
            <a:cs typeface="Arial"/>
          </a:endParaRPr>
        </a:p>
      </xdr:txBody>
    </xdr:sp>
    <xdr:clientData fLocksWithSheet="0"/>
  </xdr:twoCellAnchor>
  <xdr:twoCellAnchor>
    <xdr:from>
      <xdr:col>3</xdr:col>
      <xdr:colOff>0</xdr:colOff>
      <xdr:row>3</xdr:row>
      <xdr:rowOff>2673604</xdr:rowOff>
    </xdr:from>
    <xdr:to>
      <xdr:col>3</xdr:col>
      <xdr:colOff>2654300</xdr:colOff>
      <xdr:row>3</xdr:row>
      <xdr:rowOff>2768854</xdr:rowOff>
    </xdr:to>
    <xdr:sp macro="" textlink="">
      <xdr:nvSpPr>
        <xdr:cNvPr id="9" name="source_1">
          <a:extLst>
            <a:ext uri="{FF2B5EF4-FFF2-40B4-BE49-F238E27FC236}">
              <a16:creationId xmlns:a16="http://schemas.microsoft.com/office/drawing/2014/main" id="{00000000-0008-0000-0500-000009000000}"/>
            </a:ext>
          </a:extLst>
        </xdr:cNvPr>
        <xdr:cNvSpPr txBox="1">
          <a:spLocks noChangeArrowheads="1"/>
        </xdr:cNvSpPr>
      </xdr:nvSpPr>
      <xdr:spPr bwMode="auto">
        <a:xfrm flipV="1">
          <a:off x="3752850" y="3130804"/>
          <a:ext cx="2654300" cy="952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Latn-R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Source</a:t>
          </a:r>
          <a:r>
            <a:rPr kumimoji="0" lang="en-U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s</a:t>
          </a: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: </a:t>
          </a:r>
          <a:r>
            <a:rPr kumimoji="0" lang="sr-Latn-R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European Commission</a:t>
          </a: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,</a:t>
          </a:r>
          <a:r>
            <a:rPr kumimoji="0" lang="en-U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 </a:t>
          </a:r>
          <a:r>
            <a:rPr kumimoji="0" lang="sr-Latn-R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SORS and NBS</a:t>
          </a: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.</a:t>
          </a:r>
        </a:p>
      </xdr:txBody>
    </xdr:sp>
    <xdr:clientData/>
  </xdr:twoCellAnchor>
  <xdr:oneCellAnchor>
    <xdr:from>
      <xdr:col>3</xdr:col>
      <xdr:colOff>0</xdr:colOff>
      <xdr:row>3</xdr:row>
      <xdr:rowOff>2797429</xdr:rowOff>
    </xdr:from>
    <xdr:ext cx="2654300" cy="215900"/>
    <xdr:sp macro="" textlink="">
      <xdr:nvSpPr>
        <xdr:cNvPr id="10" name="note_1">
          <a:extLst>
            <a:ext uri="{FF2B5EF4-FFF2-40B4-BE49-F238E27FC236}">
              <a16:creationId xmlns:a16="http://schemas.microsoft.com/office/drawing/2014/main" id="{00000000-0008-0000-0500-00000A000000}"/>
            </a:ext>
          </a:extLst>
        </xdr:cNvPr>
        <xdr:cNvSpPr txBox="1">
          <a:spLocks noChangeArrowheads="1"/>
        </xdr:cNvSpPr>
      </xdr:nvSpPr>
      <xdr:spPr bwMode="auto">
        <a:xfrm flipV="1">
          <a:off x="3752850" y="3254629"/>
          <a:ext cx="2654300" cy="21590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* </a:t>
          </a:r>
          <a:r>
            <a:rPr kumimoji="0" lang="sr-Latn-R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Core exports are total exports excluding the export of agricultural products, base metals, motor vehicles, petroleum products and electricity. </a:t>
          </a:r>
          <a:endParaRPr kumimoji="0" lang="sr-Cyrl-CS" sz="600" b="0" i="0" u="none" strike="noStrike" kern="0" cap="none" spc="0" normalizeH="0" baseline="0" noProof="0">
            <a:ln>
              <a:noFill/>
            </a:ln>
            <a:solidFill>
              <a:sysClr val="windowText" lastClr="000000"/>
            </a:solidFill>
            <a:effectLst/>
            <a:uLnTx/>
            <a:uFillTx/>
            <a:latin typeface="Arial" panose="020B0604020202020204" pitchFamily="34" charset="0"/>
            <a:ea typeface="+mn-ea"/>
            <a:cs typeface="Arial"/>
          </a:endParaRPr>
        </a:p>
      </xdr:txBody>
    </xdr:sp>
    <xdr:clientData/>
  </xdr:oneCellAnchor>
  <xdr:twoCellAnchor>
    <xdr:from>
      <xdr:col>3</xdr:col>
      <xdr:colOff>0</xdr:colOff>
      <xdr:row>3</xdr:row>
      <xdr:rowOff>511175</xdr:rowOff>
    </xdr:from>
    <xdr:to>
      <xdr:col>4</xdr:col>
      <xdr:colOff>73025</xdr:colOff>
      <xdr:row>3</xdr:row>
      <xdr:rowOff>2625979</xdr:rowOff>
    </xdr:to>
    <xdr:graphicFrame macro="">
      <xdr:nvGraphicFramePr>
        <xdr:cNvPr id="11" name="chart_1">
          <a:extLst>
            <a:ext uri="{FF2B5EF4-FFF2-40B4-BE49-F238E27FC236}">
              <a16:creationId xmlns:a16="http://schemas.microsoft.com/office/drawing/2014/main" id="{00000000-0008-0000-0500-00000B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7</xdr:col>
      <xdr:colOff>0</xdr:colOff>
      <xdr:row>3</xdr:row>
      <xdr:rowOff>0</xdr:rowOff>
    </xdr:from>
    <xdr:to>
      <xdr:col>11</xdr:col>
      <xdr:colOff>304800</xdr:colOff>
      <xdr:row>3</xdr:row>
      <xdr:rowOff>396875</xdr:rowOff>
    </xdr:to>
    <xdr:sp macro="" textlink="">
      <xdr:nvSpPr>
        <xdr:cNvPr id="52" name="naslov_2" hidden="1">
          <a:extLst>
            <a:ext uri="{FF2B5EF4-FFF2-40B4-BE49-F238E27FC236}">
              <a16:creationId xmlns:a16="http://schemas.microsoft.com/office/drawing/2014/main" id="{F1A38255-ABB4-4F9E-BFA3-959A798ED93D}"/>
            </a:ext>
          </a:extLst>
        </xdr:cNvPr>
        <xdr:cNvSpPr txBox="1">
          <a:spLocks noChangeArrowheads="1"/>
        </xdr:cNvSpPr>
      </xdr:nvSpPr>
      <xdr:spPr bwMode="auto">
        <a:xfrm>
          <a:off x="7620000" y="457200"/>
          <a:ext cx="3162300" cy="3968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  <xdr:txBody>
        <a:bodyPr vertOverflow="clip" wrap="square" lIns="36000" tIns="0" rIns="0" bIns="0" anchor="b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Графикон </a:t>
          </a:r>
          <a:r>
            <a:rPr lang="sr-Latn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IV.3.3. </a:t>
          </a:r>
          <a:r>
            <a:rPr lang="sr-Cyrl-R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Кретање показатеља екстерне тражње за извозом Србије
(тромесечни покретни просек дсз.)</a:t>
          </a:r>
        </a:p>
      </xdr:txBody>
    </xdr:sp>
    <xdr:clientData fLocksWithSheet="0"/>
  </xdr:twoCellAnchor>
  <xdr:twoCellAnchor>
    <xdr:from>
      <xdr:col>7</xdr:col>
      <xdr:colOff>0</xdr:colOff>
      <xdr:row>3</xdr:row>
      <xdr:rowOff>396875</xdr:rowOff>
    </xdr:from>
    <xdr:to>
      <xdr:col>11</xdr:col>
      <xdr:colOff>304800</xdr:colOff>
      <xdr:row>3</xdr:row>
      <xdr:rowOff>568325</xdr:rowOff>
    </xdr:to>
    <xdr:sp macro="" textlink="">
      <xdr:nvSpPr>
        <xdr:cNvPr id="53" name="mera_2" hidden="1">
          <a:extLst>
            <a:ext uri="{FF2B5EF4-FFF2-40B4-BE49-F238E27FC236}">
              <a16:creationId xmlns:a16="http://schemas.microsoft.com/office/drawing/2014/main" id="{D526A3E7-0116-4D9A-95F2-4B5435CEE06C}"/>
            </a:ext>
          </a:extLst>
        </xdr:cNvPr>
        <xdr:cNvSpPr txBox="1">
          <a:spLocks noChangeArrowheads="1"/>
        </xdr:cNvSpPr>
      </xdr:nvSpPr>
      <xdr:spPr bwMode="auto">
        <a:xfrm>
          <a:off x="7620000" y="854075"/>
          <a:ext cx="3162300" cy="1714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(2008 = 100)</a:t>
          </a:r>
          <a:r>
            <a:rPr lang="en-GB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                                     </a:t>
          </a:r>
          <a:r>
            <a:rPr lang="sr-Latn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        </a:t>
          </a:r>
          <a:r>
            <a:rPr lang="en-U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    </a:t>
          </a:r>
          <a:r>
            <a:rPr lang="sr-Latn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      </a:t>
          </a: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(дугорочни просек = 100)</a:t>
          </a:r>
        </a:p>
      </xdr:txBody>
    </xdr:sp>
    <xdr:clientData fLocksWithSheet="0"/>
  </xdr:twoCellAnchor>
  <xdr:twoCellAnchor>
    <xdr:from>
      <xdr:col>7</xdr:col>
      <xdr:colOff>0</xdr:colOff>
      <xdr:row>3</xdr:row>
      <xdr:rowOff>2673604</xdr:rowOff>
    </xdr:from>
    <xdr:to>
      <xdr:col>11</xdr:col>
      <xdr:colOff>304800</xdr:colOff>
      <xdr:row>3</xdr:row>
      <xdr:rowOff>2768854</xdr:rowOff>
    </xdr:to>
    <xdr:sp macro="" textlink="">
      <xdr:nvSpPr>
        <xdr:cNvPr id="54" name="izvor_2" hidden="1">
          <a:extLst>
            <a:ext uri="{FF2B5EF4-FFF2-40B4-BE49-F238E27FC236}">
              <a16:creationId xmlns:a16="http://schemas.microsoft.com/office/drawing/2014/main" id="{DB0C9B2B-8C11-43FE-91F4-008E5A45B384}"/>
            </a:ext>
          </a:extLst>
        </xdr:cNvPr>
        <xdr:cNvSpPr txBox="1">
          <a:spLocks noChangeArrowheads="1"/>
        </xdr:cNvSpPr>
      </xdr:nvSpPr>
      <xdr:spPr bwMode="auto">
        <a:xfrm flipV="1">
          <a:off x="7620000" y="3130804"/>
          <a:ext cx="3162300" cy="952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Извор: Европска комисија, РЗС и НБС.</a:t>
          </a:r>
        </a:p>
      </xdr:txBody>
    </xdr:sp>
    <xdr:clientData/>
  </xdr:twoCellAnchor>
  <xdr:oneCellAnchor>
    <xdr:from>
      <xdr:col>7</xdr:col>
      <xdr:colOff>0</xdr:colOff>
      <xdr:row>3</xdr:row>
      <xdr:rowOff>2797429</xdr:rowOff>
    </xdr:from>
    <xdr:ext cx="3162300" cy="311150"/>
    <xdr:sp macro="" textlink="">
      <xdr:nvSpPr>
        <xdr:cNvPr id="55" name="napomena_2" hidden="1">
          <a:extLst>
            <a:ext uri="{FF2B5EF4-FFF2-40B4-BE49-F238E27FC236}">
              <a16:creationId xmlns:a16="http://schemas.microsoft.com/office/drawing/2014/main" id="{A886820D-B8B7-4920-BB31-6791FB83EAFB}"/>
            </a:ext>
          </a:extLst>
        </xdr:cNvPr>
        <xdr:cNvSpPr txBox="1">
          <a:spLocks noChangeArrowheads="1"/>
        </xdr:cNvSpPr>
      </xdr:nvSpPr>
      <xdr:spPr bwMode="auto">
        <a:xfrm flipV="1">
          <a:off x="7620000" y="3254629"/>
          <a:ext cx="3162300" cy="311150"/>
        </a:xfrm>
        <a:prstGeom prst="rect">
          <a:avLst/>
        </a:prstGeom>
        <a:noFill/>
        <a:ln>
          <a:noFill/>
        </a:ln>
      </xdr:spPr>
      <xdr:txBody>
        <a:bodyPr vertOverflow="overflow" horzOverflow="overflow"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* Базни извоз се добија након што се од укупног извоза искључи извоз пољопривредних производа, основних метала, моторних возила, деривата нафте и електричне енергије.</a:t>
          </a:r>
        </a:p>
      </xdr:txBody>
    </xdr:sp>
    <xdr:clientData/>
  </xdr:oneCellAnchor>
  <xdr:twoCellAnchor>
    <xdr:from>
      <xdr:col>7</xdr:col>
      <xdr:colOff>0</xdr:colOff>
      <xdr:row>3</xdr:row>
      <xdr:rowOff>511175</xdr:rowOff>
    </xdr:from>
    <xdr:to>
      <xdr:col>11</xdr:col>
      <xdr:colOff>381000</xdr:colOff>
      <xdr:row>3</xdr:row>
      <xdr:rowOff>2625979</xdr:rowOff>
    </xdr:to>
    <xdr:graphicFrame macro="">
      <xdr:nvGraphicFramePr>
        <xdr:cNvPr id="56" name="graf_2" hidden="1">
          <a:extLst>
            <a:ext uri="{FF2B5EF4-FFF2-40B4-BE49-F238E27FC236}">
              <a16:creationId xmlns:a16="http://schemas.microsoft.com/office/drawing/2014/main" id="{F81FF5A3-9B0F-430A-BFCE-6FB0A287DEC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12</xdr:col>
      <xdr:colOff>0</xdr:colOff>
      <xdr:row>3</xdr:row>
      <xdr:rowOff>0</xdr:rowOff>
    </xdr:from>
    <xdr:to>
      <xdr:col>16</xdr:col>
      <xdr:colOff>304800</xdr:colOff>
      <xdr:row>3</xdr:row>
      <xdr:rowOff>396875</xdr:rowOff>
    </xdr:to>
    <xdr:sp macro="" textlink="">
      <xdr:nvSpPr>
        <xdr:cNvPr id="57" name="label_2" hidden="1">
          <a:extLst>
            <a:ext uri="{FF2B5EF4-FFF2-40B4-BE49-F238E27FC236}">
              <a16:creationId xmlns:a16="http://schemas.microsoft.com/office/drawing/2014/main" id="{1DC20A22-B852-43D3-A7B5-29E5ABB561E8}"/>
            </a:ext>
          </a:extLst>
        </xdr:cNvPr>
        <xdr:cNvSpPr txBox="1">
          <a:spLocks noChangeArrowheads="1"/>
        </xdr:cNvSpPr>
      </xdr:nvSpPr>
      <xdr:spPr bwMode="auto">
        <a:xfrm>
          <a:off x="11191875" y="457200"/>
          <a:ext cx="3162300" cy="396875"/>
        </a:xfrm>
        <a:prstGeom prst="rect">
          <a:avLst/>
        </a:prstGeom>
        <a:noFill/>
        <a:ln>
          <a:noFill/>
        </a:ln>
      </xdr:spPr>
      <xdr:txBody>
        <a:bodyPr vertOverflow="clip" wrap="square" lIns="36000" tIns="0" rIns="0" bIns="0" anchor="b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Latn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Chart IV.3.3 </a:t>
          </a:r>
          <a:r>
            <a:rPr lang="sr-Latn-R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Movement in external demand indicators for Serbian exports
(3M moving average, s-a)</a:t>
          </a:r>
          <a:endParaRPr lang="sr-Cyrl-RS" sz="800" b="1" i="0" u="none" strike="noStrike" baseline="0">
            <a:solidFill>
              <a:srgbClr val="000000"/>
            </a:solidFill>
            <a:latin typeface="Arial" panose="020B0604020202020204" pitchFamily="34" charset="0"/>
            <a:cs typeface="Arial"/>
          </a:endParaRPr>
        </a:p>
      </xdr:txBody>
    </xdr:sp>
    <xdr:clientData fLocksWithSheet="0"/>
  </xdr:twoCellAnchor>
  <xdr:twoCellAnchor>
    <xdr:from>
      <xdr:col>12</xdr:col>
      <xdr:colOff>0</xdr:colOff>
      <xdr:row>3</xdr:row>
      <xdr:rowOff>396875</xdr:rowOff>
    </xdr:from>
    <xdr:to>
      <xdr:col>16</xdr:col>
      <xdr:colOff>304800</xdr:colOff>
      <xdr:row>3</xdr:row>
      <xdr:rowOff>568325</xdr:rowOff>
    </xdr:to>
    <xdr:sp macro="" textlink="">
      <xdr:nvSpPr>
        <xdr:cNvPr id="58" name="measure_2" hidden="1">
          <a:extLst>
            <a:ext uri="{FF2B5EF4-FFF2-40B4-BE49-F238E27FC236}">
              <a16:creationId xmlns:a16="http://schemas.microsoft.com/office/drawing/2014/main" id="{D491D2A2-8685-4532-9333-854B1EAC4EE2}"/>
            </a:ext>
          </a:extLst>
        </xdr:cNvPr>
        <xdr:cNvSpPr txBox="1">
          <a:spLocks noChangeArrowheads="1"/>
        </xdr:cNvSpPr>
      </xdr:nvSpPr>
      <xdr:spPr bwMode="auto">
        <a:xfrm>
          <a:off x="11191875" y="854075"/>
          <a:ext cx="3162300" cy="171450"/>
        </a:xfrm>
        <a:prstGeom prst="rect">
          <a:avLst/>
        </a:prstGeom>
        <a:noFill/>
        <a:ln>
          <a:noFill/>
        </a:ln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(2008 = 100)</a:t>
          </a:r>
          <a:r>
            <a:rPr lang="en-GB" sz="6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                                                             (long-term average = 100)</a:t>
          </a:r>
          <a:endParaRPr lang="sr-Cyrl-RS" sz="600" b="0" i="0" u="none" strike="noStrike" baseline="0">
            <a:solidFill>
              <a:srgbClr val="000000"/>
            </a:solidFill>
            <a:latin typeface="Arial" panose="020B0604020202020204" pitchFamily="34" charset="0"/>
            <a:cs typeface="Arial"/>
          </a:endParaRPr>
        </a:p>
      </xdr:txBody>
    </xdr:sp>
    <xdr:clientData fLocksWithSheet="0"/>
  </xdr:twoCellAnchor>
  <xdr:twoCellAnchor>
    <xdr:from>
      <xdr:col>12</xdr:col>
      <xdr:colOff>0</xdr:colOff>
      <xdr:row>3</xdr:row>
      <xdr:rowOff>2673604</xdr:rowOff>
    </xdr:from>
    <xdr:to>
      <xdr:col>16</xdr:col>
      <xdr:colOff>304800</xdr:colOff>
      <xdr:row>3</xdr:row>
      <xdr:rowOff>2768854</xdr:rowOff>
    </xdr:to>
    <xdr:sp macro="" textlink="">
      <xdr:nvSpPr>
        <xdr:cNvPr id="59" name="source_2" hidden="1">
          <a:extLst>
            <a:ext uri="{FF2B5EF4-FFF2-40B4-BE49-F238E27FC236}">
              <a16:creationId xmlns:a16="http://schemas.microsoft.com/office/drawing/2014/main" id="{1BB069C3-313E-4B4D-B310-AB4F2AF642D9}"/>
            </a:ext>
          </a:extLst>
        </xdr:cNvPr>
        <xdr:cNvSpPr txBox="1">
          <a:spLocks noChangeArrowheads="1"/>
        </xdr:cNvSpPr>
      </xdr:nvSpPr>
      <xdr:spPr bwMode="auto">
        <a:xfrm flipV="1">
          <a:off x="11191875" y="3130804"/>
          <a:ext cx="3162300" cy="952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Latn-R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Source</a:t>
          </a:r>
          <a:r>
            <a:rPr kumimoji="0" lang="en-U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s</a:t>
          </a: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: </a:t>
          </a:r>
          <a:r>
            <a:rPr kumimoji="0" lang="sr-Latn-R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European Commission</a:t>
          </a: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,</a:t>
          </a:r>
          <a:r>
            <a:rPr kumimoji="0" lang="en-U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 </a:t>
          </a:r>
          <a:r>
            <a:rPr kumimoji="0" lang="sr-Latn-R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SORS and NBS</a:t>
          </a: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.</a:t>
          </a:r>
        </a:p>
      </xdr:txBody>
    </xdr:sp>
    <xdr:clientData/>
  </xdr:twoCellAnchor>
  <xdr:oneCellAnchor>
    <xdr:from>
      <xdr:col>12</xdr:col>
      <xdr:colOff>0</xdr:colOff>
      <xdr:row>3</xdr:row>
      <xdr:rowOff>2797429</xdr:rowOff>
    </xdr:from>
    <xdr:ext cx="3162300" cy="215900"/>
    <xdr:sp macro="" textlink="">
      <xdr:nvSpPr>
        <xdr:cNvPr id="60" name="note_2" hidden="1">
          <a:extLst>
            <a:ext uri="{FF2B5EF4-FFF2-40B4-BE49-F238E27FC236}">
              <a16:creationId xmlns:a16="http://schemas.microsoft.com/office/drawing/2014/main" id="{46F919D9-6AB3-4097-884A-F4C74905B598}"/>
            </a:ext>
          </a:extLst>
        </xdr:cNvPr>
        <xdr:cNvSpPr txBox="1">
          <a:spLocks noChangeArrowheads="1"/>
        </xdr:cNvSpPr>
      </xdr:nvSpPr>
      <xdr:spPr bwMode="auto">
        <a:xfrm flipV="1">
          <a:off x="11191875" y="3254629"/>
          <a:ext cx="3162300" cy="21590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kumimoji="0" lang="sr-Cyrl-C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* </a:t>
          </a:r>
          <a:r>
            <a:rPr kumimoji="0" lang="sr-Latn-RS" sz="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rPr>
            <a:t>Core exports are total exports excluding exports of agricultural products, base metals, motor vehicles, petroleum products and electricity. </a:t>
          </a:r>
          <a:endParaRPr kumimoji="0" lang="sr-Cyrl-CS" sz="600" b="0" i="0" u="none" strike="noStrike" kern="0" cap="none" spc="0" normalizeH="0" baseline="0" noProof="0">
            <a:ln>
              <a:noFill/>
            </a:ln>
            <a:solidFill>
              <a:sysClr val="windowText" lastClr="000000"/>
            </a:solidFill>
            <a:effectLst/>
            <a:uLnTx/>
            <a:uFillTx/>
            <a:latin typeface="Arial" panose="020B0604020202020204" pitchFamily="34" charset="0"/>
            <a:ea typeface="+mn-ea"/>
            <a:cs typeface="Arial"/>
          </a:endParaRPr>
        </a:p>
      </xdr:txBody>
    </xdr:sp>
    <xdr:clientData/>
  </xdr:oneCellAnchor>
  <xdr:twoCellAnchor>
    <xdr:from>
      <xdr:col>12</xdr:col>
      <xdr:colOff>0</xdr:colOff>
      <xdr:row>3</xdr:row>
      <xdr:rowOff>511175</xdr:rowOff>
    </xdr:from>
    <xdr:to>
      <xdr:col>16</xdr:col>
      <xdr:colOff>381000</xdr:colOff>
      <xdr:row>3</xdr:row>
      <xdr:rowOff>2625979</xdr:rowOff>
    </xdr:to>
    <xdr:graphicFrame macro="">
      <xdr:nvGraphicFramePr>
        <xdr:cNvPr id="61" name="chart_2" hidden="1">
          <a:extLst>
            <a:ext uri="{FF2B5EF4-FFF2-40B4-BE49-F238E27FC236}">
              <a16:creationId xmlns:a16="http://schemas.microsoft.com/office/drawing/2014/main" id="{9A99C635-1BB7-4743-9BA0-3D51C07926E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1</xdr:col>
      <xdr:colOff>2654300</xdr:colOff>
      <xdr:row>3</xdr:row>
      <xdr:rowOff>273050</xdr:rowOff>
    </xdr:to>
    <xdr:sp macro="" textlink="">
      <xdr:nvSpPr>
        <xdr:cNvPr id="19" name="naslov_1">
          <a:extLst>
            <a:ext uri="{FF2B5EF4-FFF2-40B4-BE49-F238E27FC236}">
              <a16:creationId xmlns:a16="http://schemas.microsoft.com/office/drawing/2014/main" id="{00000000-0008-0000-0600-000013000000}"/>
            </a:ext>
          </a:extLst>
        </xdr:cNvPr>
        <xdr:cNvSpPr txBox="1">
          <a:spLocks noChangeArrowheads="1"/>
        </xdr:cNvSpPr>
      </xdr:nvSpPr>
      <xdr:spPr bwMode="auto">
        <a:xfrm>
          <a:off x="381000" y="457200"/>
          <a:ext cx="2654300" cy="27305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vertOverflow="clip" wrap="square" lIns="36000" tIns="0" rIns="0" bIns="0" anchor="b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Графикон </a:t>
          </a:r>
          <a:r>
            <a:rPr lang="sr-Latn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IV.3.4. </a:t>
          </a:r>
          <a:r>
            <a:rPr lang="sr-Cyrl-R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Кретање главних компонената увоза</a:t>
          </a:r>
          <a:endParaRPr lang="sr-Cyrl-RS" sz="800" b="1" i="0">
            <a:latin typeface="Arial" panose="020B0604020202020204" pitchFamily="34" charset="0"/>
          </a:endParaRPr>
        </a:p>
      </xdr:txBody>
    </xdr:sp>
    <xdr:clientData fLocksWithSheet="0"/>
  </xdr:twoCellAnchor>
  <xdr:twoCellAnchor>
    <xdr:from>
      <xdr:col>1</xdr:col>
      <xdr:colOff>0</xdr:colOff>
      <xdr:row>3</xdr:row>
      <xdr:rowOff>273050</xdr:rowOff>
    </xdr:from>
    <xdr:to>
      <xdr:col>1</xdr:col>
      <xdr:colOff>2654300</xdr:colOff>
      <xdr:row>3</xdr:row>
      <xdr:rowOff>387350</xdr:rowOff>
    </xdr:to>
    <xdr:sp macro="" textlink="">
      <xdr:nvSpPr>
        <xdr:cNvPr id="20" name="mera_1">
          <a:extLst>
            <a:ext uri="{FF2B5EF4-FFF2-40B4-BE49-F238E27FC236}">
              <a16:creationId xmlns:a16="http://schemas.microsoft.com/office/drawing/2014/main" id="{00000000-0008-0000-0600-000014000000}"/>
            </a:ext>
          </a:extLst>
        </xdr:cNvPr>
        <xdr:cNvSpPr txBox="1">
          <a:spLocks noChangeArrowheads="1"/>
        </xdr:cNvSpPr>
      </xdr:nvSpPr>
      <xdr:spPr bwMode="auto">
        <a:xfrm>
          <a:off x="381000" y="730250"/>
          <a:ext cx="2654300" cy="1143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700" b="0" i="0" u="none" strike="noStrike" baseline="0">
              <a:solidFill>
                <a:srgbClr val="000000"/>
              </a:solidFill>
              <a:latin typeface="Arial"/>
              <a:cs typeface="Arial"/>
            </a:rPr>
            <a:t>(доприноси мг. расту, у п.п.)</a:t>
          </a:r>
          <a:endParaRPr lang="sr-Cyrl-RS" sz="700">
            <a:latin typeface="Arial"/>
          </a:endParaRPr>
        </a:p>
      </xdr:txBody>
    </xdr:sp>
    <xdr:clientData fLocksWithSheet="0"/>
  </xdr:twoCellAnchor>
  <xdr:twoCellAnchor>
    <xdr:from>
      <xdr:col>1</xdr:col>
      <xdr:colOff>0</xdr:colOff>
      <xdr:row>4</xdr:row>
      <xdr:rowOff>19050</xdr:rowOff>
    </xdr:from>
    <xdr:to>
      <xdr:col>1</xdr:col>
      <xdr:colOff>2486025</xdr:colOff>
      <xdr:row>5</xdr:row>
      <xdr:rowOff>3429</xdr:rowOff>
    </xdr:to>
    <xdr:sp macro="" textlink="">
      <xdr:nvSpPr>
        <xdr:cNvPr id="21" name="izvor_1">
          <a:extLst>
            <a:ext uri="{FF2B5EF4-FFF2-40B4-BE49-F238E27FC236}">
              <a16:creationId xmlns:a16="http://schemas.microsoft.com/office/drawing/2014/main" id="{00000000-0008-0000-0600-000015000000}"/>
            </a:ext>
          </a:extLst>
        </xdr:cNvPr>
        <xdr:cNvSpPr txBox="1">
          <a:spLocks noChangeArrowheads="1"/>
        </xdr:cNvSpPr>
      </xdr:nvSpPr>
      <xdr:spPr bwMode="auto">
        <a:xfrm flipV="1">
          <a:off x="381000" y="3114675"/>
          <a:ext cx="2486025" cy="108204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CS" sz="600" b="0" i="0" u="none" strike="noStrike" baseline="0">
              <a:solidFill>
                <a:sysClr val="windowText" lastClr="000000"/>
              </a:solidFill>
              <a:latin typeface="Arial"/>
              <a:cs typeface="Arial"/>
            </a:rPr>
            <a:t>Извор: РЗС и прерачун НБС.</a:t>
          </a:r>
        </a:p>
      </xdr:txBody>
    </xdr:sp>
    <xdr:clientData/>
  </xdr:twoCellAnchor>
  <xdr:twoCellAnchor>
    <xdr:from>
      <xdr:col>1</xdr:col>
      <xdr:colOff>0</xdr:colOff>
      <xdr:row>3</xdr:row>
      <xdr:rowOff>387350</xdr:rowOff>
    </xdr:from>
    <xdr:to>
      <xdr:col>2</xdr:col>
      <xdr:colOff>73025</xdr:colOff>
      <xdr:row>3</xdr:row>
      <xdr:rowOff>2597404</xdr:rowOff>
    </xdr:to>
    <xdr:graphicFrame macro="">
      <xdr:nvGraphicFramePr>
        <xdr:cNvPr id="31130339" name="graf_1">
          <a:extLst>
            <a:ext uri="{FF2B5EF4-FFF2-40B4-BE49-F238E27FC236}">
              <a16:creationId xmlns:a16="http://schemas.microsoft.com/office/drawing/2014/main" id="{00000000-0008-0000-0600-0000E302DB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</xdr:col>
      <xdr:colOff>0</xdr:colOff>
      <xdr:row>3</xdr:row>
      <xdr:rowOff>0</xdr:rowOff>
    </xdr:from>
    <xdr:to>
      <xdr:col>3</xdr:col>
      <xdr:colOff>2654300</xdr:colOff>
      <xdr:row>3</xdr:row>
      <xdr:rowOff>149225</xdr:rowOff>
    </xdr:to>
    <xdr:sp macro="" textlink="">
      <xdr:nvSpPr>
        <xdr:cNvPr id="31" name="label_1">
          <a:extLst>
            <a:ext uri="{FF2B5EF4-FFF2-40B4-BE49-F238E27FC236}">
              <a16:creationId xmlns:a16="http://schemas.microsoft.com/office/drawing/2014/main" id="{00000000-0008-0000-0600-00001F000000}"/>
            </a:ext>
          </a:extLst>
        </xdr:cNvPr>
        <xdr:cNvSpPr txBox="1">
          <a:spLocks noChangeArrowheads="1"/>
        </xdr:cNvSpPr>
      </xdr:nvSpPr>
      <xdr:spPr bwMode="auto">
        <a:xfrm>
          <a:off x="3752850" y="457200"/>
          <a:ext cx="2654300" cy="149225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vertOverflow="clip" wrap="square" lIns="36000" tIns="0" rIns="0" bIns="0" anchor="b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Latn-RS" sz="800" b="0" i="0" u="none" strike="noStrike" baseline="0">
              <a:solidFill>
                <a:sysClr val="windowText" lastClr="000000"/>
              </a:solidFill>
              <a:latin typeface="Arial" panose="020B0604020202020204" pitchFamily="34" charset="0"/>
              <a:cs typeface="Arial"/>
            </a:rPr>
            <a:t>Chart IV.3.4 </a:t>
          </a:r>
          <a:r>
            <a:rPr lang="sr-Latn-RS" sz="800" b="1" i="0" u="none" strike="noStrike" baseline="0">
              <a:solidFill>
                <a:sysClr val="windowText" lastClr="000000"/>
              </a:solidFill>
              <a:latin typeface="Arial" panose="020B0604020202020204" pitchFamily="34" charset="0"/>
              <a:cs typeface="Arial"/>
            </a:rPr>
            <a:t>Movement of key  import components </a:t>
          </a:r>
          <a:endParaRPr lang="sr-Cyrl-RS" sz="800" b="1" i="0">
            <a:solidFill>
              <a:sysClr val="windowText" lastClr="000000"/>
            </a:solidFill>
            <a:latin typeface="Arial" panose="020B0604020202020204" pitchFamily="34" charset="0"/>
          </a:endParaRPr>
        </a:p>
      </xdr:txBody>
    </xdr:sp>
    <xdr:clientData fLocksWithSheet="0"/>
  </xdr:twoCellAnchor>
  <xdr:twoCellAnchor>
    <xdr:from>
      <xdr:col>3</xdr:col>
      <xdr:colOff>0</xdr:colOff>
      <xdr:row>3</xdr:row>
      <xdr:rowOff>149225</xdr:rowOff>
    </xdr:from>
    <xdr:to>
      <xdr:col>3</xdr:col>
      <xdr:colOff>2654300</xdr:colOff>
      <xdr:row>3</xdr:row>
      <xdr:rowOff>263525</xdr:rowOff>
    </xdr:to>
    <xdr:sp macro="" textlink="">
      <xdr:nvSpPr>
        <xdr:cNvPr id="32" name="measure_1">
          <a:extLst>
            <a:ext uri="{FF2B5EF4-FFF2-40B4-BE49-F238E27FC236}">
              <a16:creationId xmlns:a16="http://schemas.microsoft.com/office/drawing/2014/main" id="{00000000-0008-0000-0600-000020000000}"/>
            </a:ext>
          </a:extLst>
        </xdr:cNvPr>
        <xdr:cNvSpPr txBox="1">
          <a:spLocks noChangeArrowheads="1"/>
        </xdr:cNvSpPr>
      </xdr:nvSpPr>
      <xdr:spPr bwMode="auto">
        <a:xfrm>
          <a:off x="3752850" y="606425"/>
          <a:ext cx="2654300" cy="1143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700" b="0" i="0" u="none" strike="noStrike" baseline="0">
              <a:solidFill>
                <a:sysClr val="windowText" lastClr="000000"/>
              </a:solidFill>
              <a:latin typeface="Arial"/>
              <a:cs typeface="Arial"/>
            </a:rPr>
            <a:t>(</a:t>
          </a:r>
          <a:r>
            <a:rPr lang="sr-Latn-RS" sz="700" b="0" i="0" u="none" strike="noStrike" baseline="0">
              <a:solidFill>
                <a:sysClr val="windowText" lastClr="000000"/>
              </a:solidFill>
              <a:latin typeface="Arial"/>
              <a:cs typeface="Arial"/>
            </a:rPr>
            <a:t>contributions to y-o-y growth</a:t>
          </a:r>
          <a:r>
            <a:rPr lang="sr-Cyrl-RS" sz="700" b="0" i="0" u="none" strike="noStrike" baseline="0">
              <a:solidFill>
                <a:sysClr val="windowText" lastClr="000000"/>
              </a:solidFill>
              <a:latin typeface="Arial"/>
              <a:cs typeface="Arial"/>
            </a:rPr>
            <a:t>, </a:t>
          </a:r>
          <a:r>
            <a:rPr lang="sr-Latn-RS" sz="700" b="0" i="0" u="none" strike="noStrike" baseline="0">
              <a:solidFill>
                <a:sysClr val="windowText" lastClr="000000"/>
              </a:solidFill>
              <a:latin typeface="Arial"/>
              <a:cs typeface="Arial"/>
            </a:rPr>
            <a:t>in pp</a:t>
          </a:r>
          <a:r>
            <a:rPr lang="sr-Cyrl-RS" sz="700" b="0" i="0" u="none" strike="noStrike" baseline="0">
              <a:solidFill>
                <a:sysClr val="windowText" lastClr="000000"/>
              </a:solidFill>
              <a:latin typeface="Arial"/>
              <a:cs typeface="Arial"/>
            </a:rPr>
            <a:t>)</a:t>
          </a:r>
          <a:endParaRPr lang="sr-Cyrl-RS" sz="700">
            <a:solidFill>
              <a:sysClr val="windowText" lastClr="000000"/>
            </a:solidFill>
            <a:latin typeface="Arial"/>
          </a:endParaRPr>
        </a:p>
      </xdr:txBody>
    </xdr:sp>
    <xdr:clientData fLocksWithSheet="0"/>
  </xdr:twoCellAnchor>
  <xdr:twoCellAnchor>
    <xdr:from>
      <xdr:col>3</xdr:col>
      <xdr:colOff>0</xdr:colOff>
      <xdr:row>3</xdr:row>
      <xdr:rowOff>2521204</xdr:rowOff>
    </xdr:from>
    <xdr:to>
      <xdr:col>3</xdr:col>
      <xdr:colOff>2654300</xdr:colOff>
      <xdr:row>4</xdr:row>
      <xdr:rowOff>3429</xdr:rowOff>
    </xdr:to>
    <xdr:sp macro="" textlink="">
      <xdr:nvSpPr>
        <xdr:cNvPr id="33" name="source_1">
          <a:extLst>
            <a:ext uri="{FF2B5EF4-FFF2-40B4-BE49-F238E27FC236}">
              <a16:creationId xmlns:a16="http://schemas.microsoft.com/office/drawing/2014/main" id="{00000000-0008-0000-0600-000021000000}"/>
            </a:ext>
          </a:extLst>
        </xdr:cNvPr>
        <xdr:cNvSpPr txBox="1">
          <a:spLocks noChangeArrowheads="1"/>
        </xdr:cNvSpPr>
      </xdr:nvSpPr>
      <xdr:spPr bwMode="auto">
        <a:xfrm flipV="1">
          <a:off x="3752850" y="2978404"/>
          <a:ext cx="2654300" cy="1206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Latn-RS" sz="600" b="0" i="0" u="none" strike="noStrike" baseline="0">
              <a:solidFill>
                <a:sysClr val="windowText" lastClr="000000"/>
              </a:solidFill>
              <a:latin typeface="Arial"/>
              <a:cs typeface="Arial"/>
            </a:rPr>
            <a:t>Sources: SORS and NBS calculation</a:t>
          </a:r>
          <a:r>
            <a:rPr lang="en-US" sz="600" b="0" i="0" u="none" strike="noStrike" baseline="0">
              <a:solidFill>
                <a:sysClr val="windowText" lastClr="000000"/>
              </a:solidFill>
              <a:latin typeface="Arial"/>
              <a:cs typeface="Arial"/>
            </a:rPr>
            <a:t>s</a:t>
          </a:r>
          <a:r>
            <a:rPr lang="sr-Cyrl-CS" sz="600" b="0" i="0" u="none" strike="noStrike" baseline="0">
              <a:solidFill>
                <a:sysClr val="windowText" lastClr="000000"/>
              </a:solidFill>
              <a:latin typeface="Arial"/>
              <a:cs typeface="Arial"/>
            </a:rPr>
            <a:t>.</a:t>
          </a:r>
        </a:p>
      </xdr:txBody>
    </xdr:sp>
    <xdr:clientData/>
  </xdr:twoCellAnchor>
  <xdr:twoCellAnchor>
    <xdr:from>
      <xdr:col>3</xdr:col>
      <xdr:colOff>0</xdr:colOff>
      <xdr:row>3</xdr:row>
      <xdr:rowOff>263525</xdr:rowOff>
    </xdr:from>
    <xdr:to>
      <xdr:col>4</xdr:col>
      <xdr:colOff>73025</xdr:colOff>
      <xdr:row>3</xdr:row>
      <xdr:rowOff>2473579</xdr:rowOff>
    </xdr:to>
    <xdr:graphicFrame macro="">
      <xdr:nvGraphicFramePr>
        <xdr:cNvPr id="31130343" name="chart_1">
          <a:extLst>
            <a:ext uri="{FF2B5EF4-FFF2-40B4-BE49-F238E27FC236}">
              <a16:creationId xmlns:a16="http://schemas.microsoft.com/office/drawing/2014/main" id="{00000000-0008-0000-0600-0000E702DB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7</xdr:col>
      <xdr:colOff>0</xdr:colOff>
      <xdr:row>3</xdr:row>
      <xdr:rowOff>0</xdr:rowOff>
    </xdr:from>
    <xdr:to>
      <xdr:col>11</xdr:col>
      <xdr:colOff>304800</xdr:colOff>
      <xdr:row>3</xdr:row>
      <xdr:rowOff>149225</xdr:rowOff>
    </xdr:to>
    <xdr:sp macro="" textlink="">
      <xdr:nvSpPr>
        <xdr:cNvPr id="56" name="naslov_2" hidden="1">
          <a:extLst>
            <a:ext uri="{FF2B5EF4-FFF2-40B4-BE49-F238E27FC236}">
              <a16:creationId xmlns:a16="http://schemas.microsoft.com/office/drawing/2014/main" id="{8B3C7143-9EAC-44FB-A86E-0C0DFE76BFA3}"/>
            </a:ext>
          </a:extLst>
        </xdr:cNvPr>
        <xdr:cNvSpPr txBox="1">
          <a:spLocks noChangeArrowheads="1"/>
        </xdr:cNvSpPr>
      </xdr:nvSpPr>
      <xdr:spPr bwMode="auto">
        <a:xfrm>
          <a:off x="7620000" y="457200"/>
          <a:ext cx="3162300" cy="149225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vertOverflow="clip" wrap="square" lIns="36000" tIns="0" rIns="0" bIns="0" anchor="b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Графикон </a:t>
          </a:r>
          <a:r>
            <a:rPr lang="sr-Latn-RS" sz="8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IV.3.4. </a:t>
          </a:r>
          <a:r>
            <a:rPr lang="sr-Cyrl-RS" sz="800" b="1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Кретање главних компонената увоза</a:t>
          </a:r>
          <a:endParaRPr lang="sr-Cyrl-RS" sz="800" b="1" i="0">
            <a:latin typeface="Arial" panose="020B0604020202020204" pitchFamily="34" charset="0"/>
          </a:endParaRPr>
        </a:p>
      </xdr:txBody>
    </xdr:sp>
    <xdr:clientData fLocksWithSheet="0"/>
  </xdr:twoCellAnchor>
  <xdr:twoCellAnchor>
    <xdr:from>
      <xdr:col>7</xdr:col>
      <xdr:colOff>0</xdr:colOff>
      <xdr:row>3</xdr:row>
      <xdr:rowOff>149225</xdr:rowOff>
    </xdr:from>
    <xdr:to>
      <xdr:col>11</xdr:col>
      <xdr:colOff>304800</xdr:colOff>
      <xdr:row>3</xdr:row>
      <xdr:rowOff>263525</xdr:rowOff>
    </xdr:to>
    <xdr:sp macro="" textlink="">
      <xdr:nvSpPr>
        <xdr:cNvPr id="57" name="mera_2" hidden="1">
          <a:extLst>
            <a:ext uri="{FF2B5EF4-FFF2-40B4-BE49-F238E27FC236}">
              <a16:creationId xmlns:a16="http://schemas.microsoft.com/office/drawing/2014/main" id="{6A673BD8-7C15-4C8A-BA60-6BE297D0B043}"/>
            </a:ext>
          </a:extLst>
        </xdr:cNvPr>
        <xdr:cNvSpPr txBox="1">
          <a:spLocks noChangeArrowheads="1"/>
        </xdr:cNvSpPr>
      </xdr:nvSpPr>
      <xdr:spPr bwMode="auto">
        <a:xfrm>
          <a:off x="7620000" y="606425"/>
          <a:ext cx="3162300" cy="1143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700" b="0" i="0" u="none" strike="noStrike" baseline="0">
              <a:solidFill>
                <a:srgbClr val="000000"/>
              </a:solidFill>
              <a:latin typeface="Arial" panose="020B0604020202020204" pitchFamily="34" charset="0"/>
              <a:cs typeface="Arial"/>
            </a:rPr>
            <a:t>(доприноси мг. расту, у п.п.)</a:t>
          </a:r>
          <a:endParaRPr lang="sr-Cyrl-RS" sz="700">
            <a:latin typeface="Arial" panose="020B0604020202020204" pitchFamily="34" charset="0"/>
          </a:endParaRPr>
        </a:p>
      </xdr:txBody>
    </xdr:sp>
    <xdr:clientData fLocksWithSheet="0"/>
  </xdr:twoCellAnchor>
  <xdr:twoCellAnchor>
    <xdr:from>
      <xdr:col>7</xdr:col>
      <xdr:colOff>0</xdr:colOff>
      <xdr:row>3</xdr:row>
      <xdr:rowOff>2521204</xdr:rowOff>
    </xdr:from>
    <xdr:to>
      <xdr:col>11</xdr:col>
      <xdr:colOff>304800</xdr:colOff>
      <xdr:row>4</xdr:row>
      <xdr:rowOff>3429</xdr:rowOff>
    </xdr:to>
    <xdr:sp macro="" textlink="">
      <xdr:nvSpPr>
        <xdr:cNvPr id="58" name="izvor_2" hidden="1">
          <a:extLst>
            <a:ext uri="{FF2B5EF4-FFF2-40B4-BE49-F238E27FC236}">
              <a16:creationId xmlns:a16="http://schemas.microsoft.com/office/drawing/2014/main" id="{E1B68849-C7AD-4504-8433-22D4DE0C95D5}"/>
            </a:ext>
          </a:extLst>
        </xdr:cNvPr>
        <xdr:cNvSpPr txBox="1">
          <a:spLocks noChangeArrowheads="1"/>
        </xdr:cNvSpPr>
      </xdr:nvSpPr>
      <xdr:spPr bwMode="auto">
        <a:xfrm flipV="1">
          <a:off x="7620000" y="2978404"/>
          <a:ext cx="3162300" cy="1206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CS" sz="600" b="0" i="0" u="none" strike="noStrike" baseline="0">
              <a:solidFill>
                <a:sysClr val="windowText" lastClr="000000"/>
              </a:solidFill>
              <a:latin typeface="Arial" panose="020B0604020202020204" pitchFamily="34" charset="0"/>
              <a:cs typeface="Arial"/>
            </a:rPr>
            <a:t>Извор: РЗС и прерачун НБС.</a:t>
          </a:r>
        </a:p>
      </xdr:txBody>
    </xdr:sp>
    <xdr:clientData/>
  </xdr:twoCellAnchor>
  <xdr:twoCellAnchor>
    <xdr:from>
      <xdr:col>7</xdr:col>
      <xdr:colOff>0</xdr:colOff>
      <xdr:row>3</xdr:row>
      <xdr:rowOff>263525</xdr:rowOff>
    </xdr:from>
    <xdr:to>
      <xdr:col>11</xdr:col>
      <xdr:colOff>381000</xdr:colOff>
      <xdr:row>3</xdr:row>
      <xdr:rowOff>2473579</xdr:rowOff>
    </xdr:to>
    <xdr:graphicFrame macro="">
      <xdr:nvGraphicFramePr>
        <xdr:cNvPr id="59" name="graf_2" hidden="1">
          <a:extLst>
            <a:ext uri="{FF2B5EF4-FFF2-40B4-BE49-F238E27FC236}">
              <a16:creationId xmlns:a16="http://schemas.microsoft.com/office/drawing/2014/main" id="{317FED32-7BA1-4CAB-9986-E428286B18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12</xdr:col>
      <xdr:colOff>0</xdr:colOff>
      <xdr:row>3</xdr:row>
      <xdr:rowOff>0</xdr:rowOff>
    </xdr:from>
    <xdr:to>
      <xdr:col>16</xdr:col>
      <xdr:colOff>304800</xdr:colOff>
      <xdr:row>3</xdr:row>
      <xdr:rowOff>149225</xdr:rowOff>
    </xdr:to>
    <xdr:sp macro="" textlink="">
      <xdr:nvSpPr>
        <xdr:cNvPr id="60" name="label_2" hidden="1">
          <a:extLst>
            <a:ext uri="{FF2B5EF4-FFF2-40B4-BE49-F238E27FC236}">
              <a16:creationId xmlns:a16="http://schemas.microsoft.com/office/drawing/2014/main" id="{2C2E74CF-011F-4A39-918A-75001712744C}"/>
            </a:ext>
          </a:extLst>
        </xdr:cNvPr>
        <xdr:cNvSpPr txBox="1">
          <a:spLocks noChangeArrowheads="1"/>
        </xdr:cNvSpPr>
      </xdr:nvSpPr>
      <xdr:spPr bwMode="auto">
        <a:xfrm>
          <a:off x="11191875" y="457200"/>
          <a:ext cx="3162300" cy="149225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vertOverflow="clip" wrap="square" lIns="36000" tIns="0" rIns="0" bIns="0" anchor="b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Latn-RS" sz="800" b="0" i="0" u="none" strike="noStrike" baseline="0">
              <a:solidFill>
                <a:sysClr val="windowText" lastClr="000000"/>
              </a:solidFill>
              <a:latin typeface="Arial" panose="020B0604020202020204" pitchFamily="34" charset="0"/>
              <a:cs typeface="Arial"/>
            </a:rPr>
            <a:t>Chart IV.3.4 </a:t>
          </a:r>
          <a:r>
            <a:rPr lang="sr-Latn-RS" sz="800" b="1" i="0" u="none" strike="noStrike" baseline="0">
              <a:solidFill>
                <a:sysClr val="windowText" lastClr="000000"/>
              </a:solidFill>
              <a:latin typeface="Arial" panose="020B0604020202020204" pitchFamily="34" charset="0"/>
              <a:cs typeface="Arial"/>
            </a:rPr>
            <a:t>Movement of key import components </a:t>
          </a:r>
          <a:endParaRPr lang="sr-Cyrl-RS" sz="800" b="1" i="0">
            <a:solidFill>
              <a:sysClr val="windowText" lastClr="000000"/>
            </a:solidFill>
            <a:latin typeface="Arial" panose="020B0604020202020204" pitchFamily="34" charset="0"/>
          </a:endParaRPr>
        </a:p>
      </xdr:txBody>
    </xdr:sp>
    <xdr:clientData fLocksWithSheet="0"/>
  </xdr:twoCellAnchor>
  <xdr:twoCellAnchor>
    <xdr:from>
      <xdr:col>12</xdr:col>
      <xdr:colOff>0</xdr:colOff>
      <xdr:row>3</xdr:row>
      <xdr:rowOff>149225</xdr:rowOff>
    </xdr:from>
    <xdr:to>
      <xdr:col>16</xdr:col>
      <xdr:colOff>304800</xdr:colOff>
      <xdr:row>3</xdr:row>
      <xdr:rowOff>263525</xdr:rowOff>
    </xdr:to>
    <xdr:sp macro="" textlink="">
      <xdr:nvSpPr>
        <xdr:cNvPr id="61" name="measure_2" hidden="1">
          <a:extLst>
            <a:ext uri="{FF2B5EF4-FFF2-40B4-BE49-F238E27FC236}">
              <a16:creationId xmlns:a16="http://schemas.microsoft.com/office/drawing/2014/main" id="{6A6B0008-D1C8-4109-A901-F9EA94A5F708}"/>
            </a:ext>
          </a:extLst>
        </xdr:cNvPr>
        <xdr:cNvSpPr txBox="1">
          <a:spLocks noChangeArrowheads="1"/>
        </xdr:cNvSpPr>
      </xdr:nvSpPr>
      <xdr:spPr bwMode="auto">
        <a:xfrm>
          <a:off x="11191875" y="606425"/>
          <a:ext cx="3162300" cy="1143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vertOverflow="clip" wrap="square" lIns="36000" tIns="0" rIns="0" bIns="0" anchor="ctr" anchorCtr="0" upright="1">
          <a:noAutofit/>
        </a:bodyPr>
        <a:lstStyle/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Cyrl-RS" sz="700" b="0" i="0" u="none" strike="noStrike" baseline="0">
              <a:solidFill>
                <a:sysClr val="windowText" lastClr="000000"/>
              </a:solidFill>
              <a:latin typeface="Arial" panose="020B0604020202020204" pitchFamily="34" charset="0"/>
              <a:cs typeface="Arial"/>
            </a:rPr>
            <a:t>(</a:t>
          </a:r>
          <a:r>
            <a:rPr lang="sr-Latn-RS" sz="700" b="0" i="0" u="none" strike="noStrike" baseline="0">
              <a:solidFill>
                <a:sysClr val="windowText" lastClr="000000"/>
              </a:solidFill>
              <a:latin typeface="Arial" panose="020B0604020202020204" pitchFamily="34" charset="0"/>
              <a:cs typeface="Arial"/>
            </a:rPr>
            <a:t>contributions to y-o-y growth</a:t>
          </a:r>
          <a:r>
            <a:rPr lang="sr-Cyrl-RS" sz="700" b="0" i="0" u="none" strike="noStrike" baseline="0">
              <a:solidFill>
                <a:sysClr val="windowText" lastClr="000000"/>
              </a:solidFill>
              <a:latin typeface="Arial" panose="020B0604020202020204" pitchFamily="34" charset="0"/>
              <a:cs typeface="Arial"/>
            </a:rPr>
            <a:t>, </a:t>
          </a:r>
          <a:r>
            <a:rPr lang="sr-Latn-RS" sz="700" b="0" i="0" u="none" strike="noStrike" baseline="0">
              <a:solidFill>
                <a:sysClr val="windowText" lastClr="000000"/>
              </a:solidFill>
              <a:latin typeface="Arial" panose="020B0604020202020204" pitchFamily="34" charset="0"/>
              <a:cs typeface="Arial"/>
            </a:rPr>
            <a:t>in pp</a:t>
          </a:r>
          <a:r>
            <a:rPr lang="sr-Cyrl-RS" sz="700" b="0" i="0" u="none" strike="noStrike" baseline="0">
              <a:solidFill>
                <a:sysClr val="windowText" lastClr="000000"/>
              </a:solidFill>
              <a:latin typeface="Arial" panose="020B0604020202020204" pitchFamily="34" charset="0"/>
              <a:cs typeface="Arial"/>
            </a:rPr>
            <a:t>)</a:t>
          </a:r>
          <a:endParaRPr lang="sr-Cyrl-RS" sz="700">
            <a:solidFill>
              <a:sysClr val="windowText" lastClr="000000"/>
            </a:solidFill>
            <a:latin typeface="Arial" panose="020B0604020202020204" pitchFamily="34" charset="0"/>
          </a:endParaRPr>
        </a:p>
      </xdr:txBody>
    </xdr:sp>
    <xdr:clientData fLocksWithSheet="0"/>
  </xdr:twoCellAnchor>
  <xdr:twoCellAnchor>
    <xdr:from>
      <xdr:col>12</xdr:col>
      <xdr:colOff>0</xdr:colOff>
      <xdr:row>3</xdr:row>
      <xdr:rowOff>2521204</xdr:rowOff>
    </xdr:from>
    <xdr:to>
      <xdr:col>16</xdr:col>
      <xdr:colOff>304800</xdr:colOff>
      <xdr:row>4</xdr:row>
      <xdr:rowOff>3429</xdr:rowOff>
    </xdr:to>
    <xdr:sp macro="" textlink="">
      <xdr:nvSpPr>
        <xdr:cNvPr id="62" name="source_2" hidden="1">
          <a:extLst>
            <a:ext uri="{FF2B5EF4-FFF2-40B4-BE49-F238E27FC236}">
              <a16:creationId xmlns:a16="http://schemas.microsoft.com/office/drawing/2014/main" id="{FCCAE80F-1A3B-450B-BD1C-C7F8E4B49FE1}"/>
            </a:ext>
          </a:extLst>
        </xdr:cNvPr>
        <xdr:cNvSpPr txBox="1">
          <a:spLocks noChangeArrowheads="1"/>
        </xdr:cNvSpPr>
      </xdr:nvSpPr>
      <xdr:spPr bwMode="auto">
        <a:xfrm flipV="1">
          <a:off x="11191875" y="2978404"/>
          <a:ext cx="3162300" cy="120650"/>
        </a:xfrm>
        <a:prstGeom prst="rect">
          <a:avLst/>
        </a:prstGeom>
        <a:noFill/>
        <a:ln>
          <a:noFill/>
        </a:ln>
      </xdr:spPr>
      <xdr:txBody>
        <a:bodyPr wrap="square" lIns="36000" tIns="0" rIns="0" bIns="0" anchor="t" anchorCtr="0" upright="1">
          <a:noAutofit/>
        </a:bodyPr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defRPr sz="1000"/>
          </a:pPr>
          <a:r>
            <a:rPr lang="sr-Latn-RS" sz="600" b="0" i="0" u="none" strike="noStrike" baseline="0">
              <a:solidFill>
                <a:sysClr val="windowText" lastClr="000000"/>
              </a:solidFill>
              <a:latin typeface="Arial" panose="020B0604020202020204" pitchFamily="34" charset="0"/>
              <a:cs typeface="Arial"/>
            </a:rPr>
            <a:t>Sources: SORS and NBS calculation</a:t>
          </a:r>
          <a:r>
            <a:rPr lang="sr-Cyrl-CS" sz="600" b="0" i="0" u="none" strike="noStrike" baseline="0">
              <a:solidFill>
                <a:sysClr val="windowText" lastClr="000000"/>
              </a:solidFill>
              <a:latin typeface="Arial" panose="020B0604020202020204" pitchFamily="34" charset="0"/>
              <a:cs typeface="Arial"/>
            </a:rPr>
            <a:t>.</a:t>
          </a:r>
        </a:p>
      </xdr:txBody>
    </xdr:sp>
    <xdr:clientData/>
  </xdr:twoCellAnchor>
  <xdr:twoCellAnchor>
    <xdr:from>
      <xdr:col>12</xdr:col>
      <xdr:colOff>0</xdr:colOff>
      <xdr:row>3</xdr:row>
      <xdr:rowOff>263525</xdr:rowOff>
    </xdr:from>
    <xdr:to>
      <xdr:col>16</xdr:col>
      <xdr:colOff>381000</xdr:colOff>
      <xdr:row>3</xdr:row>
      <xdr:rowOff>2473579</xdr:rowOff>
    </xdr:to>
    <xdr:graphicFrame macro="">
      <xdr:nvGraphicFramePr>
        <xdr:cNvPr id="63" name="chart_2" hidden="1">
          <a:extLst>
            <a:ext uri="{FF2B5EF4-FFF2-40B4-BE49-F238E27FC236}">
              <a16:creationId xmlns:a16="http://schemas.microsoft.com/office/drawing/2014/main" id="{D6C17FEC-9F26-4D20-8F1B-C064320F08D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noFill/>
        <a:ln w="12700" algn="ctr">
          <a:solidFill>
            <a:srgbClr val="000000"/>
          </a:solidFill>
          <a:miter lim="800000"/>
          <a:headEnd/>
          <a:tailEnd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a:spPr>
      <a:bodyPr/>
      <a:lstStyle/>
    </a:sp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AE93BE-A5C8-4844-B4FD-FA32694EE505}">
  <dimension ref="A1:AC9958"/>
  <sheetViews>
    <sheetView showGridLines="0" tabSelected="1" zoomScale="175" zoomScaleNormal="175" zoomScaleSheetLayoutView="100" workbookViewId="0">
      <selection activeCell="B8" sqref="B8"/>
    </sheetView>
  </sheetViews>
  <sheetFormatPr defaultColWidth="6.140625" defaultRowHeight="11.25"/>
  <cols>
    <col min="1" max="1" width="5.7109375" style="2" customWidth="1"/>
    <col min="2" max="2" width="39.85546875" style="2" customWidth="1"/>
    <col min="3" max="3" width="10.7109375" style="2" customWidth="1"/>
    <col min="4" max="4" width="39.85546875" style="2" customWidth="1"/>
    <col min="5" max="5" width="1.7109375" style="2" customWidth="1"/>
    <col min="6" max="6" width="5.7109375" style="2" customWidth="1"/>
    <col min="7" max="7" width="11.140625" style="8" customWidth="1"/>
    <col min="8" max="8" width="10.7109375" style="8" customWidth="1"/>
    <col min="9" max="9" width="12" style="8" customWidth="1"/>
    <col min="10" max="14" width="10.7109375" style="8" customWidth="1"/>
    <col min="15" max="28" width="6.140625" style="2"/>
    <col min="29" max="29" width="20.5703125" style="2" bestFit="1" customWidth="1"/>
    <col min="30" max="16384" width="6.140625" style="2"/>
  </cols>
  <sheetData>
    <row r="1" spans="1:29" ht="12" customHeight="1">
      <c r="A1" s="70" t="s">
        <v>0</v>
      </c>
      <c r="E1" s="70"/>
      <c r="F1" s="70"/>
      <c r="AC1" s="23"/>
    </row>
    <row r="2" spans="1:29" ht="12" customHeight="1">
      <c r="A2" s="1" t="s">
        <v>7</v>
      </c>
      <c r="E2" s="1"/>
      <c r="F2" s="1"/>
      <c r="AC2" s="23"/>
    </row>
    <row r="3" spans="1:29" ht="12" customHeight="1">
      <c r="D3" s="1"/>
      <c r="E3" s="1"/>
      <c r="F3" s="1"/>
      <c r="AC3" s="23"/>
    </row>
    <row r="4" spans="1:29" ht="211.5" customHeight="1">
      <c r="B4" s="119"/>
      <c r="D4" s="118"/>
      <c r="E4" s="1"/>
      <c r="F4" s="1"/>
      <c r="AC4" s="23"/>
    </row>
    <row r="5" spans="1:29" ht="12" customHeight="1">
      <c r="B5" s="120"/>
      <c r="D5" s="1"/>
      <c r="E5" s="1"/>
      <c r="F5" s="1"/>
      <c r="AC5" s="23"/>
    </row>
    <row r="6" spans="1:29" ht="12" customHeight="1">
      <c r="D6" s="4"/>
      <c r="E6" s="4"/>
      <c r="F6" s="4"/>
      <c r="G6" s="71" t="s">
        <v>0</v>
      </c>
      <c r="AC6" s="23"/>
    </row>
    <row r="7" spans="1:29" ht="12" customHeight="1">
      <c r="G7" s="10" t="s">
        <v>1</v>
      </c>
      <c r="AC7" s="23"/>
    </row>
    <row r="8" spans="1:29" ht="33.75">
      <c r="D8" s="16"/>
      <c r="E8" s="16"/>
      <c r="F8" s="16"/>
      <c r="G8" s="72"/>
      <c r="H8" s="72"/>
      <c r="I8" s="72" t="s">
        <v>19</v>
      </c>
      <c r="J8" s="72" t="s">
        <v>58</v>
      </c>
      <c r="K8" s="72" t="s">
        <v>84</v>
      </c>
      <c r="L8" s="72" t="s">
        <v>85</v>
      </c>
      <c r="M8" s="73" t="s">
        <v>67</v>
      </c>
      <c r="N8" s="72" t="s">
        <v>93</v>
      </c>
      <c r="AC8" s="23"/>
    </row>
    <row r="9" spans="1:29" ht="33.75">
      <c r="G9" s="72"/>
      <c r="H9" s="72"/>
      <c r="I9" s="74" t="s">
        <v>13</v>
      </c>
      <c r="J9" s="74" t="s">
        <v>57</v>
      </c>
      <c r="K9" s="74" t="s">
        <v>86</v>
      </c>
      <c r="L9" s="74" t="s">
        <v>87</v>
      </c>
      <c r="M9" s="75" t="s">
        <v>39</v>
      </c>
      <c r="N9" s="74" t="s">
        <v>38</v>
      </c>
      <c r="AC9" s="23"/>
    </row>
    <row r="10" spans="1:29" ht="15" customHeight="1">
      <c r="G10" s="41">
        <v>2012</v>
      </c>
      <c r="H10" s="41" t="s">
        <v>27</v>
      </c>
      <c r="I10" s="39">
        <v>-1.5412451690489217</v>
      </c>
      <c r="J10" s="39">
        <v>0.42350279506611815</v>
      </c>
      <c r="K10" s="39">
        <v>2.2022107965375435</v>
      </c>
      <c r="L10" s="39">
        <v>-1.8079395154169631</v>
      </c>
      <c r="M10" s="39">
        <v>0.2795150218789661</v>
      </c>
      <c r="N10" s="39">
        <v>-0.44395607098324813</v>
      </c>
      <c r="O10" s="3"/>
      <c r="AC10" s="23"/>
    </row>
    <row r="11" spans="1:29" ht="15" customHeight="1">
      <c r="G11" s="41">
        <v>2013</v>
      </c>
      <c r="H11" s="41" t="s">
        <v>28</v>
      </c>
      <c r="I11" s="39">
        <v>-1.2294101803176463</v>
      </c>
      <c r="J11" s="39">
        <v>-0.58494900259757243</v>
      </c>
      <c r="K11" s="39">
        <v>-2.1916819918057846</v>
      </c>
      <c r="L11" s="39">
        <v>1.7845449009993828</v>
      </c>
      <c r="M11" s="39">
        <v>2.6730750790523436</v>
      </c>
      <c r="N11" s="39">
        <v>0.45157880533072298</v>
      </c>
      <c r="O11" s="3"/>
    </row>
    <row r="12" spans="1:29" ht="15" customHeight="1">
      <c r="G12" s="41">
        <v>2014</v>
      </c>
      <c r="H12" s="41" t="s">
        <v>29</v>
      </c>
      <c r="I12" s="39">
        <v>-0.1735721031942184</v>
      </c>
      <c r="J12" s="39">
        <v>-0.19057442874531402</v>
      </c>
      <c r="K12" s="39">
        <v>-0.56232136275302524</v>
      </c>
      <c r="L12" s="39">
        <v>-0.32548670465048563</v>
      </c>
      <c r="M12" s="39">
        <v>-0.55231581746828218</v>
      </c>
      <c r="N12" s="39">
        <v>-1.8042704168113297</v>
      </c>
      <c r="O12" s="3"/>
    </row>
    <row r="13" spans="1:29" ht="15" customHeight="1">
      <c r="G13" s="41">
        <v>2015</v>
      </c>
      <c r="H13" s="41" t="s">
        <v>30</v>
      </c>
      <c r="I13" s="39">
        <v>-0.24303615942918969</v>
      </c>
      <c r="J13" s="39">
        <v>-0.87372396643355454</v>
      </c>
      <c r="K13" s="39">
        <v>0.84851312562356251</v>
      </c>
      <c r="L13" s="39">
        <v>1.1599460849221934</v>
      </c>
      <c r="M13" s="39">
        <v>0.40403955051280294</v>
      </c>
      <c r="N13" s="39">
        <v>1.29573863519581</v>
      </c>
      <c r="O13" s="3"/>
    </row>
    <row r="14" spans="1:29" ht="15" customHeight="1">
      <c r="G14" s="41">
        <v>2016</v>
      </c>
      <c r="H14" s="41" t="s">
        <v>31</v>
      </c>
      <c r="I14" s="39">
        <v>1.2826735956502162</v>
      </c>
      <c r="J14" s="39">
        <v>-0.34485220485592483</v>
      </c>
      <c r="K14" s="39">
        <v>0.89708918811777139</v>
      </c>
      <c r="L14" s="39">
        <v>-0.32087130840928307</v>
      </c>
      <c r="M14" s="39">
        <v>1.4611588011054757</v>
      </c>
      <c r="N14" s="39">
        <v>2.9751980716082644</v>
      </c>
      <c r="O14" s="3"/>
    </row>
    <row r="15" spans="1:29" ht="15" customHeight="1">
      <c r="G15" s="41">
        <v>2017</v>
      </c>
      <c r="H15" s="41" t="s">
        <v>11</v>
      </c>
      <c r="I15" s="39">
        <v>1.4357899676459858</v>
      </c>
      <c r="J15" s="39">
        <v>0.43179921936562671</v>
      </c>
      <c r="K15" s="39">
        <v>1.2703818167985079</v>
      </c>
      <c r="L15" s="39">
        <v>0.68798216068194384</v>
      </c>
      <c r="M15" s="39">
        <v>-1.4625500394367561</v>
      </c>
      <c r="N15" s="39">
        <v>2.3634031250553122</v>
      </c>
      <c r="O15" s="3"/>
    </row>
    <row r="16" spans="1:29" ht="15" customHeight="1">
      <c r="G16" s="41">
        <v>2018</v>
      </c>
      <c r="H16" s="41" t="s">
        <v>24</v>
      </c>
      <c r="I16" s="39">
        <v>1.8749199932397771</v>
      </c>
      <c r="J16" s="39">
        <v>0.72674745547756603</v>
      </c>
      <c r="K16" s="39">
        <v>2.9361745769520593</v>
      </c>
      <c r="L16" s="39">
        <v>0.64780210490277979</v>
      </c>
      <c r="M16" s="39">
        <v>-1.5362937756620991</v>
      </c>
      <c r="N16" s="39">
        <v>4.6493503549100712</v>
      </c>
      <c r="O16" s="3"/>
    </row>
    <row r="17" spans="7:15" ht="15" customHeight="1">
      <c r="G17" s="41">
        <v>2019</v>
      </c>
      <c r="H17" s="41" t="s">
        <v>50</v>
      </c>
      <c r="I17" s="39">
        <v>2.4064768471314006</v>
      </c>
      <c r="J17" s="39">
        <v>0.70206436770920011</v>
      </c>
      <c r="K17" s="39">
        <v>3.2968023254081027</v>
      </c>
      <c r="L17" s="39">
        <v>0.22653023041605</v>
      </c>
      <c r="M17" s="39">
        <v>-1.8816658316746331</v>
      </c>
      <c r="N17" s="39">
        <v>4.7502079389901368</v>
      </c>
      <c r="O17" s="3"/>
    </row>
    <row r="18" spans="7:15" ht="15.75" customHeight="1">
      <c r="G18" s="41">
        <v>2020</v>
      </c>
      <c r="H18" s="41" t="s">
        <v>64</v>
      </c>
      <c r="I18" s="39">
        <v>-1.3305360102075208</v>
      </c>
      <c r="J18" s="39">
        <v>0.62850830323261642</v>
      </c>
      <c r="K18" s="39">
        <v>-0.29502392364257851</v>
      </c>
      <c r="L18" s="39">
        <v>2.2893515673476396E-2</v>
      </c>
      <c r="M18" s="39">
        <v>2.4134123092422272E-2</v>
      </c>
      <c r="N18" s="39">
        <v>-0.95002399185159947</v>
      </c>
      <c r="O18" s="3"/>
    </row>
    <row r="19" spans="7:15" ht="15" customHeight="1">
      <c r="G19" s="41">
        <v>2021</v>
      </c>
      <c r="H19" s="41" t="s">
        <v>75</v>
      </c>
      <c r="I19" s="39">
        <v>4.9467491020611574</v>
      </c>
      <c r="J19" s="39">
        <v>0.79329462830973729</v>
      </c>
      <c r="K19" s="39">
        <v>3.1837008813476424</v>
      </c>
      <c r="L19" s="39">
        <v>-0.8299768182873497</v>
      </c>
      <c r="M19" s="39">
        <v>-0.14471128870841013</v>
      </c>
      <c r="N19" s="39">
        <v>7.9490565047227779</v>
      </c>
      <c r="O19" s="3"/>
    </row>
    <row r="20" spans="7:15" ht="15" customHeight="1">
      <c r="G20" s="41">
        <v>2022</v>
      </c>
      <c r="H20" s="41" t="s">
        <v>77</v>
      </c>
      <c r="I20" s="39">
        <v>2.2221892742483935</v>
      </c>
      <c r="J20" s="39">
        <v>0.24535646463577668</v>
      </c>
      <c r="K20" s="39">
        <v>0.50227614741065485</v>
      </c>
      <c r="L20" s="39">
        <v>0.45382437776988749</v>
      </c>
      <c r="M20" s="39">
        <v>-0.72016920862817824</v>
      </c>
      <c r="N20" s="39">
        <v>2.7034770554365344</v>
      </c>
      <c r="O20" s="3"/>
    </row>
    <row r="21" spans="7:15" ht="15" customHeight="1">
      <c r="G21" s="41">
        <v>2023</v>
      </c>
      <c r="H21" s="41" t="s">
        <v>81</v>
      </c>
      <c r="I21" s="39">
        <v>0.3179407614844868</v>
      </c>
      <c r="J21" s="39">
        <v>-0.43763180439922184</v>
      </c>
      <c r="K21" s="39">
        <v>2.2266721251203356</v>
      </c>
      <c r="L21" s="39">
        <v>-0.93837025476583635</v>
      </c>
      <c r="M21" s="39">
        <v>2.5793222081779503</v>
      </c>
      <c r="N21" s="39">
        <v>3.7479330356177218</v>
      </c>
      <c r="O21" s="3"/>
    </row>
    <row r="22" spans="7:15" ht="15" customHeight="1">
      <c r="G22" s="41">
        <v>2024</v>
      </c>
      <c r="H22" s="41" t="s">
        <v>91</v>
      </c>
      <c r="I22" s="39">
        <v>3.2377259358566159</v>
      </c>
      <c r="J22" s="39">
        <v>0.68507715515035961</v>
      </c>
      <c r="K22" s="39">
        <v>1.8669993352584191</v>
      </c>
      <c r="L22" s="39">
        <v>0.24778742723598765</v>
      </c>
      <c r="M22" s="39">
        <v>-2.0876636275720872</v>
      </c>
      <c r="N22" s="39">
        <v>3.9499262259292949</v>
      </c>
      <c r="O22" s="80"/>
    </row>
    <row r="23" spans="7:15" ht="15" customHeight="1">
      <c r="G23" s="41">
        <v>2025</v>
      </c>
      <c r="H23" s="41" t="s">
        <v>92</v>
      </c>
      <c r="I23" s="39">
        <v>1.9700352654455762</v>
      </c>
      <c r="J23" s="39">
        <v>0.54638011623237204</v>
      </c>
      <c r="K23" s="39">
        <v>0.21019256128006406</v>
      </c>
      <c r="L23" s="39">
        <v>1.2721084182626907</v>
      </c>
      <c r="M23" s="39">
        <v>-2.0036926002231747</v>
      </c>
      <c r="N23" s="39">
        <v>1.9950237609975214</v>
      </c>
      <c r="O23" s="80"/>
    </row>
    <row r="24" spans="7:15" ht="15" customHeight="1">
      <c r="G24" s="41" t="s">
        <v>121</v>
      </c>
      <c r="H24" s="41" t="s">
        <v>120</v>
      </c>
      <c r="I24" s="39">
        <v>2.9532139532695334</v>
      </c>
      <c r="J24" s="39">
        <v>0.86370150771107079</v>
      </c>
      <c r="K24" s="39">
        <v>0.30715473158167328</v>
      </c>
      <c r="L24" s="39">
        <v>-1.2799930071285033</v>
      </c>
      <c r="M24" s="39">
        <v>0.40017583658453454</v>
      </c>
      <c r="N24" s="39">
        <v>3.244253022018309</v>
      </c>
    </row>
    <row r="25" spans="7:15" ht="15" customHeight="1">
      <c r="G25" s="41" t="s">
        <v>119</v>
      </c>
      <c r="H25" s="41" t="s">
        <v>118</v>
      </c>
      <c r="I25" s="39">
        <v>2.9683628092832213</v>
      </c>
      <c r="J25" s="39">
        <v>0.54307303725622669</v>
      </c>
      <c r="K25" s="39">
        <v>1.0874307376224763</v>
      </c>
      <c r="L25" s="39">
        <v>-0.44113856219488451</v>
      </c>
      <c r="M25" s="39">
        <v>-0.55086612124950696</v>
      </c>
      <c r="N25" s="39">
        <v>3.6068619007175236</v>
      </c>
    </row>
    <row r="26" spans="7:15" ht="15" customHeight="1">
      <c r="G26" s="2"/>
      <c r="H26" s="2"/>
      <c r="I26" s="2"/>
      <c r="J26" s="2"/>
      <c r="K26" s="2"/>
      <c r="L26" s="2"/>
      <c r="M26" s="2"/>
      <c r="N26" s="2"/>
    </row>
    <row r="27" spans="7:15" ht="15" customHeight="1">
      <c r="G27" s="2"/>
      <c r="H27" s="2"/>
      <c r="I27" s="2"/>
      <c r="J27" s="2"/>
      <c r="K27" s="2"/>
      <c r="L27" s="2"/>
      <c r="M27" s="2"/>
      <c r="N27" s="2"/>
    </row>
    <row r="28" spans="7:15" ht="15" customHeight="1">
      <c r="G28" s="2"/>
      <c r="H28" s="2"/>
      <c r="I28" s="2"/>
      <c r="J28" s="2"/>
      <c r="K28" s="2"/>
      <c r="L28" s="2"/>
      <c r="M28" s="2"/>
      <c r="N28" s="2"/>
    </row>
    <row r="29" spans="7:15" ht="15" customHeight="1">
      <c r="G29" s="2"/>
      <c r="H29" s="2"/>
      <c r="I29" s="2"/>
      <c r="J29" s="2"/>
      <c r="K29" s="2"/>
      <c r="L29" s="2"/>
      <c r="M29" s="2"/>
      <c r="N29" s="2"/>
    </row>
    <row r="30" spans="7:15" ht="15" customHeight="1">
      <c r="G30" s="2"/>
      <c r="H30" s="2"/>
      <c r="I30" s="2"/>
      <c r="J30" s="2"/>
      <c r="K30" s="2"/>
      <c r="L30" s="2"/>
      <c r="M30" s="2"/>
      <c r="N30" s="2"/>
    </row>
    <row r="31" spans="7:15" ht="15" customHeight="1">
      <c r="G31" s="2"/>
      <c r="H31" s="2"/>
      <c r="I31" s="2"/>
      <c r="J31" s="2"/>
      <c r="K31" s="2"/>
      <c r="L31" s="2"/>
      <c r="M31" s="2"/>
      <c r="N31" s="2"/>
    </row>
    <row r="32" spans="7:15" ht="15" customHeight="1">
      <c r="G32" s="2"/>
      <c r="H32" s="2"/>
      <c r="I32" s="2"/>
      <c r="J32" s="2"/>
      <c r="K32" s="2"/>
      <c r="L32" s="2"/>
      <c r="M32" s="2"/>
      <c r="N32" s="2"/>
    </row>
    <row r="33" s="2" customFormat="1" ht="15" customHeight="1"/>
    <row r="34" s="2" customFormat="1" ht="15" customHeight="1"/>
    <row r="35" s="2" customFormat="1" ht="15" customHeight="1"/>
    <row r="36" s="2" customFormat="1" ht="15" customHeight="1"/>
    <row r="37" s="2" customFormat="1" ht="15" customHeight="1"/>
    <row r="38" s="2" customFormat="1" ht="15" customHeight="1"/>
    <row r="39" s="2" customFormat="1" ht="15" customHeight="1"/>
    <row r="40" s="2" customFormat="1" ht="15" customHeight="1"/>
    <row r="41" s="2" customFormat="1" ht="15" customHeight="1"/>
    <row r="42" s="2" customFormat="1" ht="15" customHeight="1"/>
    <row r="43" s="2" customFormat="1" ht="15" customHeight="1"/>
    <row r="44" s="2" customFormat="1" ht="15" customHeight="1"/>
    <row r="45" s="2" customFormat="1" ht="15" customHeight="1"/>
    <row r="46" s="2" customFormat="1" ht="15" customHeight="1"/>
    <row r="47" s="2" customFormat="1" ht="15" customHeight="1"/>
    <row r="48" s="2" customFormat="1" ht="15" customHeight="1"/>
    <row r="49" s="2" customFormat="1" ht="15" customHeight="1"/>
    <row r="50" s="2" customFormat="1" ht="15" customHeight="1"/>
    <row r="51" s="2" customFormat="1" ht="15" customHeight="1"/>
    <row r="52" s="2" customFormat="1" ht="15" customHeight="1"/>
    <row r="53" s="2" customFormat="1" ht="15" customHeight="1"/>
    <row r="54" s="2" customFormat="1" ht="15" customHeight="1"/>
    <row r="55" s="2" customFormat="1" ht="15" customHeight="1"/>
    <row r="56" s="2" customFormat="1" ht="15" customHeight="1"/>
    <row r="57" s="2" customFormat="1" ht="15" customHeight="1"/>
    <row r="58" s="2" customFormat="1" ht="15" customHeight="1"/>
    <row r="59" s="2" customFormat="1" ht="15" customHeight="1"/>
    <row r="60" s="2" customFormat="1" ht="15" customHeight="1"/>
    <row r="61" s="2" customFormat="1" ht="15" customHeight="1"/>
    <row r="62" s="2" customFormat="1" ht="15" customHeight="1"/>
    <row r="63" s="2" customFormat="1" ht="15" customHeight="1"/>
    <row r="64" s="2" customFormat="1" ht="15" customHeight="1"/>
    <row r="65" s="2" customFormat="1" ht="15" customHeight="1"/>
    <row r="66" s="2" customFormat="1" ht="15" customHeight="1"/>
    <row r="67" s="2" customFormat="1" ht="15" customHeight="1"/>
    <row r="68" s="2" customFormat="1" ht="15" customHeight="1"/>
    <row r="69" s="2" customFormat="1" ht="15" customHeight="1"/>
    <row r="70" s="2" customFormat="1" ht="15" customHeight="1"/>
    <row r="71" s="2" customFormat="1" ht="15" customHeight="1"/>
    <row r="72" s="2" customFormat="1" ht="15" customHeight="1"/>
    <row r="73" s="2" customFormat="1" ht="15" customHeight="1"/>
    <row r="74" s="2" customFormat="1" ht="15" customHeight="1"/>
    <row r="75" s="2" customFormat="1" ht="15" customHeight="1"/>
    <row r="76" s="2" customFormat="1" ht="15" customHeight="1"/>
    <row r="77" s="2" customFormat="1" ht="15" customHeight="1"/>
    <row r="78" s="2" customFormat="1" ht="15" customHeight="1"/>
    <row r="79" s="2" customFormat="1" ht="15" customHeight="1"/>
    <row r="80" s="2" customFormat="1" ht="15" customHeight="1"/>
    <row r="81" s="2" customFormat="1" ht="15" customHeight="1"/>
    <row r="82" s="2" customFormat="1" ht="15" customHeight="1"/>
    <row r="83" s="2" customFormat="1" ht="15" customHeight="1"/>
    <row r="84" s="2" customFormat="1" ht="15" customHeight="1"/>
    <row r="85" s="2" customFormat="1" ht="15" customHeight="1"/>
    <row r="86" s="2" customFormat="1" ht="15" customHeight="1"/>
    <row r="87" s="2" customFormat="1" ht="15" customHeight="1"/>
    <row r="88" s="2" customFormat="1" ht="15" customHeight="1"/>
    <row r="89" s="2" customFormat="1" ht="15" customHeight="1"/>
    <row r="90" s="2" customFormat="1" ht="15" customHeight="1"/>
    <row r="91" s="2" customFormat="1" ht="15" customHeight="1"/>
    <row r="92" s="2" customFormat="1" ht="15" customHeight="1"/>
    <row r="93" s="2" customFormat="1" ht="15" customHeight="1"/>
    <row r="94" s="2" customFormat="1" ht="15" customHeight="1"/>
    <row r="95" s="2" customFormat="1" ht="15" customHeight="1"/>
    <row r="96" s="2" customFormat="1" ht="15" customHeight="1"/>
    <row r="97" s="2" customFormat="1" ht="15" customHeight="1"/>
    <row r="98" s="2" customFormat="1" ht="15" customHeight="1"/>
    <row r="99" s="2" customFormat="1" ht="15" customHeight="1"/>
    <row r="100" s="2" customFormat="1" ht="15" customHeight="1"/>
    <row r="101" s="2" customFormat="1" ht="15" customHeight="1"/>
    <row r="102" s="2" customFormat="1" ht="15" customHeight="1"/>
    <row r="103" s="2" customFormat="1" ht="15" customHeight="1"/>
    <row r="104" s="2" customFormat="1" ht="15" customHeight="1"/>
    <row r="105" s="2" customFormat="1" ht="15" customHeight="1"/>
    <row r="106" s="2" customFormat="1" ht="15" customHeight="1"/>
    <row r="107" s="2" customFormat="1" ht="15" customHeight="1"/>
    <row r="108" s="2" customFormat="1" ht="15" customHeight="1"/>
    <row r="109" s="2" customFormat="1" ht="15" customHeight="1"/>
    <row r="110" s="2" customFormat="1" ht="15" customHeight="1"/>
    <row r="111" s="2" customFormat="1" ht="15" customHeight="1"/>
    <row r="112" s="2" customFormat="1" ht="15" customHeight="1"/>
    <row r="113" s="2" customFormat="1" ht="15" customHeight="1"/>
    <row r="114" s="2" customFormat="1" ht="15" customHeight="1"/>
    <row r="115" s="2" customFormat="1" ht="15" customHeight="1"/>
    <row r="116" s="2" customFormat="1" ht="15" customHeight="1"/>
    <row r="117" s="2" customFormat="1" ht="15" customHeight="1"/>
    <row r="118" s="2" customFormat="1" ht="15" customHeight="1"/>
    <row r="119" s="2" customFormat="1" ht="15" customHeight="1"/>
    <row r="120" s="2" customFormat="1" ht="15" customHeight="1"/>
    <row r="121" s="2" customFormat="1" ht="15" customHeight="1"/>
    <row r="122" s="2" customFormat="1" ht="15" customHeight="1"/>
    <row r="123" s="2" customFormat="1" ht="15" customHeight="1"/>
    <row r="124" s="2" customFormat="1" ht="15" customHeight="1"/>
    <row r="125" s="2" customFormat="1" ht="15" customHeight="1"/>
    <row r="126" s="2" customFormat="1" ht="15" customHeight="1"/>
    <row r="127" s="2" customFormat="1" ht="15" customHeight="1"/>
    <row r="128" s="2" customFormat="1" ht="15" customHeight="1"/>
    <row r="129" s="2" customFormat="1" ht="15" customHeight="1"/>
    <row r="130" s="2" customFormat="1" ht="15" customHeight="1"/>
    <row r="131" s="2" customFormat="1" ht="15" customHeight="1"/>
    <row r="132" s="2" customFormat="1" ht="15" customHeight="1"/>
    <row r="133" s="2" customFormat="1" ht="15" customHeight="1"/>
    <row r="134" s="2" customFormat="1" ht="15" customHeight="1"/>
    <row r="135" s="2" customFormat="1" ht="15" customHeight="1"/>
    <row r="136" s="2" customFormat="1" ht="15" customHeight="1"/>
    <row r="137" s="2" customFormat="1" ht="15" customHeight="1"/>
    <row r="138" s="2" customFormat="1" ht="15" customHeight="1"/>
    <row r="139" s="2" customFormat="1" ht="15" customHeight="1"/>
    <row r="140" s="2" customFormat="1" ht="15" customHeight="1"/>
    <row r="141" s="2" customFormat="1" ht="15" customHeight="1"/>
    <row r="142" s="2" customFormat="1" ht="15" customHeight="1"/>
    <row r="143" s="2" customFormat="1" ht="15" customHeight="1"/>
    <row r="144" s="2" customFormat="1" ht="15" customHeight="1"/>
    <row r="145" s="2" customFormat="1" ht="15" customHeight="1"/>
    <row r="146" s="2" customFormat="1" ht="15" customHeight="1"/>
    <row r="147" s="2" customFormat="1" ht="15" customHeight="1"/>
    <row r="148" s="2" customFormat="1" ht="15" customHeight="1"/>
    <row r="149" s="2" customFormat="1" ht="15" customHeight="1"/>
    <row r="150" s="2" customFormat="1" ht="15" customHeight="1"/>
    <row r="151" s="2" customFormat="1" ht="15" customHeight="1"/>
    <row r="152" s="2" customFormat="1" ht="15" customHeight="1"/>
    <row r="153" s="2" customFormat="1" ht="15" customHeight="1"/>
    <row r="154" s="2" customFormat="1" ht="15" customHeight="1"/>
    <row r="155" s="2" customFormat="1" ht="15" customHeight="1"/>
    <row r="156" s="2" customFormat="1" ht="15" customHeight="1"/>
    <row r="157" s="2" customFormat="1" ht="15" customHeight="1"/>
    <row r="158" s="2" customFormat="1" ht="15" customHeight="1"/>
    <row r="159" s="2" customFormat="1" ht="15" customHeight="1"/>
    <row r="160" s="2" customFormat="1" ht="15" customHeight="1"/>
    <row r="161" s="2" customFormat="1" ht="15" customHeight="1"/>
    <row r="162" s="2" customFormat="1" ht="15" customHeight="1"/>
    <row r="163" s="2" customFormat="1" ht="15" customHeight="1"/>
    <row r="164" s="2" customFormat="1" ht="15" customHeight="1"/>
    <row r="165" s="2" customFormat="1" ht="15" customHeight="1"/>
    <row r="166" s="2" customFormat="1" ht="15" customHeight="1"/>
    <row r="167" s="2" customFormat="1" ht="15" customHeight="1"/>
    <row r="168" s="2" customFormat="1" ht="15" customHeight="1"/>
    <row r="169" s="2" customFormat="1" ht="15" customHeight="1"/>
    <row r="170" s="2" customFormat="1" ht="15" customHeight="1"/>
    <row r="171" s="2" customFormat="1" ht="15" customHeight="1"/>
    <row r="172" s="2" customFormat="1" ht="15" customHeight="1"/>
    <row r="173" s="2" customFormat="1" ht="15" customHeight="1"/>
    <row r="174" s="2" customFormat="1" ht="15" customHeight="1"/>
    <row r="175" s="2" customFormat="1" ht="15" customHeight="1"/>
    <row r="176" s="2" customFormat="1" ht="15" customHeight="1"/>
    <row r="177" s="2" customFormat="1" ht="15" customHeight="1"/>
    <row r="178" s="2" customFormat="1" ht="15" customHeight="1"/>
    <row r="179" s="2" customFormat="1" ht="15" customHeight="1"/>
    <row r="180" s="2" customFormat="1" ht="15" customHeight="1"/>
    <row r="181" s="2" customFormat="1" ht="15" customHeight="1"/>
    <row r="182" s="2" customFormat="1" ht="15" customHeight="1"/>
    <row r="183" s="2" customFormat="1" ht="15" customHeight="1"/>
    <row r="184" s="2" customFormat="1" ht="15" customHeight="1"/>
    <row r="185" s="2" customFormat="1" ht="15" customHeight="1"/>
    <row r="186" s="2" customFormat="1" ht="15" customHeight="1"/>
    <row r="187" s="2" customFormat="1" ht="15" customHeight="1"/>
    <row r="188" s="2" customFormat="1" ht="15" customHeight="1"/>
    <row r="189" s="2" customFormat="1" ht="15" customHeight="1"/>
    <row r="190" s="2" customFormat="1" ht="15" customHeight="1"/>
    <row r="191" s="2" customFormat="1" ht="15" customHeight="1"/>
    <row r="192" s="2" customFormat="1" ht="15" customHeight="1"/>
    <row r="193" s="2" customFormat="1" ht="15" customHeight="1"/>
    <row r="194" s="2" customFormat="1" ht="15" customHeight="1"/>
    <row r="195" s="2" customFormat="1" ht="15" customHeight="1"/>
    <row r="196" s="2" customFormat="1" ht="15" customHeight="1"/>
    <row r="197" s="2" customFormat="1" ht="15" customHeight="1"/>
    <row r="198" s="2" customFormat="1" ht="15" customHeight="1"/>
    <row r="199" s="2" customFormat="1" ht="15" customHeight="1"/>
    <row r="200" s="2" customFormat="1" ht="15" customHeight="1"/>
    <row r="201" s="2" customFormat="1" ht="15" customHeight="1"/>
    <row r="202" s="2" customFormat="1" ht="15" customHeight="1"/>
    <row r="203" s="2" customFormat="1" ht="15" customHeight="1"/>
    <row r="204" s="2" customFormat="1" ht="15" customHeight="1"/>
    <row r="205" s="2" customFormat="1" ht="15" customHeight="1"/>
    <row r="206" s="2" customFormat="1" ht="15" customHeight="1"/>
    <row r="207" s="2" customFormat="1" ht="15" customHeight="1"/>
    <row r="208" s="2" customFormat="1" ht="15" customHeight="1"/>
    <row r="209" s="2" customFormat="1" ht="15" customHeight="1"/>
    <row r="210" s="2" customFormat="1" ht="15" customHeight="1"/>
    <row r="211" s="2" customFormat="1" ht="15" customHeight="1"/>
    <row r="212" s="2" customFormat="1" ht="15" customHeight="1"/>
    <row r="213" s="2" customFormat="1" ht="15" customHeight="1"/>
    <row r="214" s="2" customFormat="1" ht="15" customHeight="1"/>
    <row r="215" s="2" customFormat="1" ht="15" customHeight="1"/>
    <row r="216" s="2" customFormat="1" ht="15" customHeight="1"/>
    <row r="217" s="2" customFormat="1" ht="15" customHeight="1"/>
    <row r="218" s="2" customFormat="1" ht="15" customHeight="1"/>
    <row r="219" s="2" customFormat="1" ht="15" customHeight="1"/>
    <row r="220" s="2" customFormat="1" ht="15" customHeight="1"/>
    <row r="221" s="2" customFormat="1" ht="15" customHeight="1"/>
    <row r="222" s="2" customFormat="1" ht="15" customHeight="1"/>
    <row r="223" s="2" customFormat="1" ht="15" customHeight="1"/>
    <row r="224" s="2" customFormat="1" ht="15" customHeight="1"/>
    <row r="225" s="2" customFormat="1" ht="15" customHeight="1"/>
    <row r="226" s="2" customFormat="1" ht="15" customHeight="1"/>
    <row r="227" s="2" customFormat="1" ht="15" customHeight="1"/>
    <row r="228" s="2" customFormat="1" ht="15" customHeight="1"/>
    <row r="229" s="2" customFormat="1" ht="15" customHeight="1"/>
    <row r="230" s="2" customFormat="1" ht="15" customHeight="1"/>
    <row r="231" s="2" customFormat="1" ht="15" customHeight="1"/>
    <row r="232" s="2" customFormat="1" ht="15" customHeight="1"/>
    <row r="233" s="2" customFormat="1" ht="15" customHeight="1"/>
    <row r="234" s="2" customFormat="1" ht="15" customHeight="1"/>
    <row r="235" s="2" customFormat="1" ht="15" customHeight="1"/>
    <row r="236" s="2" customFormat="1" ht="15" customHeight="1"/>
    <row r="237" s="2" customFormat="1" ht="15" customHeight="1"/>
    <row r="238" s="2" customFormat="1" ht="15" customHeight="1"/>
    <row r="239" s="2" customFormat="1" ht="15" customHeight="1"/>
    <row r="240" s="2" customFormat="1" ht="15" customHeight="1"/>
    <row r="241" s="2" customFormat="1" ht="15" customHeight="1"/>
    <row r="242" s="2" customFormat="1" ht="15" customHeight="1"/>
    <row r="243" s="2" customFormat="1" ht="15" customHeight="1"/>
    <row r="244" s="2" customFormat="1" ht="15" customHeight="1"/>
    <row r="245" s="2" customFormat="1" ht="15" customHeight="1"/>
    <row r="246" s="2" customFormat="1" ht="15" customHeight="1"/>
    <row r="247" s="2" customFormat="1" ht="15" customHeight="1"/>
    <row r="248" s="2" customFormat="1" ht="15" customHeight="1"/>
    <row r="249" s="2" customFormat="1" ht="15" customHeight="1"/>
    <row r="250" s="2" customFormat="1" ht="15" customHeight="1"/>
    <row r="251" s="2" customFormat="1" ht="15" customHeight="1"/>
    <row r="252" s="2" customFormat="1" ht="15" customHeight="1"/>
    <row r="253" s="2" customFormat="1" ht="15" customHeight="1"/>
    <row r="254" s="2" customFormat="1" ht="15" customHeight="1"/>
    <row r="255" s="2" customFormat="1" ht="15" customHeight="1"/>
    <row r="256" s="2" customFormat="1" ht="15" customHeight="1"/>
    <row r="257" s="2" customFormat="1" ht="15" customHeight="1"/>
    <row r="258" s="2" customFormat="1" ht="15" customHeight="1"/>
    <row r="259" s="2" customFormat="1" ht="15" customHeight="1"/>
    <row r="260" s="2" customFormat="1" ht="15" customHeight="1"/>
    <row r="261" s="2" customFormat="1" ht="15" customHeight="1"/>
    <row r="262" s="2" customFormat="1" ht="15" customHeight="1"/>
    <row r="263" s="2" customFormat="1" ht="15" customHeight="1"/>
    <row r="264" s="2" customFormat="1" ht="15" customHeight="1"/>
    <row r="265" s="2" customFormat="1" ht="15" customHeight="1"/>
    <row r="266" s="2" customFormat="1" ht="15" customHeight="1"/>
    <row r="267" s="2" customFormat="1" ht="15" customHeight="1"/>
    <row r="268" s="2" customFormat="1" ht="15" customHeight="1"/>
    <row r="269" s="2" customFormat="1" ht="15" customHeight="1"/>
    <row r="270" s="2" customFormat="1" ht="15" customHeight="1"/>
    <row r="271" s="2" customFormat="1" ht="15" customHeight="1"/>
    <row r="272" s="2" customFormat="1" ht="15" customHeight="1"/>
    <row r="273" spans="7:14" ht="15" customHeight="1">
      <c r="G273" s="2"/>
      <c r="H273" s="2"/>
      <c r="I273" s="2"/>
      <c r="J273" s="2"/>
      <c r="K273" s="2"/>
      <c r="L273" s="2"/>
      <c r="M273" s="2"/>
      <c r="N273" s="2"/>
    </row>
    <row r="274" spans="7:14" ht="15" customHeight="1">
      <c r="G274" s="2"/>
      <c r="H274" s="2"/>
      <c r="I274" s="2"/>
      <c r="J274" s="2"/>
      <c r="K274" s="2"/>
      <c r="L274" s="2"/>
      <c r="M274" s="2"/>
      <c r="N274" s="2"/>
    </row>
    <row r="275" spans="7:14" ht="15" customHeight="1">
      <c r="G275" s="2"/>
      <c r="H275" s="2"/>
      <c r="I275" s="2"/>
      <c r="J275" s="2"/>
      <c r="K275" s="2"/>
      <c r="L275" s="2"/>
      <c r="M275" s="2"/>
      <c r="N275" s="2"/>
    </row>
    <row r="276" spans="7:14" ht="15" customHeight="1">
      <c r="G276" s="2"/>
      <c r="H276" s="2"/>
      <c r="I276" s="2"/>
      <c r="J276" s="2"/>
      <c r="K276" s="2"/>
      <c r="L276" s="2"/>
      <c r="M276" s="2"/>
      <c r="N276" s="2"/>
    </row>
    <row r="277" spans="7:14" ht="15" customHeight="1">
      <c r="G277" s="2"/>
      <c r="H277" s="2"/>
      <c r="I277" s="2"/>
      <c r="J277" s="2"/>
      <c r="K277" s="2"/>
      <c r="L277" s="2"/>
      <c r="M277" s="2"/>
      <c r="N277" s="2"/>
    </row>
    <row r="278" spans="7:14" ht="15" customHeight="1">
      <c r="G278" s="2"/>
      <c r="H278" s="2"/>
      <c r="I278" s="2"/>
      <c r="J278" s="2"/>
      <c r="K278" s="2"/>
      <c r="L278" s="2"/>
      <c r="M278" s="2"/>
      <c r="N278" s="2"/>
    </row>
    <row r="279" spans="7:14" ht="15" customHeight="1">
      <c r="G279" s="2"/>
      <c r="H279" s="2"/>
      <c r="I279" s="2"/>
      <c r="J279" s="2"/>
      <c r="K279" s="2"/>
      <c r="L279" s="2"/>
      <c r="M279" s="2"/>
      <c r="N279" s="2"/>
    </row>
    <row r="280" spans="7:14" ht="15" customHeight="1">
      <c r="G280" s="2"/>
      <c r="H280" s="2"/>
      <c r="I280" s="2"/>
      <c r="J280" s="2"/>
      <c r="K280" s="2"/>
      <c r="L280" s="2"/>
      <c r="M280" s="2"/>
      <c r="N280" s="2"/>
    </row>
    <row r="281" spans="7:14" ht="15" customHeight="1">
      <c r="G281" s="2"/>
      <c r="H281" s="2"/>
      <c r="I281" s="2"/>
      <c r="J281" s="2"/>
      <c r="K281" s="2"/>
      <c r="L281" s="2"/>
      <c r="M281" s="2"/>
      <c r="N281" s="2"/>
    </row>
    <row r="282" spans="7:14" ht="15" customHeight="1">
      <c r="G282" s="2"/>
      <c r="H282" s="2"/>
      <c r="I282" s="2"/>
      <c r="J282" s="2"/>
      <c r="K282" s="2"/>
      <c r="L282" s="2"/>
      <c r="M282" s="2"/>
      <c r="N282" s="2"/>
    </row>
    <row r="283" spans="7:14" ht="15" customHeight="1">
      <c r="G283" s="2"/>
      <c r="H283" s="2"/>
      <c r="I283" s="2"/>
      <c r="J283" s="2"/>
      <c r="K283" s="2"/>
      <c r="L283" s="2"/>
      <c r="M283" s="2"/>
      <c r="N283" s="2"/>
    </row>
    <row r="284" spans="7:14" ht="15" customHeight="1"/>
    <row r="285" spans="7:14" ht="15" customHeight="1"/>
    <row r="286" spans="7:14" ht="15" customHeight="1"/>
    <row r="287" spans="7:14" ht="15" customHeight="1"/>
    <row r="288" spans="7:14" ht="15" customHeight="1"/>
    <row r="289" ht="15" customHeight="1"/>
    <row r="290" ht="15" customHeight="1"/>
    <row r="291" ht="15" customHeight="1"/>
    <row r="292" ht="15" customHeight="1"/>
    <row r="293" ht="15" customHeight="1"/>
    <row r="294" ht="15" customHeight="1"/>
    <row r="295" ht="15" customHeight="1"/>
    <row r="296" ht="15" customHeight="1"/>
    <row r="297" ht="15" customHeight="1"/>
    <row r="298" ht="15" customHeight="1"/>
    <row r="299" ht="15" customHeight="1"/>
    <row r="300" ht="15" customHeight="1"/>
    <row r="301" ht="15" customHeight="1"/>
    <row r="302" ht="15" customHeight="1"/>
    <row r="303" ht="15" customHeight="1"/>
    <row r="304" ht="15" customHeight="1"/>
    <row r="305" ht="15" customHeight="1"/>
    <row r="306" ht="15" customHeight="1"/>
    <row r="307" ht="15" customHeight="1"/>
    <row r="308" ht="15" customHeight="1"/>
    <row r="309" ht="15" customHeight="1"/>
    <row r="310" ht="15" customHeight="1"/>
    <row r="311" ht="15" customHeight="1"/>
    <row r="312" ht="15" customHeight="1"/>
    <row r="313" ht="15" customHeight="1"/>
    <row r="314" ht="15" customHeight="1"/>
    <row r="315" ht="15" customHeight="1"/>
    <row r="316" ht="15" customHeight="1"/>
    <row r="317" ht="15" customHeight="1"/>
    <row r="318" ht="15" customHeight="1"/>
    <row r="319" ht="15" customHeight="1"/>
    <row r="320" ht="15" customHeight="1"/>
    <row r="321" ht="15" customHeight="1"/>
    <row r="322" ht="15" customHeight="1"/>
    <row r="323" ht="15" customHeight="1"/>
    <row r="324" ht="15" customHeight="1"/>
    <row r="325" ht="15" customHeight="1"/>
    <row r="326" ht="15" customHeight="1"/>
    <row r="327" ht="15" customHeight="1"/>
    <row r="328" ht="15" customHeight="1"/>
    <row r="329" ht="15" customHeight="1"/>
    <row r="330" ht="15" customHeight="1"/>
    <row r="331" ht="15" customHeight="1"/>
    <row r="332" ht="15" customHeight="1"/>
    <row r="333" ht="15" customHeight="1"/>
    <row r="334" ht="15" customHeight="1"/>
    <row r="335" ht="15" customHeight="1"/>
    <row r="336" ht="15" customHeight="1"/>
    <row r="337" ht="15" customHeight="1"/>
    <row r="338" ht="15" customHeight="1"/>
    <row r="339" ht="15" customHeight="1"/>
    <row r="340" ht="15" customHeight="1"/>
    <row r="341" ht="15" customHeight="1"/>
    <row r="342" ht="15" customHeight="1"/>
    <row r="343" ht="15" customHeight="1"/>
    <row r="344" ht="15" customHeight="1"/>
    <row r="345" ht="15" customHeight="1"/>
    <row r="346" ht="15" customHeight="1"/>
    <row r="347" ht="15" customHeight="1"/>
    <row r="348" ht="15" customHeight="1"/>
    <row r="349" ht="15" customHeight="1"/>
    <row r="350" ht="15" customHeight="1"/>
    <row r="351" ht="15" customHeight="1"/>
    <row r="352" ht="15" customHeight="1"/>
    <row r="353" ht="15" customHeight="1"/>
    <row r="354" ht="15" customHeight="1"/>
    <row r="355" ht="15" customHeight="1"/>
    <row r="356" ht="15" customHeight="1"/>
    <row r="357" ht="15" customHeight="1"/>
    <row r="358" ht="15" customHeight="1"/>
    <row r="359" ht="15" customHeight="1"/>
    <row r="360" ht="15" customHeight="1"/>
    <row r="361" ht="15" customHeight="1"/>
    <row r="362" ht="15" customHeight="1"/>
    <row r="363" ht="15" customHeight="1"/>
    <row r="364" ht="15" customHeight="1"/>
    <row r="365" ht="15" customHeight="1"/>
    <row r="366" ht="15" customHeight="1"/>
    <row r="367" ht="15" customHeight="1"/>
    <row r="368" ht="15" customHeight="1"/>
    <row r="369" ht="15" customHeight="1"/>
    <row r="370" ht="15" customHeight="1"/>
    <row r="371" ht="15" customHeight="1"/>
    <row r="372" ht="15" customHeight="1"/>
    <row r="373" ht="15" customHeight="1"/>
    <row r="374" ht="15" customHeight="1"/>
    <row r="375" ht="15" customHeight="1"/>
    <row r="376" ht="15" customHeight="1"/>
    <row r="377" ht="15" customHeight="1"/>
    <row r="378" ht="15" customHeight="1"/>
    <row r="379" ht="15" customHeight="1"/>
    <row r="380" ht="15" customHeight="1"/>
    <row r="381" ht="15" customHeight="1"/>
    <row r="382" ht="15" customHeight="1"/>
    <row r="383" ht="15" customHeight="1"/>
    <row r="384" ht="15" customHeight="1"/>
    <row r="385" ht="15" customHeight="1"/>
    <row r="386" ht="15" customHeight="1"/>
    <row r="387" ht="15" customHeight="1"/>
    <row r="388" ht="15" customHeight="1"/>
    <row r="389" ht="15" customHeight="1"/>
    <row r="390" ht="15" customHeight="1"/>
    <row r="391" ht="15" customHeight="1"/>
    <row r="392" ht="15" customHeight="1"/>
    <row r="393" ht="15" customHeight="1"/>
    <row r="394" ht="15" customHeight="1"/>
    <row r="395" ht="15" customHeight="1"/>
    <row r="396" ht="15" customHeight="1"/>
    <row r="397" ht="15" customHeight="1"/>
    <row r="398" ht="15" customHeight="1"/>
    <row r="399" ht="15" customHeight="1"/>
    <row r="400" ht="15" customHeight="1"/>
    <row r="401" ht="15" customHeight="1"/>
    <row r="402" ht="15" customHeight="1"/>
    <row r="403" ht="15" customHeight="1"/>
    <row r="404" ht="15" customHeight="1"/>
    <row r="405" ht="15" customHeight="1"/>
    <row r="406" ht="15" customHeight="1"/>
    <row r="407" ht="15" customHeight="1"/>
    <row r="408" ht="15" customHeight="1"/>
    <row r="409" ht="15" customHeight="1"/>
    <row r="410" ht="15" customHeight="1"/>
    <row r="411" ht="15" customHeight="1"/>
    <row r="412" ht="15" customHeight="1"/>
    <row r="413" ht="15" customHeight="1"/>
    <row r="414" ht="15" customHeight="1"/>
    <row r="415" ht="15" customHeight="1"/>
    <row r="416" ht="15" customHeight="1"/>
    <row r="417" ht="15" customHeight="1"/>
    <row r="418" ht="15" customHeight="1"/>
    <row r="419" ht="15" customHeight="1"/>
    <row r="420" ht="15" customHeight="1"/>
    <row r="421" ht="15" customHeight="1"/>
    <row r="422" ht="15" customHeight="1"/>
    <row r="423" ht="15" customHeight="1"/>
    <row r="424" ht="15" customHeight="1"/>
    <row r="425" ht="15" customHeight="1"/>
    <row r="426" ht="15" customHeight="1"/>
    <row r="427" ht="15" customHeight="1"/>
    <row r="428" ht="15" customHeight="1"/>
    <row r="429" ht="15" customHeight="1"/>
    <row r="430" ht="15" customHeight="1"/>
    <row r="431" ht="15" customHeight="1"/>
    <row r="432" ht="15" customHeight="1"/>
    <row r="433" ht="15" customHeight="1"/>
    <row r="434" ht="15" customHeight="1"/>
    <row r="435" ht="15" customHeight="1"/>
    <row r="436" ht="15" customHeight="1"/>
    <row r="437" ht="15" customHeight="1"/>
    <row r="438" ht="15" customHeight="1"/>
    <row r="439" ht="15" customHeight="1"/>
    <row r="440" ht="15" customHeight="1"/>
    <row r="441" ht="15" customHeight="1"/>
    <row r="442" ht="15" customHeight="1"/>
    <row r="443" ht="15" customHeight="1"/>
    <row r="444" ht="15" customHeight="1"/>
    <row r="445" ht="15" customHeight="1"/>
    <row r="446" ht="15" customHeight="1"/>
    <row r="447" ht="15" customHeight="1"/>
    <row r="448" ht="15" customHeight="1"/>
    <row r="449" ht="15" customHeight="1"/>
    <row r="450" ht="15" customHeight="1"/>
    <row r="451" ht="15" customHeight="1"/>
    <row r="452" ht="15" customHeight="1"/>
    <row r="453" ht="15" customHeight="1"/>
    <row r="454" ht="15" customHeight="1"/>
    <row r="455" ht="15" customHeight="1"/>
    <row r="456" ht="15" customHeight="1"/>
    <row r="457" ht="15" customHeight="1"/>
    <row r="458" ht="15" customHeight="1"/>
    <row r="459" ht="15" customHeight="1"/>
    <row r="460" ht="15" customHeight="1"/>
    <row r="461" ht="15" customHeight="1"/>
    <row r="462" ht="15" customHeight="1"/>
    <row r="463" ht="15" customHeight="1"/>
    <row r="464" ht="15" customHeight="1"/>
    <row r="465" ht="15" customHeight="1"/>
    <row r="466" ht="15" customHeight="1"/>
    <row r="467" ht="15" customHeight="1"/>
    <row r="468" ht="15" customHeight="1"/>
    <row r="469" ht="15" customHeight="1"/>
    <row r="470" ht="15" customHeight="1"/>
    <row r="471" ht="15" customHeight="1"/>
    <row r="472" ht="15" customHeight="1"/>
    <row r="473" ht="15" customHeight="1"/>
    <row r="474" ht="15" customHeight="1"/>
    <row r="475" ht="15" customHeight="1"/>
    <row r="476" ht="15" customHeight="1"/>
    <row r="477" ht="15" customHeight="1"/>
    <row r="478" ht="15" customHeight="1"/>
    <row r="479" ht="15" customHeight="1"/>
    <row r="480" ht="15" customHeight="1"/>
    <row r="481" ht="15" customHeight="1"/>
    <row r="482" ht="15" customHeight="1"/>
    <row r="483" ht="15" customHeight="1"/>
    <row r="484" ht="15" customHeight="1"/>
    <row r="485" ht="15" customHeight="1"/>
    <row r="486" ht="15" customHeight="1"/>
    <row r="487" ht="15" customHeight="1"/>
    <row r="488" ht="15" customHeight="1"/>
    <row r="489" ht="15" customHeight="1"/>
    <row r="490" ht="15" customHeight="1"/>
    <row r="491" ht="15" customHeight="1"/>
    <row r="492" ht="15" customHeight="1"/>
    <row r="493" ht="15" customHeight="1"/>
    <row r="494" ht="15" customHeight="1"/>
    <row r="495" ht="15" customHeight="1"/>
    <row r="496" ht="15" customHeight="1"/>
    <row r="497" ht="15" customHeight="1"/>
    <row r="498" ht="15" customHeight="1"/>
    <row r="499" ht="15" customHeight="1"/>
    <row r="500" ht="15" customHeight="1"/>
    <row r="501" ht="15" customHeight="1"/>
    <row r="502" ht="15" customHeight="1"/>
    <row r="503" ht="15" customHeight="1"/>
    <row r="504" ht="15" customHeight="1"/>
    <row r="505" ht="15" customHeight="1"/>
    <row r="506" ht="15" customHeight="1"/>
    <row r="507" ht="15" customHeight="1"/>
    <row r="508" ht="15" customHeight="1"/>
    <row r="509" ht="15" customHeight="1"/>
    <row r="510" ht="15" customHeight="1"/>
    <row r="511" ht="15" customHeight="1"/>
    <row r="512" ht="15" customHeight="1"/>
    <row r="513" ht="15" customHeight="1"/>
    <row r="514" ht="15" customHeight="1"/>
    <row r="515" ht="15" customHeight="1"/>
    <row r="516" ht="15" customHeight="1"/>
    <row r="517" ht="15" customHeight="1"/>
    <row r="518" ht="15" customHeight="1"/>
    <row r="519" ht="15" customHeight="1"/>
    <row r="520" ht="15" customHeight="1"/>
    <row r="521" ht="15" customHeight="1"/>
    <row r="522" ht="15" customHeight="1"/>
    <row r="523" ht="15" customHeight="1"/>
    <row r="524" ht="15" customHeight="1"/>
    <row r="525" ht="15" customHeight="1"/>
    <row r="526" ht="15" customHeight="1"/>
    <row r="527" ht="15" customHeight="1"/>
    <row r="528" ht="15" customHeight="1"/>
    <row r="529" ht="15" customHeight="1"/>
    <row r="530" ht="15" customHeight="1"/>
    <row r="531" ht="15" customHeight="1"/>
    <row r="532" ht="15" customHeight="1"/>
    <row r="533" ht="15" customHeight="1"/>
    <row r="534" ht="15" customHeight="1"/>
    <row r="535" ht="15" customHeight="1"/>
    <row r="536" ht="15" customHeight="1"/>
    <row r="537" ht="15" customHeight="1"/>
    <row r="538" ht="15" customHeight="1"/>
    <row r="539" ht="15" customHeight="1"/>
    <row r="540" ht="15" customHeight="1"/>
    <row r="541" ht="15" customHeight="1"/>
    <row r="542" ht="15" customHeight="1"/>
    <row r="543" ht="15" customHeight="1"/>
    <row r="544" ht="15" customHeight="1"/>
    <row r="545" ht="15" customHeight="1"/>
    <row r="546" ht="15" customHeight="1"/>
    <row r="547" ht="15" customHeight="1"/>
    <row r="548" ht="15" customHeight="1"/>
    <row r="549" ht="15" customHeight="1"/>
    <row r="550" ht="15" customHeight="1"/>
    <row r="551" ht="15" customHeight="1"/>
    <row r="552" ht="15" customHeight="1"/>
    <row r="553" ht="15" customHeight="1"/>
    <row r="554" ht="15" customHeight="1"/>
    <row r="555" ht="15" customHeight="1"/>
    <row r="556" ht="15" customHeight="1"/>
    <row r="557" ht="15" customHeight="1"/>
    <row r="558" ht="15" customHeight="1"/>
    <row r="559" ht="15" customHeight="1"/>
    <row r="560" ht="15" customHeight="1"/>
    <row r="561" ht="15" customHeight="1"/>
    <row r="562" ht="15" customHeight="1"/>
    <row r="563" ht="15" customHeight="1"/>
    <row r="564" ht="15" customHeight="1"/>
    <row r="565" ht="15" customHeight="1"/>
    <row r="566" ht="15" customHeight="1"/>
    <row r="567" ht="15" customHeight="1"/>
    <row r="568" ht="15" customHeight="1"/>
    <row r="569" ht="15" customHeight="1"/>
    <row r="570" ht="15" customHeight="1"/>
    <row r="571" ht="15" customHeight="1"/>
    <row r="572" ht="15" customHeight="1"/>
    <row r="573" ht="15" customHeight="1"/>
    <row r="574" ht="15" customHeight="1"/>
    <row r="575" ht="15" customHeight="1"/>
    <row r="576" ht="15" customHeight="1"/>
    <row r="577" ht="15" customHeight="1"/>
    <row r="578" ht="15" customHeight="1"/>
    <row r="579" ht="15" customHeight="1"/>
    <row r="580" ht="15" customHeight="1"/>
    <row r="581" ht="15" customHeight="1"/>
    <row r="582" ht="15" customHeight="1"/>
    <row r="583" ht="15" customHeight="1"/>
    <row r="584" ht="15" customHeight="1"/>
    <row r="585" ht="15" customHeight="1"/>
    <row r="586" ht="15" customHeight="1"/>
    <row r="587" ht="15" customHeight="1"/>
    <row r="588" ht="15" customHeight="1"/>
    <row r="589" ht="15" customHeight="1"/>
    <row r="590" ht="15" customHeight="1"/>
    <row r="591" ht="15" customHeight="1"/>
    <row r="592" ht="15" customHeight="1"/>
    <row r="593" ht="15" customHeight="1"/>
    <row r="594" ht="15" customHeight="1"/>
    <row r="595" ht="15" customHeight="1"/>
    <row r="596" ht="15" customHeight="1"/>
    <row r="597" ht="15" customHeight="1"/>
    <row r="598" ht="15" customHeight="1"/>
    <row r="599" ht="15" customHeight="1"/>
    <row r="600" ht="15" customHeight="1"/>
    <row r="601" ht="15" customHeight="1"/>
    <row r="602" ht="15" customHeight="1"/>
    <row r="603" ht="15" customHeight="1"/>
    <row r="604" ht="15" customHeight="1"/>
    <row r="605" ht="15" customHeight="1"/>
    <row r="606" ht="15" customHeight="1"/>
    <row r="607" ht="15" customHeight="1"/>
    <row r="608" ht="15" customHeight="1"/>
    <row r="609" ht="15" customHeight="1"/>
    <row r="610" ht="15" customHeight="1"/>
    <row r="611" ht="15" customHeight="1"/>
    <row r="612" ht="15" customHeight="1"/>
    <row r="613" ht="15" customHeight="1"/>
    <row r="614" ht="15" customHeight="1"/>
    <row r="615" ht="15" customHeight="1"/>
    <row r="616" ht="15" customHeight="1"/>
    <row r="617" ht="15" customHeight="1"/>
    <row r="618" ht="15" customHeight="1"/>
    <row r="619" ht="15" customHeight="1"/>
    <row r="620" ht="15" customHeight="1"/>
    <row r="621" ht="15" customHeight="1"/>
    <row r="622" ht="15" customHeight="1"/>
    <row r="623" ht="15" customHeight="1"/>
    <row r="624" ht="15" customHeight="1"/>
    <row r="625" ht="15" customHeight="1"/>
    <row r="626" ht="15" customHeight="1"/>
    <row r="627" ht="15" customHeight="1"/>
    <row r="628" ht="15" customHeight="1"/>
    <row r="629" ht="15" customHeight="1"/>
    <row r="630" ht="15" customHeight="1"/>
    <row r="631" ht="15" customHeight="1"/>
    <row r="632" ht="15" customHeight="1"/>
    <row r="633" ht="15" customHeight="1"/>
    <row r="634" ht="15" customHeight="1"/>
    <row r="635" ht="15" customHeight="1"/>
    <row r="636" ht="15" customHeight="1"/>
    <row r="637" ht="15" customHeight="1"/>
    <row r="638" ht="15" customHeight="1"/>
    <row r="639" ht="15" customHeight="1"/>
    <row r="640" ht="15" customHeight="1"/>
    <row r="641" ht="15" customHeight="1"/>
    <row r="642" ht="15" customHeight="1"/>
    <row r="643" ht="15" customHeight="1"/>
    <row r="644" ht="15" customHeight="1"/>
    <row r="645" ht="15" customHeight="1"/>
    <row r="646" ht="15" customHeight="1"/>
    <row r="647" ht="15" customHeight="1"/>
    <row r="648" ht="15" customHeight="1"/>
    <row r="649" ht="15" customHeight="1"/>
    <row r="650" ht="15" customHeight="1"/>
    <row r="651" ht="15" customHeight="1"/>
    <row r="652" ht="15" customHeight="1"/>
    <row r="653" ht="15" customHeight="1"/>
    <row r="654" ht="15" customHeight="1"/>
    <row r="655" ht="15" customHeight="1"/>
    <row r="656" ht="15" customHeight="1"/>
    <row r="657" ht="15" customHeight="1"/>
    <row r="658" ht="15" customHeight="1"/>
    <row r="659" ht="15" customHeight="1"/>
    <row r="660" ht="15" customHeight="1"/>
    <row r="661" ht="15" customHeight="1"/>
    <row r="662" ht="15" customHeight="1"/>
    <row r="663" ht="15" customHeight="1"/>
    <row r="664" ht="15" customHeight="1"/>
    <row r="665" ht="15" customHeight="1"/>
    <row r="666" ht="15" customHeight="1"/>
    <row r="667" ht="15" customHeight="1"/>
    <row r="668" ht="15" customHeight="1"/>
    <row r="669" ht="15" customHeight="1"/>
    <row r="670" ht="15" customHeight="1"/>
    <row r="671" ht="15" customHeight="1"/>
    <row r="672" ht="15" customHeight="1"/>
    <row r="673" ht="15" customHeight="1"/>
    <row r="674" ht="15" customHeight="1"/>
    <row r="675" ht="15" customHeight="1"/>
    <row r="676" ht="15" customHeight="1"/>
    <row r="677" ht="15" customHeight="1"/>
    <row r="678" ht="15" customHeight="1"/>
    <row r="679" ht="15" customHeight="1"/>
    <row r="680" ht="15" customHeight="1"/>
    <row r="681" ht="15" customHeight="1"/>
    <row r="682" ht="15" customHeight="1"/>
    <row r="683" ht="15" customHeight="1"/>
    <row r="684" ht="15" customHeight="1"/>
    <row r="685" ht="15" customHeight="1"/>
    <row r="686" ht="15" customHeight="1"/>
    <row r="687" ht="15" customHeight="1"/>
    <row r="688" ht="15" customHeight="1"/>
    <row r="689" ht="15" customHeight="1"/>
    <row r="690" ht="15" customHeight="1"/>
    <row r="691" ht="15" customHeight="1"/>
    <row r="692" ht="15" customHeight="1"/>
    <row r="693" ht="15" customHeight="1"/>
    <row r="694" ht="15" customHeight="1"/>
    <row r="695" ht="15" customHeight="1"/>
    <row r="696" ht="15" customHeight="1"/>
    <row r="697" ht="15" customHeight="1"/>
    <row r="698" ht="15" customHeight="1"/>
    <row r="699" ht="15" customHeight="1"/>
    <row r="700" ht="15" customHeight="1"/>
    <row r="701" ht="15" customHeight="1"/>
    <row r="702" ht="15" customHeight="1"/>
    <row r="703" ht="15" customHeight="1"/>
    <row r="704" ht="15" customHeight="1"/>
    <row r="705" ht="15" customHeight="1"/>
    <row r="706" ht="15" customHeight="1"/>
    <row r="707" ht="15" customHeight="1"/>
    <row r="708" ht="15" customHeight="1"/>
    <row r="709" ht="15" customHeight="1"/>
    <row r="710" ht="15" customHeight="1"/>
    <row r="711" ht="15" customHeight="1"/>
    <row r="712" ht="15" customHeight="1"/>
    <row r="713" ht="15" customHeight="1"/>
    <row r="714" ht="15" customHeight="1"/>
    <row r="715" ht="15" customHeight="1"/>
    <row r="716" ht="15" customHeight="1"/>
    <row r="717" ht="15" customHeight="1"/>
    <row r="718" ht="15" customHeight="1"/>
    <row r="719" ht="15" customHeight="1"/>
    <row r="720" ht="15" customHeight="1"/>
    <row r="721" ht="15" customHeight="1"/>
    <row r="722" ht="15" customHeight="1"/>
    <row r="723" ht="15" customHeight="1"/>
    <row r="724" ht="15" customHeight="1"/>
    <row r="725" ht="15" customHeight="1"/>
    <row r="726" ht="15" customHeight="1"/>
    <row r="727" ht="15" customHeight="1"/>
    <row r="728" ht="15" customHeight="1"/>
    <row r="729" ht="15" customHeight="1"/>
    <row r="730" ht="15" customHeight="1"/>
    <row r="731" ht="15" customHeight="1"/>
    <row r="732" ht="15" customHeight="1"/>
    <row r="733" ht="15" customHeight="1"/>
    <row r="734" ht="15" customHeight="1"/>
    <row r="735" ht="15" customHeight="1"/>
    <row r="736" ht="15" customHeight="1"/>
    <row r="737" ht="15" customHeight="1"/>
    <row r="738" ht="15" customHeight="1"/>
    <row r="739" ht="15" customHeight="1"/>
    <row r="740" ht="15" customHeight="1"/>
    <row r="741" ht="15" customHeight="1"/>
    <row r="742" ht="15" customHeight="1"/>
    <row r="743" ht="15" customHeight="1"/>
    <row r="744" ht="15" customHeight="1"/>
    <row r="745" ht="15" customHeight="1"/>
    <row r="746" ht="15" customHeight="1"/>
    <row r="747" ht="15" customHeight="1"/>
    <row r="748" ht="15" customHeight="1"/>
    <row r="749" ht="15" customHeight="1"/>
    <row r="750" ht="15" customHeight="1"/>
    <row r="751" ht="15" customHeight="1"/>
    <row r="752" ht="15" customHeight="1"/>
    <row r="753" ht="15" customHeight="1"/>
    <row r="754" ht="15" customHeight="1"/>
    <row r="755" ht="15" customHeight="1"/>
    <row r="756" ht="15" customHeight="1"/>
    <row r="757" ht="15" customHeight="1"/>
    <row r="758" ht="15" customHeight="1"/>
    <row r="759" ht="15" customHeight="1"/>
    <row r="760" ht="15" customHeight="1"/>
    <row r="761" ht="15" customHeight="1"/>
    <row r="762" ht="15" customHeight="1"/>
    <row r="763" ht="15" customHeight="1"/>
    <row r="764" ht="15" customHeight="1"/>
    <row r="765" ht="15" customHeight="1"/>
    <row r="766" ht="15" customHeight="1"/>
    <row r="767" ht="15" customHeight="1"/>
    <row r="768" ht="15" customHeight="1"/>
    <row r="769" ht="15" customHeight="1"/>
    <row r="770" ht="15" customHeight="1"/>
    <row r="771" ht="15" customHeight="1"/>
    <row r="772" ht="15" customHeight="1"/>
    <row r="773" ht="15" customHeight="1"/>
    <row r="774" ht="15" customHeight="1"/>
    <row r="775" ht="15" customHeight="1"/>
    <row r="776" ht="15" customHeight="1"/>
    <row r="777" ht="15" customHeight="1"/>
    <row r="778" ht="15" customHeight="1"/>
    <row r="779" ht="15" customHeight="1"/>
    <row r="780" ht="15" customHeight="1"/>
    <row r="781" ht="15" customHeight="1"/>
    <row r="782" ht="15" customHeight="1"/>
    <row r="783" ht="15" customHeight="1"/>
    <row r="784" ht="15" customHeight="1"/>
    <row r="785" ht="15" customHeight="1"/>
    <row r="786" ht="15" customHeight="1"/>
    <row r="787" ht="15" customHeight="1"/>
    <row r="788" ht="15" customHeight="1"/>
    <row r="789" ht="15" customHeight="1"/>
    <row r="790" ht="15" customHeight="1"/>
    <row r="791" ht="15" customHeight="1"/>
    <row r="792" ht="15" customHeight="1"/>
    <row r="793" ht="15" customHeight="1"/>
    <row r="794" ht="15" customHeight="1"/>
    <row r="795" ht="15" customHeight="1"/>
    <row r="796" ht="15" customHeight="1"/>
    <row r="797" ht="15" customHeight="1"/>
    <row r="798" ht="15" customHeight="1"/>
    <row r="799" ht="15" customHeight="1"/>
    <row r="800" ht="15" customHeight="1"/>
    <row r="801" ht="15" customHeight="1"/>
    <row r="802" ht="15" customHeight="1"/>
    <row r="803" ht="15" customHeight="1"/>
    <row r="804" ht="15" customHeight="1"/>
    <row r="805" ht="15" customHeight="1"/>
    <row r="806" ht="15" customHeight="1"/>
    <row r="807" ht="15" customHeight="1"/>
    <row r="808" ht="15" customHeight="1"/>
    <row r="809" ht="15" customHeight="1"/>
    <row r="810" ht="15" customHeight="1"/>
    <row r="811" ht="15" customHeight="1"/>
    <row r="812" ht="15" customHeight="1"/>
    <row r="813" ht="15" customHeight="1"/>
    <row r="814" ht="15" customHeight="1"/>
    <row r="815" ht="15" customHeight="1"/>
    <row r="816" ht="15" customHeight="1"/>
    <row r="817" ht="15" customHeight="1"/>
    <row r="818" ht="15" customHeight="1"/>
    <row r="819" ht="15" customHeight="1"/>
    <row r="820" ht="15" customHeight="1"/>
    <row r="821" ht="15" customHeight="1"/>
    <row r="822" ht="15" customHeight="1"/>
    <row r="823" ht="15" customHeight="1"/>
    <row r="824" ht="15" customHeight="1"/>
    <row r="825" ht="15" customHeight="1"/>
    <row r="826" ht="15" customHeight="1"/>
    <row r="827" ht="15" customHeight="1"/>
    <row r="828" ht="15" customHeight="1"/>
    <row r="829" ht="15" customHeight="1"/>
    <row r="830" ht="15" customHeight="1"/>
    <row r="831" ht="15" customHeight="1"/>
    <row r="832" ht="15" customHeight="1"/>
    <row r="833" ht="15" customHeight="1"/>
    <row r="834" ht="15" customHeight="1"/>
    <row r="835" ht="15" customHeight="1"/>
    <row r="836" ht="15" customHeight="1"/>
    <row r="837" ht="15" customHeight="1"/>
    <row r="838" ht="15" customHeight="1"/>
    <row r="839" ht="15" customHeight="1"/>
    <row r="840" ht="15" customHeight="1"/>
    <row r="841" ht="15" customHeight="1"/>
    <row r="842" ht="15" customHeight="1"/>
    <row r="843" ht="15" customHeight="1"/>
    <row r="844" ht="15" customHeight="1"/>
    <row r="845" ht="15" customHeight="1"/>
    <row r="846" ht="15" customHeight="1"/>
    <row r="847" ht="15" customHeight="1"/>
    <row r="848" ht="15" customHeight="1"/>
    <row r="849" ht="15" customHeight="1"/>
    <row r="850" ht="15" customHeight="1"/>
    <row r="851" ht="15" customHeight="1"/>
    <row r="852" ht="15" customHeight="1"/>
    <row r="853" ht="15" customHeight="1"/>
    <row r="854" ht="15" customHeight="1"/>
    <row r="855" ht="15" customHeight="1"/>
    <row r="856" ht="15" customHeight="1"/>
    <row r="857" ht="15" customHeight="1"/>
    <row r="858" ht="15" customHeight="1"/>
    <row r="859" ht="15" customHeight="1"/>
    <row r="860" ht="15" customHeight="1"/>
    <row r="861" ht="15" customHeight="1"/>
    <row r="862" ht="15" customHeight="1"/>
    <row r="863" ht="15" customHeight="1"/>
    <row r="864" ht="15" customHeight="1"/>
    <row r="865" ht="15" customHeight="1"/>
    <row r="866" ht="15" customHeight="1"/>
    <row r="867" ht="15" customHeight="1"/>
    <row r="868" ht="15" customHeight="1"/>
    <row r="869" ht="15" customHeight="1"/>
    <row r="870" ht="15" customHeight="1"/>
    <row r="871" ht="15" customHeight="1"/>
    <row r="872" ht="15" customHeight="1"/>
    <row r="873" ht="15" customHeight="1"/>
    <row r="874" ht="15" customHeight="1"/>
    <row r="875" ht="15" customHeight="1"/>
    <row r="876" ht="15" customHeight="1"/>
    <row r="877" ht="15" customHeight="1"/>
    <row r="878" ht="15" customHeight="1"/>
    <row r="879" ht="15" customHeight="1"/>
    <row r="880" ht="15" customHeight="1"/>
    <row r="881" ht="15" customHeight="1"/>
    <row r="882" ht="15" customHeight="1"/>
    <row r="883" ht="15" customHeight="1"/>
    <row r="884" ht="15" customHeight="1"/>
    <row r="885" ht="15" customHeight="1"/>
    <row r="886" ht="15" customHeight="1"/>
    <row r="887" ht="15" customHeight="1"/>
    <row r="888" ht="15" customHeight="1"/>
    <row r="889" ht="15" customHeight="1"/>
    <row r="890" ht="15" customHeight="1"/>
    <row r="891" ht="15" customHeight="1"/>
    <row r="892" ht="15" customHeight="1"/>
    <row r="893" ht="15" customHeight="1"/>
    <row r="894" ht="15" customHeight="1"/>
    <row r="895" ht="15" customHeight="1"/>
    <row r="896" ht="15" customHeight="1"/>
    <row r="897" ht="15" customHeight="1"/>
    <row r="898" ht="15" customHeight="1"/>
    <row r="899" ht="15" customHeight="1"/>
    <row r="900" ht="15" customHeight="1"/>
    <row r="901" ht="15" customHeight="1"/>
    <row r="902" ht="15" customHeight="1"/>
    <row r="903" ht="15" customHeight="1"/>
    <row r="904" ht="15" customHeight="1"/>
    <row r="905" ht="15" customHeight="1"/>
    <row r="906" ht="15" customHeight="1"/>
    <row r="907" ht="15" customHeight="1"/>
    <row r="908" ht="15" customHeight="1"/>
    <row r="909" ht="15" customHeight="1"/>
    <row r="910" ht="15" customHeight="1"/>
    <row r="911" ht="15" customHeight="1"/>
    <row r="912" ht="15" customHeight="1"/>
    <row r="913" ht="15" customHeight="1"/>
    <row r="914" ht="15" customHeight="1"/>
    <row r="915" ht="15" customHeight="1"/>
    <row r="916" ht="15" customHeight="1"/>
    <row r="917" ht="15" customHeight="1"/>
    <row r="918" ht="15" customHeight="1"/>
    <row r="919" ht="15" customHeight="1"/>
    <row r="920" ht="15" customHeight="1"/>
    <row r="921" ht="15" customHeight="1"/>
    <row r="922" ht="15" customHeight="1"/>
    <row r="923" ht="15" customHeight="1"/>
    <row r="924" ht="15" customHeight="1"/>
    <row r="925" ht="15" customHeight="1"/>
    <row r="926" ht="15" customHeight="1"/>
    <row r="927" ht="15" customHeight="1"/>
    <row r="928" ht="15" customHeight="1"/>
    <row r="929" ht="15" customHeight="1"/>
    <row r="930" ht="15" customHeight="1"/>
    <row r="931" ht="15" customHeight="1"/>
    <row r="932" ht="15" customHeight="1"/>
    <row r="933" ht="15" customHeight="1"/>
    <row r="934" ht="15" customHeight="1"/>
    <row r="935" ht="15" customHeight="1"/>
    <row r="936" ht="15" customHeight="1"/>
    <row r="937" ht="15" customHeight="1"/>
    <row r="938" ht="15" customHeight="1"/>
    <row r="939" ht="15" customHeight="1"/>
    <row r="940" ht="15" customHeight="1"/>
    <row r="941" ht="15" customHeight="1"/>
    <row r="942" ht="15" customHeight="1"/>
    <row r="943" ht="15" customHeight="1"/>
    <row r="944" ht="15" customHeight="1"/>
    <row r="945" ht="15" customHeight="1"/>
    <row r="946" ht="15" customHeight="1"/>
    <row r="947" ht="15" customHeight="1"/>
    <row r="948" ht="15" customHeight="1"/>
    <row r="949" ht="15" customHeight="1"/>
    <row r="950" ht="15" customHeight="1"/>
    <row r="951" ht="15" customHeight="1"/>
    <row r="952" ht="15" customHeight="1"/>
    <row r="953" ht="15" customHeight="1"/>
    <row r="954" ht="15" customHeight="1"/>
    <row r="955" ht="15" customHeight="1"/>
    <row r="956" ht="15" customHeight="1"/>
    <row r="957" ht="15" customHeight="1"/>
    <row r="958" ht="15" customHeight="1"/>
    <row r="959" ht="15" customHeight="1"/>
    <row r="960" ht="15" customHeight="1"/>
    <row r="961" ht="15" customHeight="1"/>
    <row r="962" ht="15" customHeight="1"/>
    <row r="963" ht="15" customHeight="1"/>
    <row r="964" ht="15" customHeight="1"/>
    <row r="965" ht="15" customHeight="1"/>
    <row r="966" ht="15" customHeight="1"/>
    <row r="967" ht="15" customHeight="1"/>
    <row r="968" ht="15" customHeight="1"/>
    <row r="969" ht="15" customHeight="1"/>
    <row r="970" ht="15" customHeight="1"/>
    <row r="971" ht="15" customHeight="1"/>
    <row r="972" ht="15" customHeight="1"/>
    <row r="973" ht="15" customHeight="1"/>
    <row r="974" ht="15" customHeight="1"/>
    <row r="975" ht="15" customHeight="1"/>
    <row r="976" ht="15" customHeight="1"/>
    <row r="977" ht="15" customHeight="1"/>
    <row r="978" ht="15" customHeight="1"/>
    <row r="979" ht="15" customHeight="1"/>
    <row r="980" ht="15" customHeight="1"/>
    <row r="981" ht="15" customHeight="1"/>
    <row r="982" ht="15" customHeight="1"/>
    <row r="983" ht="15" customHeight="1"/>
    <row r="984" ht="15" customHeight="1"/>
    <row r="985" ht="15" customHeight="1"/>
    <row r="986" ht="15" customHeight="1"/>
    <row r="987" ht="15" customHeight="1"/>
    <row r="988" ht="15" customHeight="1"/>
    <row r="989" ht="15" customHeight="1"/>
    <row r="990" ht="15" customHeight="1"/>
    <row r="991" ht="15" customHeight="1"/>
    <row r="992" ht="15" customHeight="1"/>
    <row r="993" ht="15" customHeight="1"/>
    <row r="994" ht="15" customHeight="1"/>
    <row r="995" ht="15" customHeight="1"/>
    <row r="996" ht="15" customHeight="1"/>
    <row r="997" ht="15" customHeight="1"/>
    <row r="998" ht="15" customHeight="1"/>
    <row r="999" ht="15" customHeight="1"/>
    <row r="1000" ht="15" customHeight="1"/>
    <row r="1001" ht="15" customHeight="1"/>
    <row r="1002" ht="15" customHeight="1"/>
    <row r="1003" ht="15" customHeight="1"/>
    <row r="1004" ht="15" customHeight="1"/>
    <row r="1005" ht="15" customHeight="1"/>
    <row r="1006" ht="15" customHeight="1"/>
    <row r="1007" ht="15" customHeight="1"/>
    <row r="1008" ht="15" customHeight="1"/>
    <row r="1009" ht="15" customHeight="1"/>
    <row r="1010" ht="15" customHeight="1"/>
    <row r="1011" ht="15" customHeight="1"/>
    <row r="1012" ht="15" customHeight="1"/>
    <row r="1013" ht="15" customHeight="1"/>
    <row r="1014" ht="15" customHeight="1"/>
    <row r="1015" ht="15" customHeight="1"/>
    <row r="1016" ht="15" customHeight="1"/>
    <row r="1017" ht="15" customHeight="1"/>
    <row r="1018" ht="15" customHeight="1"/>
    <row r="1019" ht="15" customHeight="1"/>
    <row r="1020" ht="15" customHeight="1"/>
    <row r="1021" ht="15" customHeight="1"/>
    <row r="1022" ht="15" customHeight="1"/>
    <row r="1023" ht="15" customHeight="1"/>
    <row r="1024" ht="15" customHeight="1"/>
    <row r="1025" ht="15" customHeight="1"/>
    <row r="1026" ht="15" customHeight="1"/>
    <row r="1027" ht="15" customHeight="1"/>
    <row r="1028" ht="15" customHeight="1"/>
    <row r="1029" ht="15" customHeight="1"/>
    <row r="1030" ht="15" customHeight="1"/>
    <row r="1031" ht="15" customHeight="1"/>
    <row r="1032" ht="15" customHeight="1"/>
    <row r="1033" ht="15" customHeight="1"/>
    <row r="1034" ht="15" customHeight="1"/>
    <row r="1035" ht="15" customHeight="1"/>
    <row r="1036" ht="15" customHeight="1"/>
    <row r="1037" ht="15" customHeight="1"/>
    <row r="1038" ht="15" customHeight="1"/>
    <row r="1039" ht="15" customHeight="1"/>
    <row r="1040" ht="15" customHeight="1"/>
    <row r="1041" ht="15" customHeight="1"/>
    <row r="1042" ht="15" customHeight="1"/>
    <row r="1043" ht="15" customHeight="1"/>
    <row r="1044" ht="15" customHeight="1"/>
    <row r="1045" ht="15" customHeight="1"/>
    <row r="1046" ht="15" customHeight="1"/>
    <row r="1047" ht="15" customHeight="1"/>
    <row r="1048" ht="15" customHeight="1"/>
    <row r="1049" ht="15" customHeight="1"/>
    <row r="1050" ht="15" customHeight="1"/>
    <row r="1051" ht="15" customHeight="1"/>
    <row r="1052" ht="15" customHeight="1"/>
    <row r="1053" ht="15" customHeight="1"/>
    <row r="1054" ht="15" customHeight="1"/>
    <row r="1055" ht="15" customHeight="1"/>
    <row r="1056" ht="15" customHeight="1"/>
    <row r="1057" ht="15" customHeight="1"/>
    <row r="1058" ht="15" customHeight="1"/>
    <row r="1059" ht="15" customHeight="1"/>
    <row r="1060" ht="15" customHeight="1"/>
    <row r="1061" ht="15" customHeight="1"/>
    <row r="1062" ht="15" customHeight="1"/>
    <row r="1063" ht="15" customHeight="1"/>
    <row r="1064" ht="15" customHeight="1"/>
    <row r="1065" ht="15" customHeight="1"/>
    <row r="1066" ht="15" customHeight="1"/>
    <row r="1067" ht="15" customHeight="1"/>
    <row r="1068" ht="15" customHeight="1"/>
    <row r="1069" ht="15" customHeight="1"/>
    <row r="1070" ht="15" customHeight="1"/>
    <row r="1071" ht="15" customHeight="1"/>
    <row r="1072" ht="15" customHeight="1"/>
    <row r="1073" ht="15" customHeight="1"/>
    <row r="1074" ht="15" customHeight="1"/>
    <row r="1075" ht="15" customHeight="1"/>
    <row r="1076" ht="15" customHeight="1"/>
    <row r="1077" ht="15" customHeight="1"/>
    <row r="1078" ht="15" customHeight="1"/>
    <row r="1079" ht="15" customHeight="1"/>
    <row r="1080" ht="15" customHeight="1"/>
    <row r="1081" ht="15" customHeight="1"/>
    <row r="1082" ht="15" customHeight="1"/>
    <row r="1083" ht="15" customHeight="1"/>
    <row r="1084" ht="15" customHeight="1"/>
    <row r="1085" ht="15" customHeight="1"/>
    <row r="1086" ht="15" customHeight="1"/>
    <row r="1087" ht="15" customHeight="1"/>
    <row r="1088" ht="15" customHeight="1"/>
    <row r="1089" ht="15" customHeight="1"/>
    <row r="1090" ht="15" customHeight="1"/>
    <row r="1091" ht="15" customHeight="1"/>
    <row r="1092" ht="15" customHeight="1"/>
    <row r="1093" ht="15" customHeight="1"/>
    <row r="1094" ht="15" customHeight="1"/>
    <row r="1095" ht="15" customHeight="1"/>
    <row r="1096" ht="15" customHeight="1"/>
    <row r="1097" ht="15" customHeight="1"/>
    <row r="1098" ht="15" customHeight="1"/>
    <row r="1099" ht="15" customHeight="1"/>
    <row r="1100" ht="15" customHeight="1"/>
    <row r="1101" ht="15" customHeight="1"/>
    <row r="1102" ht="15" customHeight="1"/>
    <row r="1103" ht="15" customHeight="1"/>
    <row r="1104" ht="15" customHeight="1"/>
    <row r="1105" ht="15" customHeight="1"/>
    <row r="1106" ht="15" customHeight="1"/>
    <row r="1107" ht="15" customHeight="1"/>
    <row r="1108" ht="15" customHeight="1"/>
    <row r="1109" ht="15" customHeight="1"/>
    <row r="1110" ht="15" customHeight="1"/>
    <row r="1111" ht="15" customHeight="1"/>
    <row r="1112" ht="15" customHeight="1"/>
    <row r="1113" ht="15" customHeight="1"/>
    <row r="1114" ht="15" customHeight="1"/>
    <row r="1115" ht="15" customHeight="1"/>
    <row r="1116" ht="15" customHeight="1"/>
    <row r="1117" ht="15" customHeight="1"/>
    <row r="1118" ht="15" customHeight="1"/>
    <row r="1119" ht="15" customHeight="1"/>
    <row r="1120" ht="15" customHeight="1"/>
    <row r="1121" ht="15" customHeight="1"/>
    <row r="1122" ht="15" customHeight="1"/>
    <row r="1123" ht="15" customHeight="1"/>
    <row r="1124" ht="15" customHeight="1"/>
    <row r="1125" ht="15" customHeight="1"/>
    <row r="1126" ht="15" customHeight="1"/>
    <row r="1127" ht="15" customHeight="1"/>
    <row r="1128" ht="15" customHeight="1"/>
    <row r="1129" ht="15" customHeight="1"/>
    <row r="1130" ht="15" customHeight="1"/>
    <row r="1131" ht="15" customHeight="1"/>
    <row r="1132" ht="15" customHeight="1"/>
    <row r="1133" ht="15" customHeight="1"/>
    <row r="1134" ht="15" customHeight="1"/>
    <row r="1135" ht="15" customHeight="1"/>
    <row r="1136" ht="15" customHeight="1"/>
    <row r="1137" ht="15" customHeight="1"/>
    <row r="1138" ht="15" customHeight="1"/>
    <row r="1139" ht="15" customHeight="1"/>
    <row r="1140" ht="15" customHeight="1"/>
    <row r="1141" ht="15" customHeight="1"/>
    <row r="1142" ht="15" customHeight="1"/>
    <row r="1143" ht="15" customHeight="1"/>
    <row r="1144" ht="15" customHeight="1"/>
    <row r="1145" ht="15" customHeight="1"/>
    <row r="1146" ht="15" customHeight="1"/>
    <row r="1147" ht="15" customHeight="1"/>
    <row r="1148" ht="15" customHeight="1"/>
    <row r="1149" ht="15" customHeight="1"/>
    <row r="1150" ht="15" customHeight="1"/>
    <row r="1151" ht="15" customHeight="1"/>
    <row r="1152" ht="15" customHeight="1"/>
    <row r="1153" ht="15" customHeight="1"/>
    <row r="1154" ht="15" customHeight="1"/>
    <row r="1155" ht="15" customHeight="1"/>
    <row r="1156" ht="15" customHeight="1"/>
    <row r="1157" ht="15" customHeight="1"/>
    <row r="1158" ht="15" customHeight="1"/>
    <row r="1159" ht="15" customHeight="1"/>
    <row r="1160" ht="15" customHeight="1"/>
    <row r="1161" ht="15" customHeight="1"/>
    <row r="1162" ht="15" customHeight="1"/>
    <row r="1163" ht="15" customHeight="1"/>
    <row r="1164" ht="15" customHeight="1"/>
    <row r="1165" ht="15" customHeight="1"/>
    <row r="1166" ht="15" customHeight="1"/>
    <row r="1167" ht="15" customHeight="1"/>
    <row r="1168" ht="15" customHeight="1"/>
    <row r="1169" ht="15" customHeight="1"/>
    <row r="1170" ht="15" customHeight="1"/>
    <row r="1171" ht="15" customHeight="1"/>
    <row r="1172" ht="15" customHeight="1"/>
    <row r="1173" ht="15" customHeight="1"/>
    <row r="1174" ht="15" customHeight="1"/>
    <row r="1175" ht="15" customHeight="1"/>
    <row r="1176" ht="15" customHeight="1"/>
    <row r="1177" ht="15" customHeight="1"/>
    <row r="1178" ht="15" customHeight="1"/>
    <row r="1179" ht="15" customHeight="1"/>
    <row r="1180" ht="15" customHeight="1"/>
    <row r="1181" ht="15" customHeight="1"/>
    <row r="1182" ht="15" customHeight="1"/>
    <row r="1183" ht="15" customHeight="1"/>
    <row r="1184" ht="15" customHeight="1"/>
    <row r="1185" ht="15" customHeight="1"/>
    <row r="1186" ht="15" customHeight="1"/>
    <row r="1187" ht="15" customHeight="1"/>
    <row r="1188" ht="15" customHeight="1"/>
    <row r="1189" ht="15" customHeight="1"/>
    <row r="1190" ht="15" customHeight="1"/>
    <row r="1191" ht="15" customHeight="1"/>
    <row r="1192" ht="15" customHeight="1"/>
    <row r="1193" ht="15" customHeight="1"/>
    <row r="1194" ht="15" customHeight="1"/>
    <row r="1195" ht="15" customHeight="1"/>
    <row r="1196" ht="15" customHeight="1"/>
    <row r="1197" ht="15" customHeight="1"/>
    <row r="1198" ht="15" customHeight="1"/>
    <row r="1199" ht="15" customHeight="1"/>
    <row r="1200" ht="15" customHeight="1"/>
    <row r="1201" ht="15" customHeight="1"/>
    <row r="1202" ht="15" customHeight="1"/>
    <row r="1203" ht="15" customHeight="1"/>
    <row r="1204" ht="15" customHeight="1"/>
    <row r="1205" ht="15" customHeight="1"/>
    <row r="1206" ht="15" customHeight="1"/>
    <row r="1207" ht="15" customHeight="1"/>
    <row r="1208" ht="15" customHeight="1"/>
    <row r="1209" ht="15" customHeight="1"/>
    <row r="1210" ht="15" customHeight="1"/>
    <row r="1211" ht="15" customHeight="1"/>
    <row r="1212" ht="15" customHeight="1"/>
    <row r="1213" ht="15" customHeight="1"/>
    <row r="1214" ht="15" customHeight="1"/>
    <row r="1215" ht="15" customHeight="1"/>
    <row r="1216" ht="15" customHeight="1"/>
    <row r="1217" ht="15" customHeight="1"/>
    <row r="1218" ht="15" customHeight="1"/>
    <row r="1219" ht="15" customHeight="1"/>
    <row r="1220" ht="15" customHeight="1"/>
    <row r="1221" ht="15" customHeight="1"/>
    <row r="1222" ht="15" customHeight="1"/>
    <row r="1223" ht="15" customHeight="1"/>
    <row r="1224" ht="15" customHeight="1"/>
    <row r="1225" ht="15" customHeight="1"/>
    <row r="1226" ht="15" customHeight="1"/>
    <row r="1227" ht="15" customHeight="1"/>
    <row r="1228" ht="15" customHeight="1"/>
    <row r="1229" ht="15" customHeight="1"/>
    <row r="1230" ht="15" customHeight="1"/>
    <row r="1231" ht="15" customHeight="1"/>
    <row r="1232" ht="15" customHeight="1"/>
    <row r="1233" ht="15" customHeight="1"/>
    <row r="1234" ht="15" customHeight="1"/>
    <row r="1235" ht="15" customHeight="1"/>
    <row r="1236" ht="15" customHeight="1"/>
    <row r="1237" ht="15" customHeight="1"/>
    <row r="1238" ht="15" customHeight="1"/>
    <row r="1239" ht="15" customHeight="1"/>
    <row r="1240" ht="15" customHeight="1"/>
    <row r="1241" ht="15" customHeight="1"/>
    <row r="1242" ht="15" customHeight="1"/>
    <row r="1243" ht="15" customHeight="1"/>
    <row r="1244" ht="15" customHeight="1"/>
    <row r="1245" ht="15" customHeight="1"/>
    <row r="1246" ht="15" customHeight="1"/>
    <row r="1247" ht="15" customHeight="1"/>
    <row r="1248" ht="15" customHeight="1"/>
    <row r="1249" ht="15" customHeight="1"/>
    <row r="1250" ht="15" customHeight="1"/>
    <row r="1251" ht="15" customHeight="1"/>
    <row r="1252" ht="15" customHeight="1"/>
    <row r="1253" ht="15" customHeight="1"/>
    <row r="1254" ht="15" customHeight="1"/>
    <row r="1255" ht="15" customHeight="1"/>
    <row r="1256" ht="15" customHeight="1"/>
    <row r="1257" ht="15" customHeight="1"/>
    <row r="1258" ht="15" customHeight="1"/>
    <row r="1259" ht="15" customHeight="1"/>
    <row r="1260" ht="15" customHeight="1"/>
    <row r="1261" ht="15" customHeight="1"/>
    <row r="1262" ht="15" customHeight="1"/>
    <row r="1263" ht="15" customHeight="1"/>
    <row r="1264" ht="15" customHeight="1"/>
    <row r="1265" ht="15" customHeight="1"/>
    <row r="1266" ht="15" customHeight="1"/>
    <row r="1267" ht="15" customHeight="1"/>
    <row r="1268" ht="15" customHeight="1"/>
    <row r="1269" ht="15" customHeight="1"/>
    <row r="1270" ht="15" customHeight="1"/>
    <row r="1271" ht="15" customHeight="1"/>
    <row r="1272" ht="15" customHeight="1"/>
    <row r="1273" ht="15" customHeight="1"/>
    <row r="1274" ht="15" customHeight="1"/>
    <row r="1275" ht="15" customHeight="1"/>
    <row r="1276" ht="15" customHeight="1"/>
    <row r="1277" ht="15" customHeight="1"/>
    <row r="1278" ht="15" customHeight="1"/>
    <row r="1279" ht="15" customHeight="1"/>
    <row r="1280" ht="15" customHeight="1"/>
    <row r="1281" ht="15" customHeight="1"/>
    <row r="1282" ht="15" customHeight="1"/>
    <row r="1283" ht="15" customHeight="1"/>
    <row r="1284" ht="15" customHeight="1"/>
    <row r="1285" ht="15" customHeight="1"/>
    <row r="1286" ht="15" customHeight="1"/>
    <row r="1287" ht="15" customHeight="1"/>
    <row r="1288" ht="15" customHeight="1"/>
    <row r="1289" ht="15" customHeight="1"/>
    <row r="1290" ht="15" customHeight="1"/>
    <row r="1291" ht="15" customHeight="1"/>
    <row r="1292" ht="15" customHeight="1"/>
    <row r="1293" ht="15" customHeight="1"/>
    <row r="1294" ht="15" customHeight="1"/>
    <row r="1295" ht="15" customHeight="1"/>
    <row r="1296" ht="15" customHeight="1"/>
    <row r="1297" ht="15" customHeight="1"/>
    <row r="1298" ht="15" customHeight="1"/>
    <row r="1299" ht="15" customHeight="1"/>
    <row r="1300" ht="15" customHeight="1"/>
    <row r="1301" ht="15" customHeight="1"/>
    <row r="1302" ht="15" customHeight="1"/>
    <row r="1303" ht="15" customHeight="1"/>
    <row r="1304" ht="15" customHeight="1"/>
    <row r="1305" ht="15" customHeight="1"/>
    <row r="1306" ht="15" customHeight="1"/>
    <row r="1307" ht="15" customHeight="1"/>
    <row r="1308" ht="15" customHeight="1"/>
    <row r="1309" ht="15" customHeight="1"/>
    <row r="1310" ht="15" customHeight="1"/>
    <row r="1311" ht="15" customHeight="1"/>
    <row r="1312" ht="15" customHeight="1"/>
    <row r="1313" ht="15" customHeight="1"/>
    <row r="1314" ht="15" customHeight="1"/>
    <row r="1315" ht="15" customHeight="1"/>
    <row r="1316" ht="15" customHeight="1"/>
    <row r="1317" ht="15" customHeight="1"/>
    <row r="1318" ht="15" customHeight="1"/>
    <row r="1319" ht="15" customHeight="1"/>
    <row r="1320" ht="15" customHeight="1"/>
    <row r="1321" ht="15" customHeight="1"/>
    <row r="1322" ht="15" customHeight="1"/>
    <row r="1323" ht="15" customHeight="1"/>
    <row r="1324" ht="15" customHeight="1"/>
    <row r="1325" ht="15" customHeight="1"/>
    <row r="1326" ht="15" customHeight="1"/>
    <row r="1327" ht="15" customHeight="1"/>
    <row r="1328" ht="15" customHeight="1"/>
    <row r="1329" ht="15" customHeight="1"/>
    <row r="1330" ht="15" customHeight="1"/>
    <row r="1331" ht="15" customHeight="1"/>
    <row r="1332" ht="15" customHeight="1"/>
    <row r="1333" ht="15" customHeight="1"/>
    <row r="1334" ht="15" customHeight="1"/>
    <row r="1335" ht="15" customHeight="1"/>
    <row r="1336" ht="15" customHeight="1"/>
    <row r="1337" ht="15" customHeight="1"/>
    <row r="1338" ht="15" customHeight="1"/>
    <row r="1339" ht="15" customHeight="1"/>
    <row r="1340" ht="15" customHeight="1"/>
    <row r="1341" ht="15" customHeight="1"/>
    <row r="1342" ht="15" customHeight="1"/>
    <row r="1343" ht="15" customHeight="1"/>
    <row r="1344" ht="15" customHeight="1"/>
    <row r="1345" ht="15" customHeight="1"/>
    <row r="1346" ht="15" customHeight="1"/>
    <row r="1347" ht="15" customHeight="1"/>
    <row r="1348" ht="15" customHeight="1"/>
    <row r="1349" ht="15" customHeight="1"/>
    <row r="1350" ht="15" customHeight="1"/>
    <row r="1351" ht="15" customHeight="1"/>
    <row r="1352" ht="15" customHeight="1"/>
    <row r="1353" ht="15" customHeight="1"/>
    <row r="1354" ht="15" customHeight="1"/>
    <row r="1355" ht="15" customHeight="1"/>
    <row r="1356" ht="15" customHeight="1"/>
    <row r="1357" ht="15" customHeight="1"/>
    <row r="1358" ht="15" customHeight="1"/>
    <row r="1359" ht="15" customHeight="1"/>
    <row r="1360" ht="15" customHeight="1"/>
    <row r="1361" ht="15" customHeight="1"/>
    <row r="1362" ht="15" customHeight="1"/>
    <row r="1363" ht="15" customHeight="1"/>
    <row r="1364" ht="15" customHeight="1"/>
    <row r="1365" ht="15" customHeight="1"/>
    <row r="1366" ht="15" customHeight="1"/>
    <row r="1367" ht="15" customHeight="1"/>
    <row r="1368" ht="15" customHeight="1"/>
    <row r="1369" ht="15" customHeight="1"/>
    <row r="1370" ht="15" customHeight="1"/>
    <row r="1371" ht="15" customHeight="1"/>
    <row r="1372" ht="15" customHeight="1"/>
    <row r="1373" ht="15" customHeight="1"/>
    <row r="1374" ht="15" customHeight="1"/>
    <row r="1375" ht="15" customHeight="1"/>
    <row r="1376" ht="15" customHeight="1"/>
    <row r="1377" ht="15" customHeight="1"/>
    <row r="1378" ht="15" customHeight="1"/>
    <row r="1379" ht="15" customHeight="1"/>
    <row r="1380" ht="15" customHeight="1"/>
    <row r="1381" ht="15" customHeight="1"/>
    <row r="1382" ht="15" customHeight="1"/>
    <row r="1383" ht="15" customHeight="1"/>
    <row r="1384" ht="15" customHeight="1"/>
    <row r="1385" ht="15" customHeight="1"/>
    <row r="1386" ht="15" customHeight="1"/>
    <row r="1387" ht="15" customHeight="1"/>
    <row r="1388" ht="15" customHeight="1"/>
    <row r="1389" ht="15" customHeight="1"/>
    <row r="1390" ht="15" customHeight="1"/>
    <row r="1391" ht="15" customHeight="1"/>
    <row r="1392" ht="15" customHeight="1"/>
    <row r="1393" ht="15" customHeight="1"/>
    <row r="1394" ht="15" customHeight="1"/>
    <row r="1395" ht="15" customHeight="1"/>
    <row r="1396" ht="15" customHeight="1"/>
    <row r="1397" ht="15" customHeight="1"/>
    <row r="1398" ht="15" customHeight="1"/>
    <row r="1399" ht="15" customHeight="1"/>
    <row r="1400" ht="15" customHeight="1"/>
    <row r="1401" ht="15" customHeight="1"/>
    <row r="1402" ht="15" customHeight="1"/>
    <row r="1403" ht="15" customHeight="1"/>
    <row r="1404" ht="15" customHeight="1"/>
    <row r="1405" ht="15" customHeight="1"/>
    <row r="1406" ht="15" customHeight="1"/>
    <row r="1407" ht="15" customHeight="1"/>
    <row r="1408" ht="15" customHeight="1"/>
    <row r="1409" ht="15" customHeight="1"/>
    <row r="1410" ht="15" customHeight="1"/>
    <row r="1411" ht="15" customHeight="1"/>
    <row r="1412" ht="15" customHeight="1"/>
    <row r="1413" ht="15" customHeight="1"/>
    <row r="1414" ht="15" customHeight="1"/>
    <row r="1415" ht="15" customHeight="1"/>
    <row r="1416" ht="15" customHeight="1"/>
    <row r="1417" ht="15" customHeight="1"/>
    <row r="1418" ht="15" customHeight="1"/>
    <row r="1419" ht="15" customHeight="1"/>
    <row r="1420" ht="15" customHeight="1"/>
    <row r="1421" ht="15" customHeight="1"/>
    <row r="1422" ht="15" customHeight="1"/>
    <row r="1423" ht="15" customHeight="1"/>
    <row r="1424" ht="15" customHeight="1"/>
    <row r="1425" ht="15" customHeight="1"/>
    <row r="1426" ht="15" customHeight="1"/>
    <row r="1427" ht="15" customHeight="1"/>
    <row r="1428" ht="15" customHeight="1"/>
    <row r="1429" ht="15" customHeight="1"/>
    <row r="1430" ht="15" customHeight="1"/>
    <row r="1431" ht="15" customHeight="1"/>
    <row r="1432" ht="15" customHeight="1"/>
    <row r="1433" ht="15" customHeight="1"/>
    <row r="1434" ht="15" customHeight="1"/>
    <row r="1435" ht="15" customHeight="1"/>
    <row r="1436" ht="15" customHeight="1"/>
    <row r="1437" ht="15" customHeight="1"/>
    <row r="1438" ht="15" customHeight="1"/>
    <row r="1439" ht="15" customHeight="1"/>
    <row r="1440" ht="15" customHeight="1"/>
    <row r="1441" ht="15" customHeight="1"/>
    <row r="1442" ht="15" customHeight="1"/>
    <row r="1443" ht="15" customHeight="1"/>
    <row r="1444" ht="15" customHeight="1"/>
    <row r="1445" ht="15" customHeight="1"/>
    <row r="1446" ht="15" customHeight="1"/>
    <row r="1447" ht="15" customHeight="1"/>
    <row r="1448" ht="15" customHeight="1"/>
    <row r="1449" ht="15" customHeight="1"/>
    <row r="1450" ht="15" customHeight="1"/>
    <row r="1451" ht="15" customHeight="1"/>
    <row r="1452" ht="15" customHeight="1"/>
    <row r="1453" ht="15" customHeight="1"/>
    <row r="1454" ht="15" customHeight="1"/>
    <row r="1455" ht="15" customHeight="1"/>
    <row r="1456" ht="15" customHeight="1"/>
    <row r="1457" ht="15" customHeight="1"/>
    <row r="1458" ht="15" customHeight="1"/>
    <row r="1459" ht="15" customHeight="1"/>
    <row r="1460" ht="15" customHeight="1"/>
    <row r="1461" ht="15" customHeight="1"/>
    <row r="1462" ht="15" customHeight="1"/>
    <row r="1463" ht="15" customHeight="1"/>
    <row r="1464" ht="15" customHeight="1"/>
    <row r="1465" ht="15" customHeight="1"/>
    <row r="1466" ht="15" customHeight="1"/>
    <row r="1467" ht="15" customHeight="1"/>
    <row r="1468" ht="15" customHeight="1"/>
    <row r="1469" ht="15" customHeight="1"/>
    <row r="1470" ht="15" customHeight="1"/>
    <row r="1471" ht="15" customHeight="1"/>
    <row r="1472" ht="15" customHeight="1"/>
    <row r="1473" ht="15" customHeight="1"/>
    <row r="1474" ht="15" customHeight="1"/>
    <row r="1475" ht="15" customHeight="1"/>
    <row r="1476" ht="15" customHeight="1"/>
    <row r="1477" ht="15" customHeight="1"/>
    <row r="1478" ht="15" customHeight="1"/>
    <row r="1479" ht="15" customHeight="1"/>
    <row r="1480" ht="15" customHeight="1"/>
    <row r="1481" ht="15" customHeight="1"/>
    <row r="1482" ht="15" customHeight="1"/>
    <row r="1483" ht="15" customHeight="1"/>
    <row r="1484" ht="15" customHeight="1"/>
    <row r="1485" ht="15" customHeight="1"/>
    <row r="1486" ht="15" customHeight="1"/>
    <row r="1487" ht="15" customHeight="1"/>
    <row r="1488" ht="15" customHeight="1"/>
    <row r="1489" ht="15" customHeight="1"/>
    <row r="1490" ht="15" customHeight="1"/>
    <row r="1491" ht="15" customHeight="1"/>
    <row r="1492" ht="15" customHeight="1"/>
    <row r="1493" ht="15" customHeight="1"/>
    <row r="1494" ht="15" customHeight="1"/>
    <row r="1495" ht="15" customHeight="1"/>
    <row r="1496" ht="15" customHeight="1"/>
    <row r="1497" ht="15" customHeight="1"/>
    <row r="1498" ht="15" customHeight="1"/>
    <row r="1499" ht="15" customHeight="1"/>
    <row r="1500" ht="15" customHeight="1"/>
    <row r="1501" ht="15" customHeight="1"/>
    <row r="1502" ht="15" customHeight="1"/>
    <row r="1503" ht="15" customHeight="1"/>
    <row r="1504" ht="15" customHeight="1"/>
    <row r="1505" ht="15" customHeight="1"/>
    <row r="1506" ht="15" customHeight="1"/>
    <row r="1507" ht="15" customHeight="1"/>
    <row r="1508" ht="15" customHeight="1"/>
    <row r="1509" ht="15" customHeight="1"/>
    <row r="1510" ht="15" customHeight="1"/>
    <row r="1511" ht="15" customHeight="1"/>
    <row r="1512" ht="15" customHeight="1"/>
    <row r="1513" ht="15" customHeight="1"/>
    <row r="1514" ht="15" customHeight="1"/>
    <row r="1515" ht="15" customHeight="1"/>
    <row r="1516" ht="15" customHeight="1"/>
    <row r="1517" ht="15" customHeight="1"/>
    <row r="1518" ht="15" customHeight="1"/>
    <row r="1519" ht="15" customHeight="1"/>
    <row r="1520" ht="15" customHeight="1"/>
    <row r="1521" ht="15" customHeight="1"/>
    <row r="1522" ht="15" customHeight="1"/>
    <row r="1523" ht="15" customHeight="1"/>
    <row r="1524" ht="15" customHeight="1"/>
    <row r="1525" ht="15" customHeight="1"/>
    <row r="1526" ht="15" customHeight="1"/>
    <row r="1527" ht="15" customHeight="1"/>
    <row r="1528" ht="15" customHeight="1"/>
    <row r="1529" ht="15" customHeight="1"/>
    <row r="1530" ht="15" customHeight="1"/>
    <row r="1531" ht="15" customHeight="1"/>
    <row r="1532" ht="15" customHeight="1"/>
    <row r="1533" ht="15" customHeight="1"/>
    <row r="1534" ht="15" customHeight="1"/>
    <row r="1535" ht="15" customHeight="1"/>
    <row r="1536" ht="15" customHeight="1"/>
    <row r="1537" ht="15" customHeight="1"/>
    <row r="1538" ht="15" customHeight="1"/>
    <row r="1539" ht="15" customHeight="1"/>
    <row r="1540" ht="15" customHeight="1"/>
    <row r="1541" ht="15" customHeight="1"/>
    <row r="1542" ht="15" customHeight="1"/>
    <row r="1543" ht="15" customHeight="1"/>
    <row r="1544" ht="15" customHeight="1"/>
    <row r="1545" ht="15" customHeight="1"/>
    <row r="1546" ht="15" customHeight="1"/>
    <row r="1547" ht="15" customHeight="1"/>
    <row r="1548" ht="15" customHeight="1"/>
    <row r="1549" ht="15" customHeight="1"/>
    <row r="1550" ht="15" customHeight="1"/>
    <row r="1551" ht="15" customHeight="1"/>
    <row r="1552" ht="15" customHeight="1"/>
    <row r="1553" ht="15" customHeight="1"/>
    <row r="1554" ht="15" customHeight="1"/>
    <row r="1555" ht="15" customHeight="1"/>
    <row r="1556" ht="15" customHeight="1"/>
    <row r="1557" ht="15" customHeight="1"/>
    <row r="1558" ht="15" customHeight="1"/>
    <row r="1559" ht="15" customHeight="1"/>
    <row r="1560" ht="15" customHeight="1"/>
    <row r="1561" ht="15" customHeight="1"/>
    <row r="1562" ht="15" customHeight="1"/>
    <row r="1563" ht="15" customHeight="1"/>
    <row r="1564" ht="15" customHeight="1"/>
    <row r="1565" ht="15" customHeight="1"/>
    <row r="1566" ht="15" customHeight="1"/>
    <row r="1567" ht="15" customHeight="1"/>
    <row r="1568" ht="15" customHeight="1"/>
    <row r="1569" ht="15" customHeight="1"/>
    <row r="1570" ht="15" customHeight="1"/>
    <row r="1571" ht="15" customHeight="1"/>
    <row r="1572" ht="15" customHeight="1"/>
    <row r="1573" ht="15" customHeight="1"/>
    <row r="1574" ht="15" customHeight="1"/>
    <row r="1575" ht="15" customHeight="1"/>
    <row r="1576" ht="15" customHeight="1"/>
    <row r="1577" ht="15" customHeight="1"/>
    <row r="1578" ht="15" customHeight="1"/>
    <row r="1579" ht="15" customHeight="1"/>
    <row r="1580" ht="15" customHeight="1"/>
    <row r="1581" ht="15" customHeight="1"/>
    <row r="1582" ht="15" customHeight="1"/>
    <row r="1583" ht="15" customHeight="1"/>
    <row r="1584" ht="15" customHeight="1"/>
    <row r="1585" ht="15" customHeight="1"/>
    <row r="1586" ht="15" customHeight="1"/>
    <row r="1587" ht="15" customHeight="1"/>
    <row r="1588" ht="15" customHeight="1"/>
    <row r="1589" ht="15" customHeight="1"/>
    <row r="1590" ht="15" customHeight="1"/>
    <row r="1591" ht="15" customHeight="1"/>
    <row r="1592" ht="15" customHeight="1"/>
    <row r="1593" ht="15" customHeight="1"/>
    <row r="1594" ht="15" customHeight="1"/>
    <row r="1595" ht="15" customHeight="1"/>
    <row r="1596" ht="15" customHeight="1"/>
    <row r="1597" ht="15" customHeight="1"/>
    <row r="1598" ht="15" customHeight="1"/>
    <row r="1599" ht="15" customHeight="1"/>
    <row r="1600" ht="15" customHeight="1"/>
    <row r="1601" ht="15" customHeight="1"/>
    <row r="1602" ht="15" customHeight="1"/>
    <row r="1603" ht="15" customHeight="1"/>
    <row r="1604" ht="15" customHeight="1"/>
    <row r="1605" ht="15" customHeight="1"/>
    <row r="1606" ht="15" customHeight="1"/>
    <row r="1607" ht="15" customHeight="1"/>
    <row r="1608" ht="15" customHeight="1"/>
    <row r="1609" ht="15" customHeight="1"/>
    <row r="1610" ht="15" customHeight="1"/>
    <row r="1611" ht="15" customHeight="1"/>
    <row r="1612" ht="15" customHeight="1"/>
    <row r="1613" ht="15" customHeight="1"/>
    <row r="1614" ht="15" customHeight="1"/>
    <row r="1615" ht="15" customHeight="1"/>
    <row r="1616" ht="15" customHeight="1"/>
    <row r="1617" ht="15" customHeight="1"/>
    <row r="1618" ht="15" customHeight="1"/>
    <row r="1619" ht="15" customHeight="1"/>
    <row r="1620" ht="15" customHeight="1"/>
    <row r="1621" ht="15" customHeight="1"/>
    <row r="1622" ht="15" customHeight="1"/>
    <row r="1623" ht="15" customHeight="1"/>
    <row r="1624" ht="15" customHeight="1"/>
    <row r="1625" ht="15" customHeight="1"/>
    <row r="1626" ht="15" customHeight="1"/>
    <row r="1627" ht="15" customHeight="1"/>
    <row r="1628" ht="15" customHeight="1"/>
    <row r="1629" ht="15" customHeight="1"/>
    <row r="1630" ht="15" customHeight="1"/>
    <row r="1631" ht="15" customHeight="1"/>
    <row r="1632" ht="15" customHeight="1"/>
    <row r="1633" ht="15" customHeight="1"/>
    <row r="1634" ht="15" customHeight="1"/>
    <row r="1635" ht="15" customHeight="1"/>
    <row r="1636" ht="15" customHeight="1"/>
    <row r="1637" ht="15" customHeight="1"/>
    <row r="1638" ht="15" customHeight="1"/>
    <row r="1639" ht="15" customHeight="1"/>
    <row r="1640" ht="15" customHeight="1"/>
    <row r="1641" ht="15" customHeight="1"/>
    <row r="1642" ht="15" customHeight="1"/>
    <row r="1643" ht="15" customHeight="1"/>
    <row r="1644" ht="15" customHeight="1"/>
    <row r="1645" ht="15" customHeight="1"/>
    <row r="1646" ht="15" customHeight="1"/>
    <row r="1647" ht="15" customHeight="1"/>
    <row r="1648" ht="15" customHeight="1"/>
    <row r="1649" ht="15" customHeight="1"/>
    <row r="1650" ht="15" customHeight="1"/>
    <row r="1651" ht="15" customHeight="1"/>
    <row r="1652" ht="15" customHeight="1"/>
    <row r="1653" ht="15" customHeight="1"/>
    <row r="1654" ht="15" customHeight="1"/>
    <row r="1655" ht="15" customHeight="1"/>
    <row r="1656" ht="15" customHeight="1"/>
    <row r="1657" ht="15" customHeight="1"/>
    <row r="1658" ht="15" customHeight="1"/>
    <row r="1659" ht="15" customHeight="1"/>
    <row r="1660" ht="15" customHeight="1"/>
    <row r="1661" ht="15" customHeight="1"/>
    <row r="1662" ht="15" customHeight="1"/>
    <row r="1663" ht="15" customHeight="1"/>
    <row r="1664" ht="15" customHeight="1"/>
    <row r="1665" ht="15" customHeight="1"/>
    <row r="1666" ht="15" customHeight="1"/>
    <row r="1667" ht="15" customHeight="1"/>
    <row r="1668" ht="15" customHeight="1"/>
    <row r="1669" ht="15" customHeight="1"/>
    <row r="1670" ht="15" customHeight="1"/>
    <row r="1671" ht="15" customHeight="1"/>
    <row r="1672" ht="15" customHeight="1"/>
    <row r="1673" ht="15" customHeight="1"/>
    <row r="1674" ht="15" customHeight="1"/>
    <row r="1675" ht="15" customHeight="1"/>
    <row r="1676" ht="15" customHeight="1"/>
    <row r="1677" ht="15" customHeight="1"/>
    <row r="1678" ht="15" customHeight="1"/>
    <row r="1679" ht="15" customHeight="1"/>
    <row r="1680" ht="15" customHeight="1"/>
    <row r="1681" ht="15" customHeight="1"/>
    <row r="1682" ht="15" customHeight="1"/>
    <row r="1683" ht="15" customHeight="1"/>
    <row r="1684" ht="15" customHeight="1"/>
    <row r="1685" ht="15" customHeight="1"/>
    <row r="1686" ht="15" customHeight="1"/>
    <row r="1687" ht="15" customHeight="1"/>
    <row r="1688" ht="15" customHeight="1"/>
    <row r="1689" ht="15" customHeight="1"/>
    <row r="1690" ht="15" customHeight="1"/>
    <row r="1691" ht="15" customHeight="1"/>
    <row r="1692" ht="15" customHeight="1"/>
    <row r="1693" ht="15" customHeight="1"/>
    <row r="1694" ht="15" customHeight="1"/>
    <row r="1695" ht="15" customHeight="1"/>
    <row r="1696" ht="15" customHeight="1"/>
    <row r="1697" ht="15" customHeight="1"/>
    <row r="1698" ht="15" customHeight="1"/>
    <row r="1699" ht="15" customHeight="1"/>
    <row r="1700" ht="15" customHeight="1"/>
    <row r="1701" ht="15" customHeight="1"/>
    <row r="1702" ht="15" customHeight="1"/>
    <row r="1703" ht="15" customHeight="1"/>
    <row r="1704" ht="15" customHeight="1"/>
    <row r="1705" ht="15" customHeight="1"/>
    <row r="1706" ht="15" customHeight="1"/>
    <row r="1707" ht="15" customHeight="1"/>
    <row r="1708" ht="15" customHeight="1"/>
    <row r="1709" ht="15" customHeight="1"/>
    <row r="1710" ht="15" customHeight="1"/>
    <row r="1711" ht="15" customHeight="1"/>
    <row r="1712" ht="15" customHeight="1"/>
    <row r="1713" ht="15" customHeight="1"/>
    <row r="1714" ht="15" customHeight="1"/>
    <row r="1715" ht="15" customHeight="1"/>
    <row r="1716" ht="15" customHeight="1"/>
    <row r="1717" ht="15" customHeight="1"/>
    <row r="1718" ht="15" customHeight="1"/>
    <row r="1719" ht="15" customHeight="1"/>
    <row r="1720" ht="15" customHeight="1"/>
    <row r="1721" ht="15" customHeight="1"/>
    <row r="1722" ht="15" customHeight="1"/>
    <row r="1723" ht="15" customHeight="1"/>
    <row r="1724" ht="15" customHeight="1"/>
    <row r="1725" ht="15" customHeight="1"/>
    <row r="1726" ht="15" customHeight="1"/>
    <row r="1727" ht="15" customHeight="1"/>
    <row r="1728" ht="15" customHeight="1"/>
    <row r="1729" ht="15" customHeight="1"/>
    <row r="1730" ht="15" customHeight="1"/>
    <row r="1731" ht="15" customHeight="1"/>
    <row r="1732" ht="15" customHeight="1"/>
    <row r="1733" ht="15" customHeight="1"/>
    <row r="1734" ht="15" customHeight="1"/>
    <row r="1735" ht="15" customHeight="1"/>
    <row r="1736" ht="15" customHeight="1"/>
    <row r="1737" ht="15" customHeight="1"/>
    <row r="1738" ht="15" customHeight="1"/>
    <row r="1739" ht="15" customHeight="1"/>
    <row r="1740" ht="15" customHeight="1"/>
    <row r="1741" ht="15" customHeight="1"/>
    <row r="1742" ht="15" customHeight="1"/>
    <row r="1743" ht="15" customHeight="1"/>
    <row r="1744" ht="15" customHeight="1"/>
    <row r="1745" ht="15" customHeight="1"/>
    <row r="1746" ht="15" customHeight="1"/>
    <row r="1747" ht="15" customHeight="1"/>
    <row r="1748" ht="15" customHeight="1"/>
    <row r="1749" ht="15" customHeight="1"/>
    <row r="1750" ht="15" customHeight="1"/>
    <row r="1751" ht="15" customHeight="1"/>
    <row r="1752" ht="15" customHeight="1"/>
    <row r="1753" ht="15" customHeight="1"/>
    <row r="1754" ht="15" customHeight="1"/>
    <row r="1755" ht="15" customHeight="1"/>
    <row r="1756" ht="15" customHeight="1"/>
    <row r="1757" ht="15" customHeight="1"/>
    <row r="1758" ht="15" customHeight="1"/>
    <row r="1759" ht="15" customHeight="1"/>
    <row r="1760" ht="15" customHeight="1"/>
    <row r="1761" ht="15" customHeight="1"/>
    <row r="1762" ht="15" customHeight="1"/>
    <row r="1763" ht="15" customHeight="1"/>
    <row r="1764" ht="15" customHeight="1"/>
    <row r="1765" ht="15" customHeight="1"/>
    <row r="1766" ht="15" customHeight="1"/>
    <row r="1767" ht="15" customHeight="1"/>
    <row r="1768" ht="15" customHeight="1"/>
    <row r="1769" ht="15" customHeight="1"/>
    <row r="1770" ht="15" customHeight="1"/>
    <row r="1771" ht="15" customHeight="1"/>
    <row r="1772" ht="15" customHeight="1"/>
    <row r="1773" ht="15" customHeight="1"/>
    <row r="1774" ht="15" customHeight="1"/>
    <row r="1775" ht="15" customHeight="1"/>
    <row r="1776" ht="15" customHeight="1"/>
    <row r="1777" ht="15" customHeight="1"/>
    <row r="1778" ht="15" customHeight="1"/>
    <row r="1779" ht="15" customHeight="1"/>
    <row r="1780" ht="15" customHeight="1"/>
    <row r="1781" ht="15" customHeight="1"/>
    <row r="1782" ht="15" customHeight="1"/>
    <row r="1783" ht="15" customHeight="1"/>
    <row r="1784" ht="15" customHeight="1"/>
    <row r="1785" ht="15" customHeight="1"/>
    <row r="1786" ht="15" customHeight="1"/>
    <row r="1787" ht="15" customHeight="1"/>
    <row r="1788" ht="15" customHeight="1"/>
    <row r="1789" ht="15" customHeight="1"/>
    <row r="1790" ht="15" customHeight="1"/>
    <row r="1791" ht="15" customHeight="1"/>
    <row r="1792" ht="15" customHeight="1"/>
    <row r="1793" ht="15" customHeight="1"/>
    <row r="1794" ht="15" customHeight="1"/>
    <row r="1795" ht="15" customHeight="1"/>
    <row r="1796" ht="15" customHeight="1"/>
    <row r="1797" ht="15" customHeight="1"/>
    <row r="1798" ht="15" customHeight="1"/>
    <row r="1799" ht="15" customHeight="1"/>
    <row r="1800" ht="15" customHeight="1"/>
    <row r="1801" ht="15" customHeight="1"/>
    <row r="1802" ht="15" customHeight="1"/>
    <row r="1803" ht="15" customHeight="1"/>
    <row r="1804" ht="15" customHeight="1"/>
    <row r="1805" ht="15" customHeight="1"/>
    <row r="1806" ht="15" customHeight="1"/>
    <row r="1807" ht="15" customHeight="1"/>
    <row r="1808" ht="15" customHeight="1"/>
    <row r="1809" ht="15" customHeight="1"/>
    <row r="1810" ht="15" customHeight="1"/>
    <row r="1811" ht="15" customHeight="1"/>
    <row r="1812" ht="15" customHeight="1"/>
    <row r="1813" ht="15" customHeight="1"/>
    <row r="1814" ht="15" customHeight="1"/>
    <row r="1815" ht="15" customHeight="1"/>
    <row r="1816" ht="15" customHeight="1"/>
    <row r="1817" ht="15" customHeight="1"/>
    <row r="1818" ht="15" customHeight="1"/>
    <row r="1819" ht="15" customHeight="1"/>
    <row r="1820" ht="15" customHeight="1"/>
    <row r="1821" ht="15" customHeight="1"/>
    <row r="1822" ht="15" customHeight="1"/>
    <row r="1823" ht="15" customHeight="1"/>
    <row r="1824" ht="15" customHeight="1"/>
    <row r="1825" ht="15" customHeight="1"/>
    <row r="1826" ht="15" customHeight="1"/>
    <row r="1827" ht="15" customHeight="1"/>
    <row r="1828" ht="15" customHeight="1"/>
    <row r="1829" ht="15" customHeight="1"/>
    <row r="1830" ht="15" customHeight="1"/>
    <row r="1831" ht="15" customHeight="1"/>
    <row r="1832" ht="15" customHeight="1"/>
    <row r="1833" ht="15" customHeight="1"/>
    <row r="1834" ht="15" customHeight="1"/>
    <row r="1835" ht="15" customHeight="1"/>
    <row r="1836" ht="15" customHeight="1"/>
    <row r="1837" ht="15" customHeight="1"/>
    <row r="1838" ht="15" customHeight="1"/>
    <row r="1839" ht="15" customHeight="1"/>
    <row r="1840" ht="15" customHeight="1"/>
    <row r="1841" ht="15" customHeight="1"/>
    <row r="1842" ht="15" customHeight="1"/>
    <row r="1843" ht="15" customHeight="1"/>
    <row r="1844" ht="15" customHeight="1"/>
    <row r="1845" ht="15" customHeight="1"/>
    <row r="1846" ht="15" customHeight="1"/>
    <row r="1847" ht="15" customHeight="1"/>
    <row r="1848" ht="15" customHeight="1"/>
    <row r="1849" ht="15" customHeight="1"/>
    <row r="1850" ht="15" customHeight="1"/>
    <row r="1851" ht="15" customHeight="1"/>
    <row r="1852" ht="15" customHeight="1"/>
    <row r="1853" ht="15" customHeight="1"/>
    <row r="1854" ht="15" customHeight="1"/>
    <row r="1855" ht="15" customHeight="1"/>
    <row r="1856" ht="15" customHeight="1"/>
    <row r="1857" ht="15" customHeight="1"/>
    <row r="1858" ht="15" customHeight="1"/>
    <row r="1859" ht="15" customHeight="1"/>
    <row r="1860" ht="15" customHeight="1"/>
    <row r="1861" ht="15" customHeight="1"/>
    <row r="1862" ht="15" customHeight="1"/>
    <row r="1863" ht="15" customHeight="1"/>
    <row r="1864" ht="15" customHeight="1"/>
    <row r="1865" ht="15" customHeight="1"/>
    <row r="1866" ht="15" customHeight="1"/>
    <row r="1867" ht="15" customHeight="1"/>
    <row r="1868" ht="15" customHeight="1"/>
    <row r="1869" ht="15" customHeight="1"/>
    <row r="1870" ht="15" customHeight="1"/>
    <row r="1871" ht="15" customHeight="1"/>
    <row r="1872" ht="15" customHeight="1"/>
    <row r="1873" ht="15" customHeight="1"/>
    <row r="1874" ht="15" customHeight="1"/>
    <row r="1875" ht="15" customHeight="1"/>
    <row r="1876" ht="15" customHeight="1"/>
    <row r="1877" ht="15" customHeight="1"/>
    <row r="1878" ht="15" customHeight="1"/>
    <row r="1879" ht="15" customHeight="1"/>
    <row r="1880" ht="15" customHeight="1"/>
    <row r="1881" ht="15" customHeight="1"/>
    <row r="1882" ht="15" customHeight="1"/>
    <row r="1883" ht="15" customHeight="1"/>
    <row r="1884" ht="15" customHeight="1"/>
    <row r="1885" ht="15" customHeight="1"/>
    <row r="1886" ht="15" customHeight="1"/>
    <row r="1887" ht="15" customHeight="1"/>
    <row r="1888" ht="15" customHeight="1"/>
    <row r="1889" ht="15" customHeight="1"/>
    <row r="1890" ht="15" customHeight="1"/>
    <row r="1891" ht="15" customHeight="1"/>
    <row r="1892" ht="15" customHeight="1"/>
    <row r="1893" ht="15" customHeight="1"/>
    <row r="1894" ht="15" customHeight="1"/>
    <row r="1895" ht="15" customHeight="1"/>
    <row r="1896" ht="15" customHeight="1"/>
    <row r="1897" ht="15" customHeight="1"/>
    <row r="1898" ht="15" customHeight="1"/>
    <row r="1899" ht="15" customHeight="1"/>
    <row r="1900" ht="15" customHeight="1"/>
    <row r="1901" ht="15" customHeight="1"/>
    <row r="1902" ht="15" customHeight="1"/>
    <row r="1903" ht="15" customHeight="1"/>
    <row r="1904" ht="15" customHeight="1"/>
    <row r="1905" ht="15" customHeight="1"/>
    <row r="1906" ht="15" customHeight="1"/>
    <row r="1907" ht="15" customHeight="1"/>
    <row r="1908" ht="15" customHeight="1"/>
    <row r="1909" ht="15" customHeight="1"/>
    <row r="1910" ht="15" customHeight="1"/>
    <row r="1911" ht="15" customHeight="1"/>
    <row r="1912" ht="15" customHeight="1"/>
    <row r="1913" ht="15" customHeight="1"/>
    <row r="1914" ht="15" customHeight="1"/>
    <row r="1915" ht="15" customHeight="1"/>
    <row r="1916" ht="15" customHeight="1"/>
    <row r="1917" ht="15" customHeight="1"/>
    <row r="1918" ht="15" customHeight="1"/>
    <row r="1919" ht="15" customHeight="1"/>
    <row r="1920" ht="15" customHeight="1"/>
    <row r="1921" ht="15" customHeight="1"/>
    <row r="1922" ht="15" customHeight="1"/>
    <row r="1923" ht="15" customHeight="1"/>
    <row r="1924" ht="15" customHeight="1"/>
    <row r="1925" ht="15" customHeight="1"/>
    <row r="1926" ht="15" customHeight="1"/>
    <row r="1927" ht="15" customHeight="1"/>
    <row r="1928" ht="15" customHeight="1"/>
    <row r="1929" ht="15" customHeight="1"/>
    <row r="1930" ht="15" customHeight="1"/>
    <row r="1931" ht="15" customHeight="1"/>
    <row r="1932" ht="15" customHeight="1"/>
    <row r="1933" ht="15" customHeight="1"/>
    <row r="1934" ht="15" customHeight="1"/>
    <row r="1935" ht="15" customHeight="1"/>
    <row r="1936" ht="15" customHeight="1"/>
    <row r="1937" ht="15" customHeight="1"/>
    <row r="1938" ht="15" customHeight="1"/>
    <row r="1939" ht="15" customHeight="1"/>
    <row r="1940" ht="15" customHeight="1"/>
    <row r="1941" ht="15" customHeight="1"/>
    <row r="1942" ht="15" customHeight="1"/>
    <row r="1943" ht="15" customHeight="1"/>
    <row r="1944" ht="15" customHeight="1"/>
    <row r="1945" ht="15" customHeight="1"/>
    <row r="1946" ht="15" customHeight="1"/>
    <row r="1947" ht="15" customHeight="1"/>
    <row r="1948" ht="15" customHeight="1"/>
    <row r="1949" ht="15" customHeight="1"/>
    <row r="1950" ht="15" customHeight="1"/>
    <row r="1951" ht="15" customHeight="1"/>
    <row r="1952" ht="15" customHeight="1"/>
    <row r="1953" ht="15" customHeight="1"/>
    <row r="1954" ht="15" customHeight="1"/>
    <row r="1955" ht="15" customHeight="1"/>
    <row r="1956" ht="15" customHeight="1"/>
    <row r="1957" ht="15" customHeight="1"/>
    <row r="1958" ht="15" customHeight="1"/>
    <row r="1959" ht="15" customHeight="1"/>
    <row r="1960" ht="15" customHeight="1"/>
    <row r="1961" ht="15" customHeight="1"/>
    <row r="1962" ht="15" customHeight="1"/>
    <row r="1963" ht="15" customHeight="1"/>
    <row r="1964" ht="15" customHeight="1"/>
    <row r="1965" ht="15" customHeight="1"/>
    <row r="1966" ht="15" customHeight="1"/>
    <row r="1967" ht="15" customHeight="1"/>
    <row r="1968" ht="15" customHeight="1"/>
    <row r="1969" ht="15" customHeight="1"/>
    <row r="1970" ht="15" customHeight="1"/>
    <row r="1971" ht="15" customHeight="1"/>
    <row r="1972" ht="15" customHeight="1"/>
    <row r="1973" ht="15" customHeight="1"/>
    <row r="1974" ht="15" customHeight="1"/>
    <row r="1975" ht="15" customHeight="1"/>
    <row r="1976" ht="15" customHeight="1"/>
    <row r="1977" ht="15" customHeight="1"/>
    <row r="1978" ht="15" customHeight="1"/>
    <row r="1979" ht="15" customHeight="1"/>
    <row r="1980" ht="15" customHeight="1"/>
    <row r="1981" ht="15" customHeight="1"/>
    <row r="1982" ht="15" customHeight="1"/>
    <row r="1983" ht="15" customHeight="1"/>
    <row r="1984" ht="15" customHeight="1"/>
    <row r="1985" ht="15" customHeight="1"/>
    <row r="1986" ht="15" customHeight="1"/>
    <row r="1987" ht="15" customHeight="1"/>
    <row r="1988" ht="15" customHeight="1"/>
    <row r="1989" ht="15" customHeight="1"/>
    <row r="1990" ht="15" customHeight="1"/>
    <row r="1991" ht="15" customHeight="1"/>
    <row r="1992" ht="15" customHeight="1"/>
    <row r="1993" ht="15" customHeight="1"/>
    <row r="1994" ht="15" customHeight="1"/>
    <row r="1995" ht="15" customHeight="1"/>
    <row r="1996" ht="15" customHeight="1"/>
    <row r="1997" ht="15" customHeight="1"/>
    <row r="1998" ht="15" customHeight="1"/>
    <row r="1999" ht="15" customHeight="1"/>
    <row r="2000" ht="15" customHeight="1"/>
    <row r="2001" ht="15" customHeight="1"/>
    <row r="2002" ht="15" customHeight="1"/>
    <row r="2003" ht="15" customHeight="1"/>
    <row r="2004" ht="15" customHeight="1"/>
    <row r="2005" ht="15" customHeight="1"/>
    <row r="2006" ht="15" customHeight="1"/>
    <row r="2007" ht="15" customHeight="1"/>
    <row r="2008" ht="15" customHeight="1"/>
    <row r="2009" ht="15" customHeight="1"/>
    <row r="2010" ht="15" customHeight="1"/>
    <row r="2011" ht="15" customHeight="1"/>
    <row r="2012" ht="15" customHeight="1"/>
    <row r="2013" ht="15" customHeight="1"/>
    <row r="2014" ht="15" customHeight="1"/>
    <row r="2015" ht="15" customHeight="1"/>
    <row r="2016" ht="15" customHeight="1"/>
    <row r="2017" ht="15" customHeight="1"/>
    <row r="2018" ht="15" customHeight="1"/>
    <row r="2019" ht="15" customHeight="1"/>
    <row r="2020" ht="15" customHeight="1"/>
    <row r="2021" ht="15" customHeight="1"/>
    <row r="2022" ht="15" customHeight="1"/>
    <row r="2023" ht="15" customHeight="1"/>
    <row r="2024" ht="15" customHeight="1"/>
    <row r="2025" ht="15" customHeight="1"/>
    <row r="2026" ht="15" customHeight="1"/>
    <row r="2027" ht="15" customHeight="1"/>
    <row r="2028" ht="15" customHeight="1"/>
    <row r="2029" ht="15" customHeight="1"/>
    <row r="2030" ht="15" customHeight="1"/>
    <row r="2031" ht="15" customHeight="1"/>
    <row r="2032" ht="15" customHeight="1"/>
    <row r="2033" ht="15" customHeight="1"/>
    <row r="2034" ht="15" customHeight="1"/>
    <row r="2035" ht="15" customHeight="1"/>
    <row r="2036" ht="15" customHeight="1"/>
    <row r="2037" ht="15" customHeight="1"/>
    <row r="2038" ht="15" customHeight="1"/>
    <row r="2039" ht="15" customHeight="1"/>
    <row r="2040" ht="15" customHeight="1"/>
    <row r="2041" ht="15" customHeight="1"/>
    <row r="2042" ht="15" customHeight="1"/>
    <row r="2043" ht="15" customHeight="1"/>
    <row r="2044" ht="15" customHeight="1"/>
    <row r="2045" ht="15" customHeight="1"/>
    <row r="2046" ht="15" customHeight="1"/>
    <row r="2047" ht="15" customHeight="1"/>
    <row r="2048" ht="15" customHeight="1"/>
    <row r="2049" ht="15" customHeight="1"/>
    <row r="2050" ht="15" customHeight="1"/>
    <row r="2051" ht="15" customHeight="1"/>
    <row r="2052" ht="15" customHeight="1"/>
    <row r="2053" ht="15" customHeight="1"/>
    <row r="2054" ht="15" customHeight="1"/>
    <row r="2055" ht="15" customHeight="1"/>
    <row r="2056" ht="15" customHeight="1"/>
    <row r="2057" ht="15" customHeight="1"/>
    <row r="2058" ht="15" customHeight="1"/>
    <row r="2059" ht="15" customHeight="1"/>
    <row r="2060" ht="15" customHeight="1"/>
    <row r="2061" ht="15" customHeight="1"/>
    <row r="2062" ht="15" customHeight="1"/>
    <row r="2063" ht="15" customHeight="1"/>
    <row r="2064" ht="15" customHeight="1"/>
    <row r="2065" ht="15" customHeight="1"/>
    <row r="2066" ht="15" customHeight="1"/>
    <row r="2067" ht="15" customHeight="1"/>
    <row r="2068" ht="15" customHeight="1"/>
    <row r="2069" ht="15" customHeight="1"/>
    <row r="2070" ht="15" customHeight="1"/>
    <row r="2071" ht="15" customHeight="1"/>
    <row r="2072" ht="15" customHeight="1"/>
    <row r="2073" ht="15" customHeight="1"/>
    <row r="2074" ht="15" customHeight="1"/>
    <row r="2075" ht="15" customHeight="1"/>
    <row r="2076" ht="15" customHeight="1"/>
    <row r="2077" ht="15" customHeight="1"/>
    <row r="2078" ht="15" customHeight="1"/>
    <row r="2079" ht="15" customHeight="1"/>
    <row r="2080" ht="15" customHeight="1"/>
    <row r="2081" ht="15" customHeight="1"/>
    <row r="2082" ht="15" customHeight="1"/>
    <row r="2083" ht="15" customHeight="1"/>
    <row r="2084" ht="15" customHeight="1"/>
    <row r="2085" ht="15" customHeight="1"/>
    <row r="2086" ht="15" customHeight="1"/>
    <row r="2087" ht="15" customHeight="1"/>
    <row r="2088" ht="15" customHeight="1"/>
    <row r="2089" ht="15" customHeight="1"/>
    <row r="2090" ht="15" customHeight="1"/>
    <row r="2091" ht="15" customHeight="1"/>
    <row r="2092" ht="15" customHeight="1"/>
    <row r="2093" ht="15" customHeight="1"/>
    <row r="2094" ht="15" customHeight="1"/>
    <row r="2095" ht="15" customHeight="1"/>
    <row r="2096" ht="15" customHeight="1"/>
    <row r="2097" ht="15" customHeight="1"/>
    <row r="2098" ht="15" customHeight="1"/>
    <row r="2099" ht="15" customHeight="1"/>
    <row r="2100" ht="15" customHeight="1"/>
    <row r="2101" ht="15" customHeight="1"/>
    <row r="2102" ht="15" customHeight="1"/>
    <row r="2103" ht="15" customHeight="1"/>
    <row r="2104" ht="15" customHeight="1"/>
    <row r="2105" ht="15" customHeight="1"/>
    <row r="2106" ht="15" customHeight="1"/>
    <row r="2107" ht="15" customHeight="1"/>
    <row r="2108" ht="15" customHeight="1"/>
    <row r="2109" ht="15" customHeight="1"/>
    <row r="2110" ht="15" customHeight="1"/>
    <row r="2111" ht="15" customHeight="1"/>
    <row r="2112" ht="15" customHeight="1"/>
    <row r="2113" ht="15" customHeight="1"/>
    <row r="2114" ht="15" customHeight="1"/>
    <row r="2115" ht="15" customHeight="1"/>
    <row r="2116" ht="15" customHeight="1"/>
    <row r="2117" ht="15" customHeight="1"/>
    <row r="2118" ht="15" customHeight="1"/>
    <row r="2119" ht="15" customHeight="1"/>
    <row r="2120" ht="15" customHeight="1"/>
    <row r="2121" ht="15" customHeight="1"/>
    <row r="2122" ht="15" customHeight="1"/>
    <row r="2123" ht="15" customHeight="1"/>
    <row r="2124" ht="15" customHeight="1"/>
    <row r="2125" ht="15" customHeight="1"/>
    <row r="2126" ht="15" customHeight="1"/>
    <row r="2127" ht="15" customHeight="1"/>
    <row r="2128" ht="15" customHeight="1"/>
    <row r="2129" ht="15" customHeight="1"/>
    <row r="2130" ht="15" customHeight="1"/>
    <row r="2131" ht="15" customHeight="1"/>
    <row r="2132" ht="15" customHeight="1"/>
    <row r="2133" ht="15" customHeight="1"/>
    <row r="2134" ht="15" customHeight="1"/>
    <row r="2135" ht="15" customHeight="1"/>
    <row r="2136" ht="15" customHeight="1"/>
    <row r="2137" ht="15" customHeight="1"/>
    <row r="2138" ht="15" customHeight="1"/>
    <row r="2139" ht="15" customHeight="1"/>
    <row r="2140" ht="15" customHeight="1"/>
    <row r="2141" ht="15" customHeight="1"/>
    <row r="2142" ht="15" customHeight="1"/>
    <row r="2143" ht="15" customHeight="1"/>
    <row r="2144" ht="15" customHeight="1"/>
    <row r="2145" ht="15" customHeight="1"/>
    <row r="2146" ht="15" customHeight="1"/>
    <row r="2147" ht="15" customHeight="1"/>
    <row r="2148" ht="15" customHeight="1"/>
    <row r="2149" ht="15" customHeight="1"/>
    <row r="2150" ht="15" customHeight="1"/>
    <row r="2151" ht="15" customHeight="1"/>
    <row r="2152" ht="15" customHeight="1"/>
    <row r="2153" ht="15" customHeight="1"/>
    <row r="2154" ht="15" customHeight="1"/>
    <row r="2155" ht="15" customHeight="1"/>
    <row r="2156" ht="15" customHeight="1"/>
    <row r="2157" ht="15" customHeight="1"/>
    <row r="2158" ht="15" customHeight="1"/>
    <row r="2159" ht="15" customHeight="1"/>
    <row r="2160" ht="15" customHeight="1"/>
    <row r="2161" ht="15" customHeight="1"/>
    <row r="2162" ht="15" customHeight="1"/>
    <row r="2163" ht="15" customHeight="1"/>
    <row r="2164" ht="15" customHeight="1"/>
    <row r="2165" ht="15" customHeight="1"/>
    <row r="2166" ht="15" customHeight="1"/>
    <row r="2167" ht="15" customHeight="1"/>
    <row r="2168" ht="15" customHeight="1"/>
    <row r="2169" ht="15" customHeight="1"/>
    <row r="2170" ht="15" customHeight="1"/>
    <row r="2171" ht="15" customHeight="1"/>
    <row r="2172" ht="15" customHeight="1"/>
    <row r="2173" ht="15" customHeight="1"/>
    <row r="2174" ht="15" customHeight="1"/>
    <row r="2175" ht="15" customHeight="1"/>
    <row r="2176" ht="15" customHeight="1"/>
    <row r="2177" ht="15" customHeight="1"/>
    <row r="2178" ht="15" customHeight="1"/>
    <row r="2179" ht="15" customHeight="1"/>
    <row r="2180" ht="15" customHeight="1"/>
    <row r="2181" ht="15" customHeight="1"/>
    <row r="2182" ht="15" customHeight="1"/>
    <row r="2183" ht="15" customHeight="1"/>
    <row r="2184" ht="15" customHeight="1"/>
    <row r="2185" ht="15" customHeight="1"/>
    <row r="2186" ht="15" customHeight="1"/>
    <row r="2187" ht="15" customHeight="1"/>
    <row r="2188" ht="15" customHeight="1"/>
    <row r="2189" ht="15" customHeight="1"/>
    <row r="2190" ht="15" customHeight="1"/>
    <row r="2191" ht="15" customHeight="1"/>
    <row r="2192" ht="15" customHeight="1"/>
    <row r="2193" ht="15" customHeight="1"/>
    <row r="2194" ht="15" customHeight="1"/>
    <row r="2195" ht="15" customHeight="1"/>
    <row r="2196" ht="15" customHeight="1"/>
    <row r="2197" ht="15" customHeight="1"/>
    <row r="2198" ht="15" customHeight="1"/>
    <row r="2199" ht="15" customHeight="1"/>
    <row r="2200" ht="15" customHeight="1"/>
    <row r="2201" ht="15" customHeight="1"/>
    <row r="2202" ht="15" customHeight="1"/>
    <row r="2203" ht="15" customHeight="1"/>
    <row r="2204" ht="15" customHeight="1"/>
    <row r="2205" ht="15" customHeight="1"/>
    <row r="2206" ht="15" customHeight="1"/>
    <row r="2207" ht="15" customHeight="1"/>
    <row r="2208" ht="15" customHeight="1"/>
    <row r="2209" ht="15" customHeight="1"/>
    <row r="2210" ht="15" customHeight="1"/>
    <row r="2211" ht="15" customHeight="1"/>
    <row r="2212" ht="15" customHeight="1"/>
    <row r="2213" ht="15" customHeight="1"/>
    <row r="2214" ht="15" customHeight="1"/>
    <row r="2215" ht="15" customHeight="1"/>
    <row r="2216" ht="15" customHeight="1"/>
    <row r="2217" ht="15" customHeight="1"/>
    <row r="2218" ht="15" customHeight="1"/>
    <row r="2219" ht="15" customHeight="1"/>
    <row r="2220" ht="15" customHeight="1"/>
    <row r="2221" ht="15" customHeight="1"/>
    <row r="2222" ht="15" customHeight="1"/>
    <row r="2223" ht="15" customHeight="1"/>
    <row r="2224" ht="15" customHeight="1"/>
    <row r="2225" ht="15" customHeight="1"/>
    <row r="2226" ht="15" customHeight="1"/>
    <row r="2227" ht="15" customHeight="1"/>
    <row r="2228" ht="15" customHeight="1"/>
    <row r="2229" ht="15" customHeight="1"/>
    <row r="2230" ht="15" customHeight="1"/>
    <row r="2231" ht="15" customHeight="1"/>
    <row r="2232" ht="15" customHeight="1"/>
    <row r="2233" ht="15" customHeight="1"/>
    <row r="2234" ht="15" customHeight="1"/>
    <row r="2235" ht="15" customHeight="1"/>
    <row r="2236" ht="15" customHeight="1"/>
    <row r="2237" ht="15" customHeight="1"/>
    <row r="2238" ht="15" customHeight="1"/>
    <row r="2239" ht="15" customHeight="1"/>
    <row r="2240" ht="15" customHeight="1"/>
    <row r="2241" ht="15" customHeight="1"/>
    <row r="2242" ht="15" customHeight="1"/>
    <row r="2243" ht="15" customHeight="1"/>
    <row r="2244" ht="15" customHeight="1"/>
    <row r="2245" ht="15" customHeight="1"/>
    <row r="2246" ht="15" customHeight="1"/>
    <row r="2247" ht="15" customHeight="1"/>
    <row r="2248" ht="15" customHeight="1"/>
    <row r="2249" ht="15" customHeight="1"/>
    <row r="2250" ht="15" customHeight="1"/>
    <row r="2251" ht="15" customHeight="1"/>
    <row r="2252" ht="15" customHeight="1"/>
    <row r="2253" ht="15" customHeight="1"/>
    <row r="2254" ht="15" customHeight="1"/>
    <row r="2255" ht="15" customHeight="1"/>
    <row r="2256" ht="15" customHeight="1"/>
    <row r="2257" ht="15" customHeight="1"/>
    <row r="2258" ht="15" customHeight="1"/>
    <row r="2259" ht="15" customHeight="1"/>
    <row r="2260" ht="15" customHeight="1"/>
    <row r="2261" ht="15" customHeight="1"/>
    <row r="2262" ht="15" customHeight="1"/>
    <row r="2263" ht="15" customHeight="1"/>
    <row r="2264" ht="15" customHeight="1"/>
    <row r="2265" ht="15" customHeight="1"/>
    <row r="2266" ht="15" customHeight="1"/>
    <row r="2267" ht="15" customHeight="1"/>
    <row r="2268" ht="15" customHeight="1"/>
    <row r="2269" ht="15" customHeight="1"/>
    <row r="2270" ht="15" customHeight="1"/>
    <row r="2271" ht="15" customHeight="1"/>
    <row r="2272" ht="15" customHeight="1"/>
    <row r="2273" ht="15" customHeight="1"/>
    <row r="2274" ht="15" customHeight="1"/>
    <row r="2275" ht="15" customHeight="1"/>
    <row r="2276" ht="15" customHeight="1"/>
    <row r="2277" ht="15" customHeight="1"/>
    <row r="2278" ht="15" customHeight="1"/>
    <row r="2279" ht="15" customHeight="1"/>
    <row r="2280" ht="15" customHeight="1"/>
    <row r="2281" ht="15" customHeight="1"/>
    <row r="2282" ht="15" customHeight="1"/>
    <row r="2283" ht="15" customHeight="1"/>
    <row r="2284" ht="15" customHeight="1"/>
    <row r="2285" ht="15" customHeight="1"/>
    <row r="2286" ht="15" customHeight="1"/>
    <row r="2287" ht="15" customHeight="1"/>
    <row r="2288" ht="15" customHeight="1"/>
    <row r="2289" ht="15" customHeight="1"/>
    <row r="2290" ht="15" customHeight="1"/>
    <row r="2291" ht="15" customHeight="1"/>
    <row r="2292" ht="15" customHeight="1"/>
    <row r="2293" ht="15" customHeight="1"/>
    <row r="2294" ht="15" customHeight="1"/>
    <row r="2295" ht="15" customHeight="1"/>
    <row r="2296" ht="15" customHeight="1"/>
    <row r="2297" ht="15" customHeight="1"/>
    <row r="2298" ht="15" customHeight="1"/>
    <row r="2299" ht="15" customHeight="1"/>
    <row r="2300" ht="15" customHeight="1"/>
    <row r="2301" ht="15" customHeight="1"/>
    <row r="2302" ht="15" customHeight="1"/>
    <row r="2303" ht="15" customHeight="1"/>
    <row r="2304" ht="15" customHeight="1"/>
    <row r="2305" ht="15" customHeight="1"/>
    <row r="2306" ht="15" customHeight="1"/>
    <row r="2307" ht="15" customHeight="1"/>
    <row r="2308" ht="15" customHeight="1"/>
    <row r="2309" ht="15" customHeight="1"/>
    <row r="2310" ht="15" customHeight="1"/>
    <row r="2311" ht="15" customHeight="1"/>
    <row r="2312" ht="15" customHeight="1"/>
    <row r="2313" ht="15" customHeight="1"/>
    <row r="2314" ht="15" customHeight="1"/>
    <row r="2315" ht="15" customHeight="1"/>
    <row r="2316" ht="15" customHeight="1"/>
    <row r="2317" ht="15" customHeight="1"/>
    <row r="2318" ht="15" customHeight="1"/>
    <row r="2319" ht="15" customHeight="1"/>
    <row r="2320" ht="15" customHeight="1"/>
    <row r="2321" ht="15" customHeight="1"/>
    <row r="2322" ht="15" customHeight="1"/>
    <row r="2323" ht="15" customHeight="1"/>
    <row r="2324" ht="15" customHeight="1"/>
    <row r="2325" ht="15" customHeight="1"/>
    <row r="2326" ht="15" customHeight="1"/>
    <row r="2327" ht="15" customHeight="1"/>
    <row r="2328" ht="15" customHeight="1"/>
    <row r="2329" ht="15" customHeight="1"/>
    <row r="2330" ht="15" customHeight="1"/>
    <row r="2331" ht="15" customHeight="1"/>
    <row r="2332" ht="15" customHeight="1"/>
    <row r="2333" ht="15" customHeight="1"/>
    <row r="2334" ht="15" customHeight="1"/>
    <row r="2335" ht="15" customHeight="1"/>
    <row r="2336" ht="15" customHeight="1"/>
    <row r="2337" ht="15" customHeight="1"/>
    <row r="2338" ht="15" customHeight="1"/>
    <row r="2339" ht="15" customHeight="1"/>
    <row r="2340" ht="15" customHeight="1"/>
    <row r="2341" ht="15" customHeight="1"/>
    <row r="2342" ht="15" customHeight="1"/>
    <row r="2343" ht="15" customHeight="1"/>
    <row r="2344" ht="15" customHeight="1"/>
    <row r="2345" ht="15" customHeight="1"/>
    <row r="2346" ht="15" customHeight="1"/>
    <row r="2347" ht="15" customHeight="1"/>
    <row r="2348" ht="15" customHeight="1"/>
    <row r="2349" ht="15" customHeight="1"/>
    <row r="2350" ht="15" customHeight="1"/>
    <row r="2351" ht="15" customHeight="1"/>
    <row r="2352" ht="15" customHeight="1"/>
    <row r="2353" ht="15" customHeight="1"/>
    <row r="2354" ht="15" customHeight="1"/>
    <row r="2355" ht="15" customHeight="1"/>
    <row r="2356" ht="15" customHeight="1"/>
    <row r="2357" ht="15" customHeight="1"/>
    <row r="2358" ht="15" customHeight="1"/>
    <row r="2359" ht="15" customHeight="1"/>
    <row r="2360" ht="15" customHeight="1"/>
    <row r="2361" ht="15" customHeight="1"/>
    <row r="2362" ht="15" customHeight="1"/>
    <row r="2363" ht="15" customHeight="1"/>
    <row r="2364" ht="15" customHeight="1"/>
    <row r="2365" ht="15" customHeight="1"/>
    <row r="2366" ht="15" customHeight="1"/>
    <row r="2367" ht="15" customHeight="1"/>
    <row r="2368" ht="15" customHeight="1"/>
    <row r="2369" ht="15" customHeight="1"/>
    <row r="2370" ht="15" customHeight="1"/>
    <row r="2371" ht="15" customHeight="1"/>
    <row r="2372" ht="15" customHeight="1"/>
    <row r="2373" ht="15" customHeight="1"/>
    <row r="2374" ht="15" customHeight="1"/>
    <row r="2375" ht="15" customHeight="1"/>
    <row r="2376" ht="15" customHeight="1"/>
    <row r="2377" ht="15" customHeight="1"/>
    <row r="2378" ht="15" customHeight="1"/>
    <row r="2379" ht="15" customHeight="1"/>
    <row r="2380" ht="15" customHeight="1"/>
    <row r="2381" ht="15" customHeight="1"/>
    <row r="2382" ht="15" customHeight="1"/>
    <row r="2383" ht="15" customHeight="1"/>
    <row r="2384" ht="15" customHeight="1"/>
    <row r="2385" ht="15" customHeight="1"/>
    <row r="2386" ht="15" customHeight="1"/>
    <row r="2387" ht="15" customHeight="1"/>
    <row r="2388" ht="15" customHeight="1"/>
    <row r="2389" ht="15" customHeight="1"/>
    <row r="2390" ht="15" customHeight="1"/>
    <row r="2391" ht="15" customHeight="1"/>
    <row r="2392" ht="15" customHeight="1"/>
    <row r="2393" ht="15" customHeight="1"/>
    <row r="2394" ht="15" customHeight="1"/>
    <row r="2395" ht="15" customHeight="1"/>
    <row r="2396" ht="15" customHeight="1"/>
    <row r="2397" ht="15" customHeight="1"/>
    <row r="2398" ht="15" customHeight="1"/>
    <row r="2399" ht="15" customHeight="1"/>
    <row r="2400" ht="15" customHeight="1"/>
    <row r="2401" ht="15" customHeight="1"/>
    <row r="2402" ht="15" customHeight="1"/>
    <row r="2403" ht="15" customHeight="1"/>
    <row r="2404" ht="15" customHeight="1"/>
    <row r="2405" ht="15" customHeight="1"/>
    <row r="2406" ht="15" customHeight="1"/>
    <row r="2407" ht="15" customHeight="1"/>
    <row r="2408" ht="15" customHeight="1"/>
    <row r="2409" ht="15" customHeight="1"/>
    <row r="2410" ht="15" customHeight="1"/>
    <row r="2411" ht="15" customHeight="1"/>
    <row r="2412" ht="15" customHeight="1"/>
    <row r="2413" ht="15" customHeight="1"/>
    <row r="2414" ht="15" customHeight="1"/>
    <row r="2415" ht="15" customHeight="1"/>
    <row r="2416" ht="15" customHeight="1"/>
    <row r="2417" ht="15" customHeight="1"/>
    <row r="2418" ht="15" customHeight="1"/>
    <row r="2419" ht="15" customHeight="1"/>
    <row r="2420" ht="15" customHeight="1"/>
    <row r="2421" ht="15" customHeight="1"/>
    <row r="2422" ht="15" customHeight="1"/>
    <row r="2423" ht="15" customHeight="1"/>
    <row r="2424" ht="15" customHeight="1"/>
    <row r="2425" ht="15" customHeight="1"/>
    <row r="2426" ht="15" customHeight="1"/>
    <row r="2427" ht="15" customHeight="1"/>
    <row r="2428" ht="15" customHeight="1"/>
    <row r="2429" ht="15" customHeight="1"/>
    <row r="2430" ht="15" customHeight="1"/>
    <row r="2431" ht="15" customHeight="1"/>
    <row r="2432" ht="15" customHeight="1"/>
    <row r="2433" ht="15" customHeight="1"/>
    <row r="2434" ht="15" customHeight="1"/>
    <row r="2435" ht="15" customHeight="1"/>
    <row r="2436" ht="15" customHeight="1"/>
    <row r="2437" ht="15" customHeight="1"/>
    <row r="2438" ht="15" customHeight="1"/>
    <row r="2439" ht="15" customHeight="1"/>
    <row r="2440" ht="15" customHeight="1"/>
    <row r="2441" ht="15" customHeight="1"/>
    <row r="2442" ht="15" customHeight="1"/>
    <row r="2443" ht="15" customHeight="1"/>
    <row r="2444" ht="15" customHeight="1"/>
    <row r="2445" ht="15" customHeight="1"/>
    <row r="2446" ht="15" customHeight="1"/>
    <row r="2447" ht="15" customHeight="1"/>
    <row r="2448" ht="15" customHeight="1"/>
    <row r="2449" ht="15" customHeight="1"/>
    <row r="2450" ht="15" customHeight="1"/>
    <row r="2451" ht="15" customHeight="1"/>
    <row r="2452" ht="15" customHeight="1"/>
    <row r="2453" ht="15" customHeight="1"/>
    <row r="2454" ht="15" customHeight="1"/>
    <row r="2455" ht="15" customHeight="1"/>
    <row r="2456" ht="15" customHeight="1"/>
    <row r="2457" ht="15" customHeight="1"/>
    <row r="2458" ht="15" customHeight="1"/>
    <row r="2459" ht="15" customHeight="1"/>
    <row r="2460" ht="15" customHeight="1"/>
    <row r="2461" ht="15" customHeight="1"/>
    <row r="2462" ht="15" customHeight="1"/>
    <row r="2463" ht="15" customHeight="1"/>
    <row r="2464" ht="15" customHeight="1"/>
    <row r="2465" ht="15" customHeight="1"/>
    <row r="2466" ht="15" customHeight="1"/>
    <row r="2467" ht="15" customHeight="1"/>
    <row r="2468" ht="15" customHeight="1"/>
    <row r="2469" ht="15" customHeight="1"/>
    <row r="2470" ht="15" customHeight="1"/>
    <row r="2471" ht="15" customHeight="1"/>
    <row r="2472" ht="15" customHeight="1"/>
    <row r="2473" ht="15" customHeight="1"/>
    <row r="2474" ht="15" customHeight="1"/>
    <row r="2475" ht="15" customHeight="1"/>
    <row r="2476" ht="15" customHeight="1"/>
    <row r="2477" ht="15" customHeight="1"/>
    <row r="2478" ht="15" customHeight="1"/>
    <row r="2479" ht="15" customHeight="1"/>
    <row r="2480" ht="15" customHeight="1"/>
    <row r="2481" ht="15" customHeight="1"/>
    <row r="2482" ht="15" customHeight="1"/>
    <row r="2483" ht="15" customHeight="1"/>
    <row r="2484" ht="15" customHeight="1"/>
    <row r="2485" ht="15" customHeight="1"/>
    <row r="2486" ht="15" customHeight="1"/>
    <row r="2487" ht="15" customHeight="1"/>
    <row r="2488" ht="15" customHeight="1"/>
    <row r="2489" ht="15" customHeight="1"/>
    <row r="2490" ht="15" customHeight="1"/>
    <row r="2491" ht="15" customHeight="1"/>
    <row r="2492" ht="15" customHeight="1"/>
    <row r="2493" ht="15" customHeight="1"/>
    <row r="2494" ht="15" customHeight="1"/>
    <row r="2495" ht="15" customHeight="1"/>
    <row r="2496" ht="15" customHeight="1"/>
    <row r="2497" ht="15" customHeight="1"/>
    <row r="2498" ht="15" customHeight="1"/>
    <row r="2499" ht="15" customHeight="1"/>
    <row r="2500" ht="15" customHeight="1"/>
    <row r="2501" ht="15" customHeight="1"/>
    <row r="2502" ht="15" customHeight="1"/>
    <row r="2503" ht="15" customHeight="1"/>
    <row r="2504" ht="15" customHeight="1"/>
    <row r="2505" ht="15" customHeight="1"/>
    <row r="2506" ht="15" customHeight="1"/>
    <row r="2507" ht="15" customHeight="1"/>
    <row r="2508" ht="15" customHeight="1"/>
    <row r="2509" ht="15" customHeight="1"/>
    <row r="2510" ht="15" customHeight="1"/>
    <row r="2511" ht="15" customHeight="1"/>
    <row r="2512" ht="15" customHeight="1"/>
    <row r="2513" ht="15" customHeight="1"/>
    <row r="2514" ht="15" customHeight="1"/>
    <row r="2515" ht="15" customHeight="1"/>
    <row r="2516" ht="15" customHeight="1"/>
    <row r="2517" ht="15" customHeight="1"/>
    <row r="2518" ht="15" customHeight="1"/>
    <row r="2519" ht="15" customHeight="1"/>
    <row r="2520" ht="15" customHeight="1"/>
    <row r="2521" ht="15" customHeight="1"/>
    <row r="2522" ht="15" customHeight="1"/>
    <row r="2523" ht="15" customHeight="1"/>
    <row r="2524" ht="15" customHeight="1"/>
    <row r="2525" ht="15" customHeight="1"/>
    <row r="2526" ht="15" customHeight="1"/>
    <row r="2527" ht="15" customHeight="1"/>
    <row r="2528" ht="15" customHeight="1"/>
    <row r="2529" ht="15" customHeight="1"/>
    <row r="2530" ht="15" customHeight="1"/>
    <row r="2531" ht="15" customHeight="1"/>
    <row r="2532" ht="15" customHeight="1"/>
    <row r="2533" ht="15" customHeight="1"/>
    <row r="2534" ht="15" customHeight="1"/>
    <row r="2535" ht="15" customHeight="1"/>
    <row r="2536" ht="15" customHeight="1"/>
    <row r="2537" ht="15" customHeight="1"/>
    <row r="2538" ht="15" customHeight="1"/>
    <row r="2539" ht="15" customHeight="1"/>
    <row r="2540" ht="15" customHeight="1"/>
    <row r="2541" ht="15" customHeight="1"/>
    <row r="2542" ht="15" customHeight="1"/>
    <row r="2543" ht="15" customHeight="1"/>
    <row r="2544" ht="15" customHeight="1"/>
    <row r="2545" ht="15" customHeight="1"/>
    <row r="2546" ht="15" customHeight="1"/>
    <row r="2547" ht="15" customHeight="1"/>
    <row r="2548" ht="15" customHeight="1"/>
    <row r="2549" ht="15" customHeight="1"/>
    <row r="2550" ht="15" customHeight="1"/>
    <row r="2551" ht="15" customHeight="1"/>
    <row r="2552" ht="15" customHeight="1"/>
    <row r="2553" ht="15" customHeight="1"/>
    <row r="2554" ht="15" customHeight="1"/>
    <row r="2555" ht="15" customHeight="1"/>
    <row r="2556" ht="15" customHeight="1"/>
    <row r="2557" ht="15" customHeight="1"/>
    <row r="2558" ht="15" customHeight="1"/>
    <row r="2559" ht="15" customHeight="1"/>
    <row r="2560" ht="15" customHeight="1"/>
    <row r="2561" ht="15" customHeight="1"/>
    <row r="2562" ht="15" customHeight="1"/>
    <row r="2563" ht="15" customHeight="1"/>
    <row r="2564" ht="15" customHeight="1"/>
    <row r="2565" ht="15" customHeight="1"/>
    <row r="2566" ht="15" customHeight="1"/>
    <row r="2567" ht="15" customHeight="1"/>
    <row r="2568" ht="15" customHeight="1"/>
    <row r="2569" ht="15" customHeight="1"/>
    <row r="2570" ht="15" customHeight="1"/>
    <row r="2571" ht="15" customHeight="1"/>
    <row r="2572" ht="15" customHeight="1"/>
    <row r="2573" ht="15" customHeight="1"/>
    <row r="2574" ht="15" customHeight="1"/>
    <row r="2575" ht="15" customHeight="1"/>
    <row r="2576" ht="15" customHeight="1"/>
    <row r="2577" ht="15" customHeight="1"/>
    <row r="2578" ht="15" customHeight="1"/>
    <row r="2579" ht="15" customHeight="1"/>
    <row r="2580" ht="15" customHeight="1"/>
    <row r="2581" ht="15" customHeight="1"/>
    <row r="2582" ht="15" customHeight="1"/>
    <row r="2583" ht="15" customHeight="1"/>
    <row r="2584" ht="15" customHeight="1"/>
    <row r="2585" ht="15" customHeight="1"/>
    <row r="2586" ht="15" customHeight="1"/>
    <row r="2587" ht="15" customHeight="1"/>
    <row r="2588" ht="15" customHeight="1"/>
    <row r="2589" ht="15" customHeight="1"/>
    <row r="2590" ht="15" customHeight="1"/>
    <row r="2591" ht="15" customHeight="1"/>
    <row r="2592" ht="15" customHeight="1"/>
    <row r="2593" ht="15" customHeight="1"/>
    <row r="2594" ht="15" customHeight="1"/>
    <row r="2595" ht="15" customHeight="1"/>
    <row r="2596" ht="15" customHeight="1"/>
    <row r="2597" ht="15" customHeight="1"/>
    <row r="2598" ht="15" customHeight="1"/>
    <row r="2599" ht="15" customHeight="1"/>
    <row r="2600" ht="15" customHeight="1"/>
    <row r="2601" ht="15" customHeight="1"/>
    <row r="2602" ht="15" customHeight="1"/>
    <row r="2603" ht="15" customHeight="1"/>
    <row r="2604" ht="15" customHeight="1"/>
    <row r="2605" ht="15" customHeight="1"/>
    <row r="2606" ht="15" customHeight="1"/>
    <row r="2607" ht="15" customHeight="1"/>
    <row r="2608" ht="15" customHeight="1"/>
    <row r="2609" ht="15" customHeight="1"/>
    <row r="2610" ht="15" customHeight="1"/>
    <row r="2611" ht="15" customHeight="1"/>
    <row r="2612" ht="15" customHeight="1"/>
    <row r="2613" ht="15" customHeight="1"/>
    <row r="2614" ht="15" customHeight="1"/>
    <row r="2615" ht="15" customHeight="1"/>
    <row r="2616" ht="15" customHeight="1"/>
    <row r="2617" ht="15" customHeight="1"/>
    <row r="2618" ht="15" customHeight="1"/>
    <row r="2619" ht="15" customHeight="1"/>
    <row r="2620" ht="15" customHeight="1"/>
    <row r="2621" ht="15" customHeight="1"/>
    <row r="2622" ht="15" customHeight="1"/>
    <row r="2623" ht="15" customHeight="1"/>
    <row r="2624" ht="15" customHeight="1"/>
    <row r="2625" ht="15" customHeight="1"/>
    <row r="2626" ht="15" customHeight="1"/>
    <row r="2627" ht="15" customHeight="1"/>
    <row r="2628" ht="15" customHeight="1"/>
    <row r="2629" ht="15" customHeight="1"/>
    <row r="2630" ht="15" customHeight="1"/>
    <row r="2631" ht="15" customHeight="1"/>
    <row r="2632" ht="15" customHeight="1"/>
    <row r="2633" ht="15" customHeight="1"/>
    <row r="2634" ht="15" customHeight="1"/>
    <row r="2635" ht="15" customHeight="1"/>
    <row r="2636" ht="15" customHeight="1"/>
    <row r="2637" ht="15" customHeight="1"/>
    <row r="2638" ht="15" customHeight="1"/>
    <row r="2639" ht="15" customHeight="1"/>
    <row r="2640" ht="15" customHeight="1"/>
    <row r="2641" ht="15" customHeight="1"/>
    <row r="2642" ht="15" customHeight="1"/>
    <row r="2643" ht="15" customHeight="1"/>
    <row r="2644" ht="15" customHeight="1"/>
    <row r="2645" ht="15" customHeight="1"/>
    <row r="2646" ht="15" customHeight="1"/>
    <row r="2647" ht="15" customHeight="1"/>
    <row r="2648" ht="15" customHeight="1"/>
    <row r="2649" ht="15" customHeight="1"/>
    <row r="2650" ht="15" customHeight="1"/>
    <row r="2651" ht="15" customHeight="1"/>
    <row r="2652" ht="15" customHeight="1"/>
    <row r="2653" ht="15" customHeight="1"/>
    <row r="2654" ht="15" customHeight="1"/>
    <row r="2655" ht="15" customHeight="1"/>
    <row r="2656" ht="15" customHeight="1"/>
    <row r="2657" ht="15" customHeight="1"/>
    <row r="2658" ht="15" customHeight="1"/>
    <row r="2659" ht="15" customHeight="1"/>
    <row r="2660" ht="15" customHeight="1"/>
    <row r="2661" ht="15" customHeight="1"/>
    <row r="2662" ht="15" customHeight="1"/>
    <row r="2663" ht="15" customHeight="1"/>
    <row r="2664" ht="15" customHeight="1"/>
    <row r="2665" ht="15" customHeight="1"/>
    <row r="2666" ht="15" customHeight="1"/>
    <row r="2667" ht="15" customHeight="1"/>
    <row r="2668" ht="15" customHeight="1"/>
    <row r="2669" ht="15" customHeight="1"/>
    <row r="2670" ht="15" customHeight="1"/>
    <row r="2671" ht="15" customHeight="1"/>
    <row r="2672" ht="15" customHeight="1"/>
    <row r="2673" ht="15" customHeight="1"/>
    <row r="2674" ht="15" customHeight="1"/>
    <row r="2675" ht="15" customHeight="1"/>
    <row r="2676" ht="15" customHeight="1"/>
    <row r="2677" ht="15" customHeight="1"/>
    <row r="2678" ht="15" customHeight="1"/>
    <row r="2679" ht="15" customHeight="1"/>
    <row r="2680" ht="15" customHeight="1"/>
    <row r="2681" ht="15" customHeight="1"/>
    <row r="2682" ht="15" customHeight="1"/>
    <row r="2683" ht="15" customHeight="1"/>
    <row r="2684" ht="15" customHeight="1"/>
    <row r="2685" ht="15" customHeight="1"/>
    <row r="2686" ht="15" customHeight="1"/>
    <row r="2687" ht="15" customHeight="1"/>
    <row r="2688" ht="15" customHeight="1"/>
    <row r="2689" ht="15" customHeight="1"/>
    <row r="2690" ht="15" customHeight="1"/>
    <row r="2691" ht="15" customHeight="1"/>
    <row r="2692" ht="15" customHeight="1"/>
    <row r="2693" ht="15" customHeight="1"/>
    <row r="2694" ht="15" customHeight="1"/>
    <row r="2695" ht="15" customHeight="1"/>
    <row r="2696" ht="15" customHeight="1"/>
    <row r="2697" ht="15" customHeight="1"/>
    <row r="2698" ht="15" customHeight="1"/>
    <row r="2699" ht="15" customHeight="1"/>
    <row r="2700" ht="15" customHeight="1"/>
    <row r="2701" ht="15" customHeight="1"/>
    <row r="2702" ht="15" customHeight="1"/>
    <row r="2703" ht="15" customHeight="1"/>
    <row r="2704" ht="15" customHeight="1"/>
    <row r="2705" ht="15" customHeight="1"/>
    <row r="2706" ht="15" customHeight="1"/>
    <row r="2707" ht="15" customHeight="1"/>
    <row r="2708" ht="15" customHeight="1"/>
    <row r="2709" ht="15" customHeight="1"/>
    <row r="2710" ht="15" customHeight="1"/>
    <row r="2711" ht="15" customHeight="1"/>
    <row r="2712" ht="15" customHeight="1"/>
    <row r="2713" ht="15" customHeight="1"/>
    <row r="2714" ht="15" customHeight="1"/>
    <row r="2715" ht="15" customHeight="1"/>
    <row r="2716" ht="15" customHeight="1"/>
    <row r="2717" ht="15" customHeight="1"/>
    <row r="2718" ht="15" customHeight="1"/>
    <row r="2719" ht="15" customHeight="1"/>
    <row r="2720" ht="15" customHeight="1"/>
    <row r="2721" ht="15" customHeight="1"/>
    <row r="2722" ht="15" customHeight="1"/>
    <row r="2723" ht="15" customHeight="1"/>
    <row r="2724" ht="15" customHeight="1"/>
    <row r="2725" ht="15" customHeight="1"/>
    <row r="2726" ht="15" customHeight="1"/>
    <row r="2727" ht="15" customHeight="1"/>
    <row r="2728" ht="15" customHeight="1"/>
    <row r="2729" ht="15" customHeight="1"/>
    <row r="2730" ht="15" customHeight="1"/>
    <row r="2731" ht="15" customHeight="1"/>
    <row r="2732" ht="15" customHeight="1"/>
    <row r="2733" ht="15" customHeight="1"/>
    <row r="2734" ht="15" customHeight="1"/>
    <row r="2735" ht="15" customHeight="1"/>
    <row r="2736" ht="15" customHeight="1"/>
    <row r="2737" ht="15" customHeight="1"/>
    <row r="2738" ht="15" customHeight="1"/>
    <row r="2739" ht="15" customHeight="1"/>
    <row r="2740" ht="15" customHeight="1"/>
    <row r="2741" ht="15" customHeight="1"/>
    <row r="2742" ht="15" customHeight="1"/>
    <row r="2743" ht="15" customHeight="1"/>
    <row r="2744" ht="15" customHeight="1"/>
    <row r="2745" ht="15" customHeight="1"/>
    <row r="2746" ht="15" customHeight="1"/>
    <row r="2747" ht="15" customHeight="1"/>
    <row r="2748" ht="15" customHeight="1"/>
    <row r="2749" ht="15" customHeight="1"/>
    <row r="2750" ht="15" customHeight="1"/>
    <row r="2751" ht="15" customHeight="1"/>
    <row r="2752" ht="15" customHeight="1"/>
    <row r="2753" ht="15" customHeight="1"/>
    <row r="2754" ht="15" customHeight="1"/>
    <row r="2755" ht="15" customHeight="1"/>
    <row r="2756" ht="15" customHeight="1"/>
    <row r="2757" ht="15" customHeight="1"/>
    <row r="2758" ht="15" customHeight="1"/>
    <row r="2759" ht="15" customHeight="1"/>
    <row r="2760" ht="15" customHeight="1"/>
    <row r="2761" ht="15" customHeight="1"/>
    <row r="2762" ht="15" customHeight="1"/>
    <row r="2763" ht="15" customHeight="1"/>
    <row r="2764" ht="15" customHeight="1"/>
    <row r="2765" ht="15" customHeight="1"/>
    <row r="2766" ht="15" customHeight="1"/>
    <row r="2767" ht="15" customHeight="1"/>
    <row r="2768" ht="15" customHeight="1"/>
    <row r="2769" ht="15" customHeight="1"/>
    <row r="2770" ht="15" customHeight="1"/>
    <row r="2771" ht="15" customHeight="1"/>
    <row r="2772" ht="15" customHeight="1"/>
    <row r="2773" ht="15" customHeight="1"/>
    <row r="2774" ht="15" customHeight="1"/>
    <row r="2775" ht="15" customHeight="1"/>
    <row r="2776" ht="15" customHeight="1"/>
    <row r="2777" ht="15" customHeight="1"/>
    <row r="2778" ht="15" customHeight="1"/>
    <row r="2779" ht="15" customHeight="1"/>
    <row r="2780" ht="15" customHeight="1"/>
    <row r="2781" ht="15" customHeight="1"/>
    <row r="2782" ht="15" customHeight="1"/>
    <row r="2783" ht="15" customHeight="1"/>
    <row r="2784" ht="15" customHeight="1"/>
    <row r="2785" ht="15" customHeight="1"/>
    <row r="2786" ht="15" customHeight="1"/>
    <row r="2787" ht="15" customHeight="1"/>
    <row r="2788" ht="15" customHeight="1"/>
    <row r="2789" ht="15" customHeight="1"/>
    <row r="2790" ht="15" customHeight="1"/>
    <row r="2791" ht="15" customHeight="1"/>
    <row r="2792" ht="15" customHeight="1"/>
    <row r="2793" ht="15" customHeight="1"/>
    <row r="2794" ht="15" customHeight="1"/>
    <row r="2795" ht="15" customHeight="1"/>
    <row r="2796" ht="15" customHeight="1"/>
    <row r="2797" ht="15" customHeight="1"/>
    <row r="2798" ht="15" customHeight="1"/>
    <row r="2799" ht="15" customHeight="1"/>
    <row r="2800" ht="15" customHeight="1"/>
    <row r="2801" ht="15" customHeight="1"/>
    <row r="2802" ht="15" customHeight="1"/>
    <row r="2803" ht="15" customHeight="1"/>
    <row r="2804" ht="15" customHeight="1"/>
    <row r="2805" ht="15" customHeight="1"/>
    <row r="2806" ht="15" customHeight="1"/>
    <row r="2807" ht="15" customHeight="1"/>
    <row r="2808" ht="15" customHeight="1"/>
    <row r="2809" ht="15" customHeight="1"/>
    <row r="2810" ht="15" customHeight="1"/>
    <row r="2811" ht="15" customHeight="1"/>
    <row r="2812" ht="15" customHeight="1"/>
    <row r="2813" ht="15" customHeight="1"/>
    <row r="2814" ht="15" customHeight="1"/>
    <row r="2815" ht="15" customHeight="1"/>
    <row r="2816" ht="15" customHeight="1"/>
    <row r="2817" ht="15" customHeight="1"/>
    <row r="2818" ht="15" customHeight="1"/>
    <row r="2819" ht="15" customHeight="1"/>
    <row r="2820" ht="15" customHeight="1"/>
    <row r="2821" ht="15" customHeight="1"/>
    <row r="2822" ht="15" customHeight="1"/>
    <row r="2823" ht="15" customHeight="1"/>
    <row r="2824" ht="15" customHeight="1"/>
    <row r="2825" ht="15" customHeight="1"/>
    <row r="2826" ht="15" customHeight="1"/>
    <row r="2827" ht="15" customHeight="1"/>
    <row r="2828" ht="15" customHeight="1"/>
    <row r="2829" ht="15" customHeight="1"/>
    <row r="2830" ht="15" customHeight="1"/>
    <row r="2831" ht="15" customHeight="1"/>
    <row r="2832" ht="15" customHeight="1"/>
    <row r="2833" ht="15" customHeight="1"/>
    <row r="2834" ht="15" customHeight="1"/>
    <row r="2835" ht="15" customHeight="1"/>
    <row r="2836" ht="15" customHeight="1"/>
    <row r="2837" ht="15" customHeight="1"/>
    <row r="2838" ht="15" customHeight="1"/>
    <row r="2839" ht="15" customHeight="1"/>
    <row r="2840" ht="15" customHeight="1"/>
    <row r="2841" ht="15" customHeight="1"/>
    <row r="2842" ht="15" customHeight="1"/>
    <row r="2843" ht="15" customHeight="1"/>
    <row r="2844" ht="15" customHeight="1"/>
    <row r="2845" ht="15" customHeight="1"/>
    <row r="2846" ht="15" customHeight="1"/>
    <row r="2847" ht="15" customHeight="1"/>
    <row r="2848" ht="15" customHeight="1"/>
    <row r="2849" ht="15" customHeight="1"/>
    <row r="2850" ht="15" customHeight="1"/>
    <row r="2851" ht="15" customHeight="1"/>
    <row r="2852" ht="15" customHeight="1"/>
    <row r="2853" ht="15" customHeight="1"/>
    <row r="2854" ht="15" customHeight="1"/>
    <row r="2855" ht="15" customHeight="1"/>
    <row r="2856" ht="15" customHeight="1"/>
    <row r="2857" ht="15" customHeight="1"/>
    <row r="2858" ht="15" customHeight="1"/>
    <row r="2859" ht="15" customHeight="1"/>
    <row r="2860" ht="15" customHeight="1"/>
    <row r="2861" ht="15" customHeight="1"/>
    <row r="2862" ht="15" customHeight="1"/>
    <row r="2863" ht="15" customHeight="1"/>
    <row r="2864" ht="15" customHeight="1"/>
    <row r="2865" ht="15" customHeight="1"/>
    <row r="2866" ht="15" customHeight="1"/>
    <row r="2867" ht="15" customHeight="1"/>
    <row r="2868" ht="15" customHeight="1"/>
    <row r="2869" ht="15" customHeight="1"/>
    <row r="2870" ht="15" customHeight="1"/>
    <row r="2871" ht="15" customHeight="1"/>
    <row r="2872" ht="15" customHeight="1"/>
    <row r="2873" ht="15" customHeight="1"/>
    <row r="2874" ht="15" customHeight="1"/>
    <row r="2875" ht="15" customHeight="1"/>
    <row r="2876" ht="15" customHeight="1"/>
    <row r="2877" ht="15" customHeight="1"/>
    <row r="2878" ht="15" customHeight="1"/>
    <row r="2879" ht="15" customHeight="1"/>
    <row r="2880" ht="15" customHeight="1"/>
    <row r="2881" ht="15" customHeight="1"/>
    <row r="2882" ht="15" customHeight="1"/>
    <row r="2883" ht="15" customHeight="1"/>
    <row r="2884" ht="15" customHeight="1"/>
    <row r="2885" ht="15" customHeight="1"/>
    <row r="2886" ht="15" customHeight="1"/>
    <row r="2887" ht="15" customHeight="1"/>
    <row r="2888" ht="15" customHeight="1"/>
    <row r="2889" ht="15" customHeight="1"/>
    <row r="2890" ht="15" customHeight="1"/>
    <row r="2891" ht="15" customHeight="1"/>
    <row r="2892" ht="15" customHeight="1"/>
    <row r="2893" ht="15" customHeight="1"/>
    <row r="2894" ht="15" customHeight="1"/>
    <row r="2895" ht="15" customHeight="1"/>
    <row r="2896" ht="15" customHeight="1"/>
    <row r="2897" ht="15" customHeight="1"/>
    <row r="2898" ht="15" customHeight="1"/>
    <row r="2899" ht="15" customHeight="1"/>
    <row r="2900" ht="15" customHeight="1"/>
    <row r="2901" ht="15" customHeight="1"/>
    <row r="2902" ht="15" customHeight="1"/>
    <row r="2903" ht="15" customHeight="1"/>
    <row r="2904" ht="15" customHeight="1"/>
    <row r="2905" ht="15" customHeight="1"/>
    <row r="2906" ht="15" customHeight="1"/>
    <row r="2907" ht="15" customHeight="1"/>
    <row r="2908" ht="15" customHeight="1"/>
    <row r="2909" ht="15" customHeight="1"/>
    <row r="2910" ht="15" customHeight="1"/>
    <row r="2911" ht="15" customHeight="1"/>
    <row r="2912" ht="15" customHeight="1"/>
    <row r="2913" ht="15" customHeight="1"/>
    <row r="2914" ht="15" customHeight="1"/>
    <row r="2915" ht="15" customHeight="1"/>
    <row r="2916" ht="15" customHeight="1"/>
    <row r="2917" ht="15" customHeight="1"/>
    <row r="2918" ht="15" customHeight="1"/>
    <row r="2919" ht="15" customHeight="1"/>
    <row r="2920" ht="15" customHeight="1"/>
    <row r="2921" ht="15" customHeight="1"/>
    <row r="2922" ht="15" customHeight="1"/>
    <row r="2923" ht="15" customHeight="1"/>
    <row r="2924" ht="15" customHeight="1"/>
    <row r="2925" ht="15" customHeight="1"/>
    <row r="2926" ht="15" customHeight="1"/>
    <row r="2927" ht="15" customHeight="1"/>
    <row r="2928" ht="15" customHeight="1"/>
    <row r="2929" ht="15" customHeight="1"/>
    <row r="2930" ht="15" customHeight="1"/>
    <row r="2931" ht="15" customHeight="1"/>
    <row r="2932" ht="15" customHeight="1"/>
    <row r="2933" ht="15" customHeight="1"/>
    <row r="2934" ht="15" customHeight="1"/>
    <row r="2935" ht="15" customHeight="1"/>
    <row r="2936" ht="15" customHeight="1"/>
    <row r="2937" ht="15" customHeight="1"/>
    <row r="2938" ht="15" customHeight="1"/>
    <row r="2939" ht="15" customHeight="1"/>
    <row r="2940" ht="15" customHeight="1"/>
    <row r="2941" ht="15" customHeight="1"/>
    <row r="2942" ht="15" customHeight="1"/>
    <row r="2943" ht="15" customHeight="1"/>
    <row r="2944" ht="15" customHeight="1"/>
    <row r="2945" ht="15" customHeight="1"/>
    <row r="2946" ht="15" customHeight="1"/>
    <row r="2947" ht="15" customHeight="1"/>
    <row r="2948" ht="15" customHeight="1"/>
    <row r="2949" ht="15" customHeight="1"/>
    <row r="2950" ht="15" customHeight="1"/>
    <row r="2951" ht="15" customHeight="1"/>
    <row r="2952" ht="15" customHeight="1"/>
    <row r="2953" ht="15" customHeight="1"/>
    <row r="2954" ht="15" customHeight="1"/>
    <row r="2955" ht="15" customHeight="1"/>
    <row r="2956" ht="15" customHeight="1"/>
    <row r="2957" ht="15" customHeight="1"/>
    <row r="2958" ht="15" customHeight="1"/>
    <row r="2959" ht="15" customHeight="1"/>
    <row r="2960" ht="15" customHeight="1"/>
    <row r="2961" ht="15" customHeight="1"/>
    <row r="2962" ht="15" customHeight="1"/>
    <row r="2963" ht="15" customHeight="1"/>
    <row r="2964" ht="15" customHeight="1"/>
    <row r="2965" ht="15" customHeight="1"/>
    <row r="2966" ht="15" customHeight="1"/>
    <row r="2967" ht="15" customHeight="1"/>
    <row r="2968" ht="15" customHeight="1"/>
    <row r="2969" ht="15" customHeight="1"/>
    <row r="2970" ht="15" customHeight="1"/>
    <row r="2971" ht="15" customHeight="1"/>
    <row r="2972" ht="15" customHeight="1"/>
    <row r="2973" ht="15" customHeight="1"/>
    <row r="2974" ht="15" customHeight="1"/>
    <row r="2975" ht="15" customHeight="1"/>
    <row r="2976" ht="15" customHeight="1"/>
    <row r="2977" ht="15" customHeight="1"/>
    <row r="2978" ht="15" customHeight="1"/>
    <row r="2979" ht="15" customHeight="1"/>
    <row r="2980" ht="15" customHeight="1"/>
    <row r="2981" ht="15" customHeight="1"/>
    <row r="2982" ht="15" customHeight="1"/>
    <row r="2983" ht="15" customHeight="1"/>
    <row r="2984" ht="15" customHeight="1"/>
    <row r="2985" ht="15" customHeight="1"/>
    <row r="2986" ht="15" customHeight="1"/>
    <row r="2987" ht="15" customHeight="1"/>
    <row r="2988" ht="15" customHeight="1"/>
    <row r="2989" ht="15" customHeight="1"/>
    <row r="2990" ht="15" customHeight="1"/>
    <row r="2991" ht="15" customHeight="1"/>
    <row r="2992" ht="15" customHeight="1"/>
    <row r="2993" ht="15" customHeight="1"/>
    <row r="2994" ht="15" customHeight="1"/>
    <row r="2995" ht="15" customHeight="1"/>
    <row r="2996" ht="15" customHeight="1"/>
    <row r="2997" ht="15" customHeight="1"/>
    <row r="2998" ht="15" customHeight="1"/>
    <row r="2999" ht="15" customHeight="1"/>
    <row r="3000" ht="15" customHeight="1"/>
    <row r="3001" ht="15" customHeight="1"/>
    <row r="3002" ht="15" customHeight="1"/>
    <row r="3003" ht="15" customHeight="1"/>
    <row r="3004" ht="15" customHeight="1"/>
    <row r="3005" ht="15" customHeight="1"/>
    <row r="3006" ht="15" customHeight="1"/>
    <row r="3007" ht="15" customHeight="1"/>
    <row r="3008" ht="15" customHeight="1"/>
    <row r="3009" ht="15" customHeight="1"/>
    <row r="3010" ht="15" customHeight="1"/>
    <row r="3011" ht="15" customHeight="1"/>
    <row r="3012" ht="15" customHeight="1"/>
    <row r="3013" ht="15" customHeight="1"/>
    <row r="3014" ht="15" customHeight="1"/>
    <row r="3015" ht="15" customHeight="1"/>
    <row r="3016" ht="15" customHeight="1"/>
    <row r="3017" ht="15" customHeight="1"/>
    <row r="3018" ht="15" customHeight="1"/>
    <row r="3019" ht="15" customHeight="1"/>
    <row r="3020" ht="15" customHeight="1"/>
    <row r="3021" ht="15" customHeight="1"/>
    <row r="3022" ht="15" customHeight="1"/>
    <row r="3023" ht="15" customHeight="1"/>
    <row r="3024" ht="15" customHeight="1"/>
    <row r="3025" ht="15" customHeight="1"/>
    <row r="3026" ht="15" customHeight="1"/>
    <row r="3027" ht="15" customHeight="1"/>
    <row r="3028" ht="15" customHeight="1"/>
    <row r="3029" ht="15" customHeight="1"/>
    <row r="3030" ht="15" customHeight="1"/>
    <row r="3031" ht="15" customHeight="1"/>
    <row r="3032" ht="15" customHeight="1"/>
    <row r="3033" ht="15" customHeight="1"/>
    <row r="3034" ht="15" customHeight="1"/>
    <row r="3035" ht="15" customHeight="1"/>
    <row r="3036" ht="15" customHeight="1"/>
    <row r="3037" ht="15" customHeight="1"/>
    <row r="3038" ht="15" customHeight="1"/>
    <row r="3039" ht="15" customHeight="1"/>
    <row r="3040" ht="15" customHeight="1"/>
    <row r="3041" ht="15" customHeight="1"/>
    <row r="3042" ht="15" customHeight="1"/>
    <row r="3043" ht="15" customHeight="1"/>
    <row r="3044" ht="15" customHeight="1"/>
    <row r="3045" ht="15" customHeight="1"/>
    <row r="3046" ht="15" customHeight="1"/>
    <row r="3047" ht="15" customHeight="1"/>
    <row r="3048" ht="15" customHeight="1"/>
    <row r="3049" ht="15" customHeight="1"/>
    <row r="3050" ht="15" customHeight="1"/>
    <row r="3051" ht="15" customHeight="1"/>
    <row r="3052" ht="15" customHeight="1"/>
    <row r="3053" ht="15" customHeight="1"/>
    <row r="3054" ht="15" customHeight="1"/>
    <row r="3055" ht="15" customHeight="1"/>
    <row r="3056" ht="15" customHeight="1"/>
    <row r="3057" ht="15" customHeight="1"/>
    <row r="3058" ht="15" customHeight="1"/>
    <row r="3059" ht="15" customHeight="1"/>
    <row r="3060" ht="15" customHeight="1"/>
    <row r="3061" ht="15" customHeight="1"/>
    <row r="3062" ht="15" customHeight="1"/>
    <row r="3063" ht="15" customHeight="1"/>
    <row r="3064" ht="15" customHeight="1"/>
    <row r="3065" ht="15" customHeight="1"/>
    <row r="3066" ht="15" customHeight="1"/>
    <row r="3067" ht="15" customHeight="1"/>
    <row r="3068" ht="15" customHeight="1"/>
    <row r="3069" ht="15" customHeight="1"/>
    <row r="3070" ht="15" customHeight="1"/>
    <row r="3071" ht="15" customHeight="1"/>
    <row r="3072" ht="15" customHeight="1"/>
    <row r="3073" ht="15" customHeight="1"/>
    <row r="3074" ht="15" customHeight="1"/>
    <row r="3075" ht="15" customHeight="1"/>
    <row r="3076" ht="15" customHeight="1"/>
    <row r="3077" ht="15" customHeight="1"/>
    <row r="3078" ht="15" customHeight="1"/>
    <row r="3079" ht="15" customHeight="1"/>
    <row r="3080" ht="15" customHeight="1"/>
    <row r="3081" ht="15" customHeight="1"/>
    <row r="3082" ht="15" customHeight="1"/>
    <row r="3083" ht="15" customHeight="1"/>
    <row r="3084" ht="15" customHeight="1"/>
    <row r="3085" ht="15" customHeight="1"/>
    <row r="3086" ht="15" customHeight="1"/>
    <row r="3087" ht="15" customHeight="1"/>
    <row r="3088" ht="15" customHeight="1"/>
    <row r="3089" ht="15" customHeight="1"/>
    <row r="3090" ht="15" customHeight="1"/>
    <row r="3091" ht="15" customHeight="1"/>
    <row r="3092" ht="15" customHeight="1"/>
    <row r="3093" ht="15" customHeight="1"/>
    <row r="3094" ht="15" customHeight="1"/>
    <row r="3095" ht="15" customHeight="1"/>
    <row r="3096" ht="15" customHeight="1"/>
    <row r="3097" ht="15" customHeight="1"/>
    <row r="3098" ht="15" customHeight="1"/>
    <row r="3099" ht="15" customHeight="1"/>
    <row r="3100" ht="15" customHeight="1"/>
    <row r="3101" ht="15" customHeight="1"/>
    <row r="3102" ht="15" customHeight="1"/>
    <row r="3103" ht="15" customHeight="1"/>
    <row r="3104" ht="15" customHeight="1"/>
    <row r="3105" ht="15" customHeight="1"/>
    <row r="3106" ht="15" customHeight="1"/>
    <row r="3107" ht="15" customHeight="1"/>
    <row r="3108" ht="15" customHeight="1"/>
    <row r="3109" ht="15" customHeight="1"/>
    <row r="3110" ht="15" customHeight="1"/>
    <row r="3111" ht="15" customHeight="1"/>
    <row r="3112" ht="15" customHeight="1"/>
    <row r="3113" ht="15" customHeight="1"/>
    <row r="3114" ht="15" customHeight="1"/>
    <row r="3115" ht="15" customHeight="1"/>
    <row r="3116" ht="15" customHeight="1"/>
    <row r="3117" ht="15" customHeight="1"/>
    <row r="3118" ht="15" customHeight="1"/>
    <row r="3119" ht="15" customHeight="1"/>
    <row r="3120" ht="15" customHeight="1"/>
    <row r="3121" ht="15" customHeight="1"/>
    <row r="3122" ht="15" customHeight="1"/>
    <row r="3123" ht="15" customHeight="1"/>
    <row r="3124" ht="15" customHeight="1"/>
    <row r="3125" ht="15" customHeight="1"/>
    <row r="3126" ht="15" customHeight="1"/>
    <row r="3127" ht="15" customHeight="1"/>
    <row r="3128" ht="15" customHeight="1"/>
    <row r="3129" ht="15" customHeight="1"/>
    <row r="3130" ht="15" customHeight="1"/>
    <row r="3131" ht="15" customHeight="1"/>
    <row r="3132" ht="15" customHeight="1"/>
    <row r="3133" ht="15" customHeight="1"/>
    <row r="3134" ht="15" customHeight="1"/>
    <row r="3135" ht="15" customHeight="1"/>
    <row r="3136" ht="15" customHeight="1"/>
    <row r="3137" ht="15" customHeight="1"/>
    <row r="3138" ht="15" customHeight="1"/>
    <row r="3139" ht="15" customHeight="1"/>
    <row r="3140" ht="15" customHeight="1"/>
    <row r="3141" ht="15" customHeight="1"/>
    <row r="3142" ht="15" customHeight="1"/>
    <row r="3143" ht="15" customHeight="1"/>
    <row r="3144" ht="15" customHeight="1"/>
    <row r="3145" ht="15" customHeight="1"/>
    <row r="3146" ht="15" customHeight="1"/>
    <row r="3147" ht="15" customHeight="1"/>
    <row r="3148" ht="15" customHeight="1"/>
    <row r="3149" ht="15" customHeight="1"/>
    <row r="3150" ht="15" customHeight="1"/>
    <row r="3151" ht="15" customHeight="1"/>
    <row r="3152" ht="15" customHeight="1"/>
    <row r="3153" ht="15" customHeight="1"/>
    <row r="3154" ht="15" customHeight="1"/>
    <row r="3155" ht="15" customHeight="1"/>
    <row r="3156" ht="15" customHeight="1"/>
    <row r="3157" ht="15" customHeight="1"/>
    <row r="3158" ht="15" customHeight="1"/>
    <row r="3159" ht="15" customHeight="1"/>
    <row r="3160" ht="15" customHeight="1"/>
    <row r="3161" ht="15" customHeight="1"/>
    <row r="3162" ht="15" customHeight="1"/>
    <row r="3163" ht="15" customHeight="1"/>
    <row r="3164" ht="15" customHeight="1"/>
    <row r="3165" ht="15" customHeight="1"/>
    <row r="3166" ht="15" customHeight="1"/>
    <row r="3167" ht="15" customHeight="1"/>
    <row r="3168" ht="15" customHeight="1"/>
    <row r="3169" ht="15" customHeight="1"/>
    <row r="3170" ht="15" customHeight="1"/>
    <row r="3171" ht="15" customHeight="1"/>
    <row r="3172" ht="15" customHeight="1"/>
    <row r="3173" ht="15" customHeight="1"/>
    <row r="3174" ht="15" customHeight="1"/>
    <row r="3175" ht="15" customHeight="1"/>
    <row r="3176" ht="15" customHeight="1"/>
    <row r="3177" ht="15" customHeight="1"/>
    <row r="3178" ht="15" customHeight="1"/>
    <row r="3179" ht="15" customHeight="1"/>
    <row r="3180" ht="15" customHeight="1"/>
    <row r="3181" ht="15" customHeight="1"/>
    <row r="3182" ht="15" customHeight="1"/>
    <row r="3183" ht="15" customHeight="1"/>
    <row r="3184" ht="15" customHeight="1"/>
    <row r="3185" ht="15" customHeight="1"/>
    <row r="3186" ht="15" customHeight="1"/>
    <row r="3187" ht="15" customHeight="1"/>
    <row r="3188" ht="15" customHeight="1"/>
    <row r="3189" ht="15" customHeight="1"/>
    <row r="3190" ht="15" customHeight="1"/>
    <row r="3191" ht="15" customHeight="1"/>
    <row r="3192" ht="15" customHeight="1"/>
    <row r="3193" ht="15" customHeight="1"/>
    <row r="3194" ht="15" customHeight="1"/>
    <row r="3195" ht="15" customHeight="1"/>
    <row r="3196" ht="15" customHeight="1"/>
    <row r="3197" ht="15" customHeight="1"/>
    <row r="3198" ht="15" customHeight="1"/>
    <row r="3199" ht="15" customHeight="1"/>
    <row r="3200" ht="15" customHeight="1"/>
    <row r="3201" ht="15" customHeight="1"/>
    <row r="3202" ht="15" customHeight="1"/>
    <row r="3203" ht="15" customHeight="1"/>
    <row r="3204" ht="15" customHeight="1"/>
    <row r="3205" ht="15" customHeight="1"/>
    <row r="3206" ht="15" customHeight="1"/>
    <row r="3207" ht="15" customHeight="1"/>
    <row r="3208" ht="15" customHeight="1"/>
    <row r="3209" ht="15" customHeight="1"/>
    <row r="3210" ht="15" customHeight="1"/>
    <row r="3211" ht="15" customHeight="1"/>
    <row r="3212" ht="15" customHeight="1"/>
    <row r="3213" ht="15" customHeight="1"/>
    <row r="3214" ht="15" customHeight="1"/>
    <row r="3215" ht="15" customHeight="1"/>
    <row r="3216" ht="15" customHeight="1"/>
    <row r="3217" ht="15" customHeight="1"/>
    <row r="3218" ht="15" customHeight="1"/>
    <row r="3219" ht="15" customHeight="1"/>
    <row r="3220" ht="15" customHeight="1"/>
    <row r="3221" ht="15" customHeight="1"/>
    <row r="3222" ht="15" customHeight="1"/>
    <row r="3223" ht="15" customHeight="1"/>
    <row r="3224" ht="15" customHeight="1"/>
    <row r="3225" ht="15" customHeight="1"/>
    <row r="3226" ht="15" customHeight="1"/>
    <row r="3227" ht="15" customHeight="1"/>
    <row r="3228" ht="15" customHeight="1"/>
    <row r="3229" ht="15" customHeight="1"/>
    <row r="3230" ht="15" customHeight="1"/>
    <row r="3231" ht="15" customHeight="1"/>
    <row r="3232" ht="15" customHeight="1"/>
    <row r="3233" ht="15" customHeight="1"/>
    <row r="3234" ht="15" customHeight="1"/>
    <row r="3235" ht="15" customHeight="1"/>
    <row r="3236" ht="15" customHeight="1"/>
    <row r="3237" ht="15" customHeight="1"/>
    <row r="3238" ht="15" customHeight="1"/>
    <row r="3239" ht="15" customHeight="1"/>
    <row r="3240" ht="15" customHeight="1"/>
    <row r="3241" ht="15" customHeight="1"/>
    <row r="3242" ht="15" customHeight="1"/>
    <row r="3243" ht="15" customHeight="1"/>
    <row r="3244" ht="15" customHeight="1"/>
    <row r="3245" ht="15" customHeight="1"/>
    <row r="3246" ht="15" customHeight="1"/>
    <row r="3247" ht="15" customHeight="1"/>
    <row r="3248" ht="15" customHeight="1"/>
    <row r="3249" ht="15" customHeight="1"/>
    <row r="3250" ht="15" customHeight="1"/>
    <row r="3251" ht="15" customHeight="1"/>
    <row r="3252" ht="15" customHeight="1"/>
    <row r="3253" ht="15" customHeight="1"/>
    <row r="3254" ht="15" customHeight="1"/>
    <row r="3255" ht="15" customHeight="1"/>
    <row r="3256" ht="15" customHeight="1"/>
    <row r="3257" ht="15" customHeight="1"/>
    <row r="3258" ht="15" customHeight="1"/>
    <row r="3259" ht="15" customHeight="1"/>
    <row r="3260" ht="15" customHeight="1"/>
    <row r="3261" ht="15" customHeight="1"/>
    <row r="3262" ht="15" customHeight="1"/>
    <row r="3263" ht="15" customHeight="1"/>
    <row r="3264" ht="15" customHeight="1"/>
    <row r="3265" ht="15" customHeight="1"/>
    <row r="3266" ht="15" customHeight="1"/>
    <row r="3267" ht="15" customHeight="1"/>
    <row r="3268" ht="15" customHeight="1"/>
    <row r="3269" ht="15" customHeight="1"/>
    <row r="3270" ht="15" customHeight="1"/>
    <row r="3271" ht="15" customHeight="1"/>
    <row r="3272" ht="15" customHeight="1"/>
    <row r="3273" ht="15" customHeight="1"/>
    <row r="3274" ht="15" customHeight="1"/>
    <row r="3275" ht="15" customHeight="1"/>
    <row r="3276" ht="15" customHeight="1"/>
    <row r="3277" ht="15" customHeight="1"/>
    <row r="3278" ht="15" customHeight="1"/>
    <row r="3279" ht="15" customHeight="1"/>
    <row r="3280" ht="15" customHeight="1"/>
    <row r="3281" ht="15" customHeight="1"/>
    <row r="3282" ht="15" customHeight="1"/>
    <row r="3283" ht="15" customHeight="1"/>
    <row r="3284" ht="15" customHeight="1"/>
    <row r="3285" ht="15" customHeight="1"/>
    <row r="3286" ht="15" customHeight="1"/>
    <row r="3287" ht="15" customHeight="1"/>
    <row r="3288" ht="15" customHeight="1"/>
    <row r="3289" ht="15" customHeight="1"/>
    <row r="3290" ht="15" customHeight="1"/>
    <row r="3291" ht="15" customHeight="1"/>
    <row r="3292" ht="15" customHeight="1"/>
    <row r="3293" ht="15" customHeight="1"/>
    <row r="3294" ht="15" customHeight="1"/>
    <row r="3295" ht="15" customHeight="1"/>
    <row r="3296" ht="15" customHeight="1"/>
    <row r="3297" ht="15" customHeight="1"/>
    <row r="3298" ht="15" customHeight="1"/>
    <row r="3299" ht="15" customHeight="1"/>
    <row r="3300" ht="15" customHeight="1"/>
    <row r="3301" ht="15" customHeight="1"/>
    <row r="3302" ht="15" customHeight="1"/>
    <row r="3303" ht="15" customHeight="1"/>
    <row r="3304" ht="15" customHeight="1"/>
    <row r="3305" ht="15" customHeight="1"/>
    <row r="3306" ht="15" customHeight="1"/>
    <row r="3307" ht="15" customHeight="1"/>
    <row r="3308" ht="15" customHeight="1"/>
    <row r="3309" ht="15" customHeight="1"/>
    <row r="3310" ht="15" customHeight="1"/>
    <row r="3311" ht="15" customHeight="1"/>
    <row r="3312" ht="15" customHeight="1"/>
    <row r="3313" ht="15" customHeight="1"/>
    <row r="3314" ht="15" customHeight="1"/>
    <row r="3315" ht="15" customHeight="1"/>
    <row r="3316" ht="15" customHeight="1"/>
    <row r="3317" ht="15" customHeight="1"/>
    <row r="3318" ht="15" customHeight="1"/>
    <row r="3319" ht="15" customHeight="1"/>
    <row r="3320" ht="15" customHeight="1"/>
    <row r="3321" ht="15" customHeight="1"/>
    <row r="3322" ht="15" customHeight="1"/>
    <row r="3323" ht="15" customHeight="1"/>
    <row r="3324" ht="15" customHeight="1"/>
    <row r="3325" ht="15" customHeight="1"/>
    <row r="3326" ht="15" customHeight="1"/>
    <row r="3327" ht="15" customHeight="1"/>
    <row r="3328" ht="15" customHeight="1"/>
    <row r="3329" ht="15" customHeight="1"/>
    <row r="3330" ht="15" customHeight="1"/>
    <row r="3331" ht="15" customHeight="1"/>
    <row r="3332" ht="15" customHeight="1"/>
    <row r="3333" ht="15" customHeight="1"/>
    <row r="3334" ht="15" customHeight="1"/>
    <row r="3335" ht="15" customHeight="1"/>
    <row r="3336" ht="15" customHeight="1"/>
    <row r="3337" ht="15" customHeight="1"/>
    <row r="3338" ht="15" customHeight="1"/>
    <row r="3339" ht="15" customHeight="1"/>
    <row r="3340" ht="15" customHeight="1"/>
    <row r="3341" ht="15" customHeight="1"/>
    <row r="3342" ht="15" customHeight="1"/>
    <row r="3343" ht="15" customHeight="1"/>
    <row r="3344" ht="15" customHeight="1"/>
    <row r="3345" ht="15" customHeight="1"/>
    <row r="3346" ht="15" customHeight="1"/>
    <row r="3347" ht="15" customHeight="1"/>
    <row r="3348" ht="15" customHeight="1"/>
    <row r="3349" ht="15" customHeight="1"/>
    <row r="3350" ht="15" customHeight="1"/>
    <row r="3351" ht="15" customHeight="1"/>
    <row r="3352" ht="15" customHeight="1"/>
    <row r="3353" ht="15" customHeight="1"/>
    <row r="3354" ht="15" customHeight="1"/>
    <row r="3355" ht="15" customHeight="1"/>
    <row r="3356" ht="15" customHeight="1"/>
    <row r="3357" ht="15" customHeight="1"/>
    <row r="3358" ht="15" customHeight="1"/>
    <row r="3359" ht="15" customHeight="1"/>
    <row r="3360" ht="15" customHeight="1"/>
    <row r="3361" ht="15" customHeight="1"/>
    <row r="3362" ht="15" customHeight="1"/>
    <row r="3363" ht="15" customHeight="1"/>
    <row r="3364" ht="15" customHeight="1"/>
    <row r="3365" ht="15" customHeight="1"/>
    <row r="3366" ht="15" customHeight="1"/>
    <row r="3367" ht="15" customHeight="1"/>
    <row r="3368" ht="15" customHeight="1"/>
    <row r="3369" ht="15" customHeight="1"/>
    <row r="3370" ht="15" customHeight="1"/>
    <row r="3371" ht="15" customHeight="1"/>
    <row r="3372" ht="15" customHeight="1"/>
    <row r="3373" ht="15" customHeight="1"/>
    <row r="3374" ht="15" customHeight="1"/>
    <row r="3375" ht="15" customHeight="1"/>
    <row r="3376" ht="15" customHeight="1"/>
    <row r="3377" ht="15" customHeight="1"/>
    <row r="3378" ht="15" customHeight="1"/>
    <row r="3379" ht="15" customHeight="1"/>
    <row r="3380" ht="15" customHeight="1"/>
    <row r="3381" ht="15" customHeight="1"/>
    <row r="3382" ht="15" customHeight="1"/>
    <row r="3383" ht="15" customHeight="1"/>
    <row r="3384" ht="15" customHeight="1"/>
    <row r="3385" ht="15" customHeight="1"/>
    <row r="3386" ht="15" customHeight="1"/>
    <row r="3387" ht="15" customHeight="1"/>
    <row r="3388" ht="15" customHeight="1"/>
    <row r="3389" ht="15" customHeight="1"/>
    <row r="3390" ht="15" customHeight="1"/>
    <row r="3391" ht="15" customHeight="1"/>
    <row r="3392" ht="15" customHeight="1"/>
    <row r="3393" ht="15" customHeight="1"/>
    <row r="3394" ht="15" customHeight="1"/>
    <row r="3395" ht="15" customHeight="1"/>
    <row r="3396" ht="15" customHeight="1"/>
    <row r="3397" ht="15" customHeight="1"/>
    <row r="3398" ht="15" customHeight="1"/>
    <row r="3399" ht="15" customHeight="1"/>
    <row r="3400" ht="15" customHeight="1"/>
    <row r="3401" ht="15" customHeight="1"/>
    <row r="3402" ht="15" customHeight="1"/>
    <row r="3403" ht="15" customHeight="1"/>
    <row r="3404" ht="15" customHeight="1"/>
    <row r="3405" ht="15" customHeight="1"/>
    <row r="3406" ht="15" customHeight="1"/>
    <row r="3407" ht="15" customHeight="1"/>
    <row r="3408" ht="15" customHeight="1"/>
    <row r="3409" ht="15" customHeight="1"/>
    <row r="3410" ht="15" customHeight="1"/>
    <row r="3411" ht="15" customHeight="1"/>
    <row r="3412" ht="15" customHeight="1"/>
    <row r="3413" ht="15" customHeight="1"/>
    <row r="3414" ht="15" customHeight="1"/>
    <row r="3415" ht="15" customHeight="1"/>
    <row r="3416" ht="15" customHeight="1"/>
    <row r="3417" ht="15" customHeight="1"/>
    <row r="3418" ht="15" customHeight="1"/>
    <row r="3419" ht="15" customHeight="1"/>
    <row r="3420" ht="15" customHeight="1"/>
    <row r="3421" ht="15" customHeight="1"/>
    <row r="3422" ht="15" customHeight="1"/>
    <row r="3423" ht="15" customHeight="1"/>
    <row r="3424" ht="15" customHeight="1"/>
    <row r="3425" ht="15" customHeight="1"/>
    <row r="3426" ht="15" customHeight="1"/>
    <row r="3427" ht="15" customHeight="1"/>
    <row r="3428" ht="15" customHeight="1"/>
    <row r="3429" ht="15" customHeight="1"/>
    <row r="3430" ht="15" customHeight="1"/>
    <row r="3431" ht="15" customHeight="1"/>
    <row r="3432" ht="15" customHeight="1"/>
    <row r="3433" ht="15" customHeight="1"/>
    <row r="3434" ht="15" customHeight="1"/>
    <row r="3435" ht="15" customHeight="1"/>
    <row r="3436" ht="15" customHeight="1"/>
    <row r="3437" ht="15" customHeight="1"/>
    <row r="3438" ht="15" customHeight="1"/>
    <row r="3439" ht="15" customHeight="1"/>
    <row r="3440" ht="15" customHeight="1"/>
    <row r="3441" ht="15" customHeight="1"/>
    <row r="3442" ht="15" customHeight="1"/>
    <row r="3443" ht="15" customHeight="1"/>
    <row r="3444" ht="15" customHeight="1"/>
    <row r="3445" ht="15" customHeight="1"/>
    <row r="3446" ht="15" customHeight="1"/>
    <row r="3447" ht="15" customHeight="1"/>
    <row r="3448" ht="15" customHeight="1"/>
    <row r="3449" ht="15" customHeight="1"/>
    <row r="3450" ht="15" customHeight="1"/>
    <row r="3451" ht="15" customHeight="1"/>
    <row r="3452" ht="15" customHeight="1"/>
    <row r="3453" ht="15" customHeight="1"/>
    <row r="3454" ht="15" customHeight="1"/>
    <row r="3455" ht="15" customHeight="1"/>
    <row r="3456" ht="15" customHeight="1"/>
    <row r="3457" ht="15" customHeight="1"/>
    <row r="3458" ht="15" customHeight="1"/>
    <row r="3459" ht="15" customHeight="1"/>
    <row r="3460" ht="15" customHeight="1"/>
    <row r="3461" ht="15" customHeight="1"/>
    <row r="3462" ht="15" customHeight="1"/>
    <row r="3463" ht="15" customHeight="1"/>
    <row r="3464" ht="15" customHeight="1"/>
    <row r="3465" ht="15" customHeight="1"/>
    <row r="3466" ht="15" customHeight="1"/>
    <row r="3467" ht="15" customHeight="1"/>
    <row r="3468" ht="15" customHeight="1"/>
    <row r="3469" ht="15" customHeight="1"/>
    <row r="3470" ht="15" customHeight="1"/>
    <row r="3471" ht="15" customHeight="1"/>
    <row r="3472" ht="15" customHeight="1"/>
    <row r="3473" ht="15" customHeight="1"/>
    <row r="3474" ht="15" customHeight="1"/>
    <row r="3475" ht="15" customHeight="1"/>
    <row r="3476" ht="15" customHeight="1"/>
    <row r="3477" ht="15" customHeight="1"/>
    <row r="3478" ht="15" customHeight="1"/>
    <row r="3479" ht="15" customHeight="1"/>
    <row r="3480" ht="15" customHeight="1"/>
    <row r="3481" ht="15" customHeight="1"/>
    <row r="3482" ht="15" customHeight="1"/>
    <row r="3483" ht="15" customHeight="1"/>
    <row r="3484" ht="15" customHeight="1"/>
    <row r="3485" ht="15" customHeight="1"/>
    <row r="3486" ht="15" customHeight="1"/>
    <row r="3487" ht="15" customHeight="1"/>
    <row r="3488" ht="15" customHeight="1"/>
    <row r="3489" ht="15" customHeight="1"/>
    <row r="3490" ht="15" customHeight="1"/>
    <row r="3491" ht="15" customHeight="1"/>
    <row r="3492" ht="15" customHeight="1"/>
    <row r="3493" ht="15" customHeight="1"/>
    <row r="3494" ht="15" customHeight="1"/>
    <row r="3495" ht="15" customHeight="1"/>
    <row r="3496" ht="15" customHeight="1"/>
    <row r="3497" ht="15" customHeight="1"/>
    <row r="3498" ht="15" customHeight="1"/>
    <row r="3499" ht="15" customHeight="1"/>
    <row r="3500" ht="15" customHeight="1"/>
    <row r="3501" ht="15" customHeight="1"/>
    <row r="3502" ht="15" customHeight="1"/>
    <row r="3503" ht="15" customHeight="1"/>
    <row r="3504" ht="15" customHeight="1"/>
    <row r="3505" ht="15" customHeight="1"/>
    <row r="3506" ht="15" customHeight="1"/>
    <row r="3507" ht="15" customHeight="1"/>
    <row r="3508" ht="15" customHeight="1"/>
    <row r="3509" ht="15" customHeight="1"/>
    <row r="3510" ht="15" customHeight="1"/>
    <row r="3511" ht="15" customHeight="1"/>
    <row r="3512" ht="15" customHeight="1"/>
    <row r="3513" ht="15" customHeight="1"/>
    <row r="3514" ht="15" customHeight="1"/>
    <row r="3515" ht="15" customHeight="1"/>
    <row r="3516" ht="15" customHeight="1"/>
    <row r="3517" ht="15" customHeight="1"/>
    <row r="3518" ht="15" customHeight="1"/>
    <row r="3519" ht="15" customHeight="1"/>
    <row r="3520" ht="15" customHeight="1"/>
    <row r="3521" ht="15" customHeight="1"/>
    <row r="3522" ht="15" customHeight="1"/>
    <row r="3523" ht="15" customHeight="1"/>
    <row r="3524" ht="15" customHeight="1"/>
    <row r="3525" ht="15" customHeight="1"/>
    <row r="3526" ht="15" customHeight="1"/>
    <row r="3527" ht="15" customHeight="1"/>
    <row r="3528" ht="15" customHeight="1"/>
    <row r="3529" ht="15" customHeight="1"/>
    <row r="3530" ht="15" customHeight="1"/>
    <row r="3531" ht="15" customHeight="1"/>
    <row r="3532" ht="15" customHeight="1"/>
    <row r="3533" ht="15" customHeight="1"/>
    <row r="3534" ht="15" customHeight="1"/>
    <row r="3535" ht="15" customHeight="1"/>
    <row r="3536" ht="15" customHeight="1"/>
    <row r="3537" ht="15" customHeight="1"/>
    <row r="3538" ht="15" customHeight="1"/>
    <row r="3539" ht="15" customHeight="1"/>
    <row r="3540" ht="15" customHeight="1"/>
    <row r="3541" ht="15" customHeight="1"/>
    <row r="3542" ht="15" customHeight="1"/>
    <row r="3543" ht="15" customHeight="1"/>
    <row r="3544" ht="15" customHeight="1"/>
    <row r="3545" ht="15" customHeight="1"/>
    <row r="3546" ht="15" customHeight="1"/>
    <row r="3547" ht="15" customHeight="1"/>
    <row r="3548" ht="15" customHeight="1"/>
    <row r="3549" ht="15" customHeight="1"/>
    <row r="3550" ht="15" customHeight="1"/>
    <row r="3551" ht="15" customHeight="1"/>
    <row r="3552" ht="15" customHeight="1"/>
    <row r="3553" ht="15" customHeight="1"/>
    <row r="3554" ht="15" customHeight="1"/>
    <row r="3555" ht="15" customHeight="1"/>
    <row r="3556" ht="15" customHeight="1"/>
    <row r="3557" ht="15" customHeight="1"/>
    <row r="3558" ht="15" customHeight="1"/>
    <row r="3559" ht="15" customHeight="1"/>
    <row r="3560" ht="15" customHeight="1"/>
    <row r="3561" ht="15" customHeight="1"/>
    <row r="3562" ht="15" customHeight="1"/>
    <row r="3563" ht="15" customHeight="1"/>
    <row r="3564" ht="15" customHeight="1"/>
    <row r="3565" ht="15" customHeight="1"/>
    <row r="3566" ht="15" customHeight="1"/>
    <row r="3567" ht="15" customHeight="1"/>
    <row r="3568" ht="15" customHeight="1"/>
    <row r="3569" ht="15" customHeight="1"/>
    <row r="3570" ht="15" customHeight="1"/>
    <row r="3571" ht="15" customHeight="1"/>
    <row r="3572" ht="15" customHeight="1"/>
    <row r="3573" ht="15" customHeight="1"/>
    <row r="3574" ht="15" customHeight="1"/>
    <row r="3575" ht="15" customHeight="1"/>
    <row r="3576" ht="15" customHeight="1"/>
    <row r="3577" ht="15" customHeight="1"/>
    <row r="3578" ht="15" customHeight="1"/>
    <row r="3579" ht="15" customHeight="1"/>
    <row r="3580" ht="15" customHeight="1"/>
    <row r="3581" ht="15" customHeight="1"/>
    <row r="3582" ht="15" customHeight="1"/>
    <row r="3583" ht="15" customHeight="1"/>
    <row r="3584" ht="15" customHeight="1"/>
    <row r="3585" ht="15" customHeight="1"/>
    <row r="3586" ht="15" customHeight="1"/>
    <row r="3587" ht="15" customHeight="1"/>
    <row r="3588" ht="15" customHeight="1"/>
    <row r="3589" ht="15" customHeight="1"/>
    <row r="3590" ht="15" customHeight="1"/>
    <row r="3591" ht="15" customHeight="1"/>
    <row r="3592" ht="15" customHeight="1"/>
    <row r="3593" ht="15" customHeight="1"/>
    <row r="3594" ht="15" customHeight="1"/>
    <row r="3595" ht="15" customHeight="1"/>
    <row r="3596" ht="15" customHeight="1"/>
    <row r="3597" ht="15" customHeight="1"/>
    <row r="3598" ht="15" customHeight="1"/>
    <row r="3599" ht="15" customHeight="1"/>
    <row r="3600" ht="15" customHeight="1"/>
    <row r="3601" ht="15" customHeight="1"/>
    <row r="3602" ht="15" customHeight="1"/>
    <row r="3603" ht="15" customHeight="1"/>
    <row r="3604" ht="15" customHeight="1"/>
    <row r="3605" ht="15" customHeight="1"/>
    <row r="3606" ht="15" customHeight="1"/>
    <row r="3607" ht="15" customHeight="1"/>
    <row r="3608" ht="15" customHeight="1"/>
    <row r="3609" ht="15" customHeight="1"/>
    <row r="3610" ht="15" customHeight="1"/>
    <row r="3611" ht="15" customHeight="1"/>
    <row r="3612" ht="15" customHeight="1"/>
    <row r="3613" ht="15" customHeight="1"/>
    <row r="3614" ht="15" customHeight="1"/>
    <row r="3615" ht="15" customHeight="1"/>
    <row r="3616" ht="15" customHeight="1"/>
    <row r="3617" ht="15" customHeight="1"/>
    <row r="3618" ht="15" customHeight="1"/>
    <row r="3619" ht="15" customHeight="1"/>
    <row r="3620" ht="15" customHeight="1"/>
    <row r="3621" ht="15" customHeight="1"/>
    <row r="3622" ht="15" customHeight="1"/>
    <row r="3623" ht="15" customHeight="1"/>
    <row r="3624" ht="15" customHeight="1"/>
    <row r="3625" ht="15" customHeight="1"/>
    <row r="3626" ht="15" customHeight="1"/>
    <row r="3627" ht="15" customHeight="1"/>
    <row r="3628" ht="15" customHeight="1"/>
    <row r="3629" ht="15" customHeight="1"/>
    <row r="3630" ht="15" customHeight="1"/>
    <row r="3631" ht="15" customHeight="1"/>
    <row r="3632" ht="15" customHeight="1"/>
    <row r="3633" ht="15" customHeight="1"/>
    <row r="3634" ht="15" customHeight="1"/>
    <row r="3635" ht="15" customHeight="1"/>
    <row r="3636" ht="15" customHeight="1"/>
    <row r="3637" ht="15" customHeight="1"/>
    <row r="3638" ht="15" customHeight="1"/>
    <row r="3639" ht="15" customHeight="1"/>
    <row r="3640" ht="15" customHeight="1"/>
    <row r="3641" ht="15" customHeight="1"/>
    <row r="3642" ht="15" customHeight="1"/>
    <row r="3643" ht="15" customHeight="1"/>
    <row r="3644" ht="15" customHeight="1"/>
    <row r="3645" ht="15" customHeight="1"/>
    <row r="3646" ht="15" customHeight="1"/>
    <row r="3647" ht="15" customHeight="1"/>
    <row r="3648" ht="15" customHeight="1"/>
    <row r="3649" ht="15" customHeight="1"/>
    <row r="3650" ht="15" customHeight="1"/>
    <row r="3651" ht="15" customHeight="1"/>
    <row r="3652" ht="15" customHeight="1"/>
    <row r="3653" ht="15" customHeight="1"/>
    <row r="3654" ht="15" customHeight="1"/>
    <row r="3655" ht="15" customHeight="1"/>
    <row r="3656" ht="15" customHeight="1"/>
    <row r="3657" ht="15" customHeight="1"/>
    <row r="3658" ht="15" customHeight="1"/>
    <row r="3659" ht="15" customHeight="1"/>
    <row r="3660" ht="15" customHeight="1"/>
    <row r="3661" ht="15" customHeight="1"/>
    <row r="3662" ht="15" customHeight="1"/>
    <row r="3663" ht="15" customHeight="1"/>
    <row r="3664" ht="15" customHeight="1"/>
    <row r="3665" ht="15" customHeight="1"/>
    <row r="3666" ht="15" customHeight="1"/>
    <row r="3667" ht="15" customHeight="1"/>
    <row r="3668" ht="15" customHeight="1"/>
    <row r="3669" ht="15" customHeight="1"/>
    <row r="3670" ht="15" customHeight="1"/>
    <row r="3671" ht="15" customHeight="1"/>
    <row r="3672" ht="15" customHeight="1"/>
    <row r="3673" ht="15" customHeight="1"/>
    <row r="3674" ht="15" customHeight="1"/>
    <row r="3675" ht="15" customHeight="1"/>
    <row r="3676" ht="15" customHeight="1"/>
    <row r="3677" ht="15" customHeight="1"/>
    <row r="3678" ht="15" customHeight="1"/>
    <row r="3679" ht="15" customHeight="1"/>
    <row r="3680" ht="15" customHeight="1"/>
    <row r="3681" ht="15" customHeight="1"/>
    <row r="3682" ht="15" customHeight="1"/>
    <row r="3683" ht="15" customHeight="1"/>
    <row r="3684" ht="15" customHeight="1"/>
    <row r="3685" ht="15" customHeight="1"/>
    <row r="3686" ht="15" customHeight="1"/>
    <row r="3687" ht="15" customHeight="1"/>
    <row r="3688" ht="15" customHeight="1"/>
    <row r="3689" ht="15" customHeight="1"/>
    <row r="3690" ht="15" customHeight="1"/>
    <row r="3691" ht="15" customHeight="1"/>
    <row r="3692" ht="15" customHeight="1"/>
    <row r="3693" ht="15" customHeight="1"/>
    <row r="3694" ht="15" customHeight="1"/>
    <row r="3695" ht="15" customHeight="1"/>
    <row r="3696" ht="15" customHeight="1"/>
    <row r="3697" ht="15" customHeight="1"/>
    <row r="3698" ht="15" customHeight="1"/>
    <row r="3699" ht="15" customHeight="1"/>
    <row r="3700" ht="15" customHeight="1"/>
    <row r="3701" ht="15" customHeight="1"/>
    <row r="3702" ht="15" customHeight="1"/>
    <row r="3703" ht="15" customHeight="1"/>
    <row r="3704" ht="15" customHeight="1"/>
    <row r="3705" ht="15" customHeight="1"/>
    <row r="3706" ht="15" customHeight="1"/>
    <row r="3707" ht="15" customHeight="1"/>
    <row r="3708" ht="15" customHeight="1"/>
    <row r="3709" ht="15" customHeight="1"/>
    <row r="3710" ht="15" customHeight="1"/>
    <row r="3711" ht="15" customHeight="1"/>
    <row r="3712" ht="15" customHeight="1"/>
    <row r="3713" ht="15" customHeight="1"/>
    <row r="3714" ht="15" customHeight="1"/>
    <row r="3715" ht="15" customHeight="1"/>
    <row r="3716" ht="15" customHeight="1"/>
    <row r="3717" ht="15" customHeight="1"/>
    <row r="3718" ht="15" customHeight="1"/>
    <row r="3719" ht="15" customHeight="1"/>
    <row r="3720" ht="15" customHeight="1"/>
    <row r="3721" ht="15" customHeight="1"/>
    <row r="3722" ht="15" customHeight="1"/>
    <row r="3723" ht="15" customHeight="1"/>
    <row r="3724" ht="15" customHeight="1"/>
    <row r="3725" ht="15" customHeight="1"/>
    <row r="3726" ht="15" customHeight="1"/>
    <row r="3727" ht="15" customHeight="1"/>
    <row r="3728" ht="15" customHeight="1"/>
    <row r="3729" ht="15" customHeight="1"/>
    <row r="3730" ht="15" customHeight="1"/>
    <row r="3731" ht="15" customHeight="1"/>
    <row r="3732" ht="15" customHeight="1"/>
    <row r="3733" ht="15" customHeight="1"/>
    <row r="3734" ht="15" customHeight="1"/>
    <row r="3735" ht="15" customHeight="1"/>
    <row r="3736" ht="15" customHeight="1"/>
    <row r="3737" ht="15" customHeight="1"/>
    <row r="3738" ht="15" customHeight="1"/>
    <row r="3739" ht="15" customHeight="1"/>
    <row r="3740" ht="15" customHeight="1"/>
    <row r="3741" ht="15" customHeight="1"/>
    <row r="3742" ht="15" customHeight="1"/>
    <row r="3743" ht="15" customHeight="1"/>
    <row r="3744" ht="15" customHeight="1"/>
    <row r="3745" ht="15" customHeight="1"/>
    <row r="3746" ht="15" customHeight="1"/>
    <row r="3747" ht="15" customHeight="1"/>
    <row r="3748" ht="15" customHeight="1"/>
    <row r="3749" ht="15" customHeight="1"/>
    <row r="3750" ht="15" customHeight="1"/>
    <row r="3751" ht="15" customHeight="1"/>
    <row r="3752" ht="15" customHeight="1"/>
    <row r="3753" ht="15" customHeight="1"/>
    <row r="3754" ht="15" customHeight="1"/>
    <row r="3755" ht="15" customHeight="1"/>
    <row r="3756" ht="15" customHeight="1"/>
    <row r="3757" ht="15" customHeight="1"/>
    <row r="3758" ht="15" customHeight="1"/>
    <row r="3759" ht="15" customHeight="1"/>
    <row r="3760" ht="15" customHeight="1"/>
    <row r="3761" ht="15" customHeight="1"/>
    <row r="3762" ht="15" customHeight="1"/>
    <row r="3763" ht="15" customHeight="1"/>
    <row r="3764" ht="15" customHeight="1"/>
    <row r="3765" ht="15" customHeight="1"/>
    <row r="3766" ht="15" customHeight="1"/>
    <row r="3767" ht="15" customHeight="1"/>
    <row r="3768" ht="15" customHeight="1"/>
    <row r="3769" ht="15" customHeight="1"/>
    <row r="3770" ht="15" customHeight="1"/>
    <row r="3771" ht="15" customHeight="1"/>
    <row r="3772" ht="15" customHeight="1"/>
    <row r="3773" ht="15" customHeight="1"/>
    <row r="3774" ht="15" customHeight="1"/>
    <row r="3775" ht="15" customHeight="1"/>
    <row r="3776" ht="15" customHeight="1"/>
    <row r="3777" ht="15" customHeight="1"/>
    <row r="3778" ht="15" customHeight="1"/>
    <row r="3779" ht="15" customHeight="1"/>
    <row r="3780" ht="15" customHeight="1"/>
    <row r="3781" ht="15" customHeight="1"/>
    <row r="3782" ht="15" customHeight="1"/>
    <row r="3783" ht="15" customHeight="1"/>
    <row r="3784" ht="15" customHeight="1"/>
    <row r="3785" ht="15" customHeight="1"/>
    <row r="3786" ht="15" customHeight="1"/>
    <row r="3787" ht="15" customHeight="1"/>
    <row r="3788" ht="15" customHeight="1"/>
    <row r="3789" ht="15" customHeight="1"/>
    <row r="3790" ht="15" customHeight="1"/>
    <row r="3791" ht="15" customHeight="1"/>
    <row r="3792" ht="15" customHeight="1"/>
    <row r="3793" ht="15" customHeight="1"/>
    <row r="3794" ht="15" customHeight="1"/>
    <row r="3795" ht="15" customHeight="1"/>
    <row r="3796" ht="15" customHeight="1"/>
    <row r="3797" ht="15" customHeight="1"/>
    <row r="3798" ht="15" customHeight="1"/>
    <row r="3799" ht="15" customHeight="1"/>
    <row r="3800" ht="15" customHeight="1"/>
    <row r="3801" ht="15" customHeight="1"/>
    <row r="3802" ht="15" customHeight="1"/>
    <row r="3803" ht="15" customHeight="1"/>
    <row r="3804" ht="15" customHeight="1"/>
    <row r="3805" ht="15" customHeight="1"/>
    <row r="3806" ht="15" customHeight="1"/>
    <row r="3807" ht="15" customHeight="1"/>
    <row r="3808" ht="15" customHeight="1"/>
    <row r="3809" ht="15" customHeight="1"/>
    <row r="3810" ht="15" customHeight="1"/>
    <row r="3811" ht="15" customHeight="1"/>
    <row r="3812" ht="15" customHeight="1"/>
    <row r="3813" ht="15" customHeight="1"/>
    <row r="3814" ht="15" customHeight="1"/>
    <row r="3815" ht="15" customHeight="1"/>
    <row r="3816" ht="15" customHeight="1"/>
    <row r="3817" ht="15" customHeight="1"/>
    <row r="3818" ht="15" customHeight="1"/>
    <row r="3819" ht="15" customHeight="1"/>
    <row r="3820" ht="15" customHeight="1"/>
    <row r="3821" ht="15" customHeight="1"/>
    <row r="3822" ht="15" customHeight="1"/>
    <row r="3823" ht="15" customHeight="1"/>
    <row r="3824" ht="15" customHeight="1"/>
    <row r="3825" ht="15" customHeight="1"/>
    <row r="3826" ht="15" customHeight="1"/>
    <row r="3827" ht="15" customHeight="1"/>
    <row r="3828" ht="15" customHeight="1"/>
    <row r="3829" ht="15" customHeight="1"/>
    <row r="3830" ht="15" customHeight="1"/>
    <row r="3831" ht="15" customHeight="1"/>
    <row r="3832" ht="15" customHeight="1"/>
    <row r="3833" ht="15" customHeight="1"/>
    <row r="3834" ht="15" customHeight="1"/>
    <row r="3835" ht="15" customHeight="1"/>
    <row r="3836" ht="15" customHeight="1"/>
    <row r="3837" ht="15" customHeight="1"/>
    <row r="3838" ht="15" customHeight="1"/>
    <row r="3839" ht="15" customHeight="1"/>
    <row r="3840" ht="15" customHeight="1"/>
    <row r="3841" ht="15" customHeight="1"/>
    <row r="3842" ht="15" customHeight="1"/>
    <row r="3843" ht="15" customHeight="1"/>
    <row r="3844" ht="15" customHeight="1"/>
    <row r="3845" ht="15" customHeight="1"/>
    <row r="3846" ht="15" customHeight="1"/>
    <row r="3847" ht="15" customHeight="1"/>
    <row r="3848" ht="15" customHeight="1"/>
    <row r="3849" ht="15" customHeight="1"/>
    <row r="3850" ht="15" customHeight="1"/>
    <row r="3851" ht="15" customHeight="1"/>
    <row r="3852" ht="15" customHeight="1"/>
    <row r="3853" ht="15" customHeight="1"/>
    <row r="3854" ht="15" customHeight="1"/>
    <row r="3855" ht="15" customHeight="1"/>
    <row r="3856" ht="15" customHeight="1"/>
    <row r="3857" ht="15" customHeight="1"/>
    <row r="3858" ht="15" customHeight="1"/>
    <row r="3859" ht="15" customHeight="1"/>
    <row r="3860" ht="15" customHeight="1"/>
    <row r="3861" ht="15" customHeight="1"/>
    <row r="3862" ht="15" customHeight="1"/>
    <row r="3863" ht="15" customHeight="1"/>
    <row r="3864" ht="15" customHeight="1"/>
    <row r="3865" ht="15" customHeight="1"/>
    <row r="3866" ht="15" customHeight="1"/>
    <row r="3867" ht="15" customHeight="1"/>
    <row r="3868" ht="15" customHeight="1"/>
    <row r="3869" ht="15" customHeight="1"/>
    <row r="3870" ht="15" customHeight="1"/>
    <row r="3871" ht="15" customHeight="1"/>
    <row r="3872" ht="15" customHeight="1"/>
    <row r="3873" ht="15" customHeight="1"/>
    <row r="3874" ht="15" customHeight="1"/>
    <row r="3875" ht="15" customHeight="1"/>
    <row r="3876" ht="15" customHeight="1"/>
    <row r="3877" ht="15" customHeight="1"/>
    <row r="3878" ht="15" customHeight="1"/>
    <row r="3879" ht="15" customHeight="1"/>
    <row r="3880" ht="15" customHeight="1"/>
    <row r="3881" ht="15" customHeight="1"/>
    <row r="3882" ht="15" customHeight="1"/>
    <row r="3883" ht="15" customHeight="1"/>
    <row r="3884" ht="15" customHeight="1"/>
    <row r="3885" ht="15" customHeight="1"/>
    <row r="3886" ht="15" customHeight="1"/>
    <row r="3887" ht="15" customHeight="1"/>
    <row r="3888" ht="15" customHeight="1"/>
    <row r="3889" ht="15" customHeight="1"/>
    <row r="3890" ht="15" customHeight="1"/>
    <row r="3891" ht="15" customHeight="1"/>
    <row r="3892" ht="15" customHeight="1"/>
    <row r="3893" ht="15" customHeight="1"/>
    <row r="3894" ht="15" customHeight="1"/>
    <row r="3895" ht="15" customHeight="1"/>
    <row r="3896" ht="15" customHeight="1"/>
    <row r="3897" ht="15" customHeight="1"/>
    <row r="3898" ht="15" customHeight="1"/>
    <row r="3899" ht="15" customHeight="1"/>
    <row r="3900" ht="15" customHeight="1"/>
    <row r="3901" ht="15" customHeight="1"/>
    <row r="3902" ht="15" customHeight="1"/>
    <row r="3903" ht="15" customHeight="1"/>
    <row r="3904" ht="15" customHeight="1"/>
    <row r="3905" ht="15" customHeight="1"/>
    <row r="3906" ht="15" customHeight="1"/>
    <row r="3907" ht="15" customHeight="1"/>
    <row r="3908" ht="15" customHeight="1"/>
    <row r="3909" ht="15" customHeight="1"/>
    <row r="3910" ht="15" customHeight="1"/>
    <row r="3911" ht="15" customHeight="1"/>
    <row r="3912" ht="15" customHeight="1"/>
    <row r="3913" ht="15" customHeight="1"/>
    <row r="3914" ht="15" customHeight="1"/>
    <row r="3915" ht="15" customHeight="1"/>
    <row r="3916" ht="15" customHeight="1"/>
    <row r="3917" ht="15" customHeight="1"/>
    <row r="3918" ht="15" customHeight="1"/>
    <row r="3919" ht="15" customHeight="1"/>
    <row r="3920" ht="15" customHeight="1"/>
    <row r="3921" ht="15" customHeight="1"/>
    <row r="3922" ht="15" customHeight="1"/>
    <row r="3923" ht="15" customHeight="1"/>
    <row r="3924" ht="15" customHeight="1"/>
    <row r="3925" ht="15" customHeight="1"/>
    <row r="3926" ht="15" customHeight="1"/>
    <row r="3927" ht="15" customHeight="1"/>
    <row r="3928" ht="15" customHeight="1"/>
    <row r="3929" ht="15" customHeight="1"/>
    <row r="3930" ht="15" customHeight="1"/>
    <row r="3931" ht="15" customHeight="1"/>
    <row r="3932" ht="15" customHeight="1"/>
    <row r="3933" ht="15" customHeight="1"/>
    <row r="3934" ht="15" customHeight="1"/>
    <row r="3935" ht="15" customHeight="1"/>
    <row r="3936" ht="15" customHeight="1"/>
    <row r="3937" ht="15" customHeight="1"/>
    <row r="3938" ht="15" customHeight="1"/>
    <row r="3939" ht="15" customHeight="1"/>
    <row r="3940" ht="15" customHeight="1"/>
    <row r="3941" ht="15" customHeight="1"/>
    <row r="3942" ht="15" customHeight="1"/>
    <row r="3943" ht="15" customHeight="1"/>
    <row r="3944" ht="15" customHeight="1"/>
    <row r="3945" ht="15" customHeight="1"/>
    <row r="3946" ht="15" customHeight="1"/>
    <row r="3947" ht="15" customHeight="1"/>
    <row r="3948" ht="15" customHeight="1"/>
    <row r="3949" ht="15" customHeight="1"/>
    <row r="3950" ht="15" customHeight="1"/>
    <row r="3951" ht="15" customHeight="1"/>
    <row r="3952" ht="15" customHeight="1"/>
    <row r="3953" ht="15" customHeight="1"/>
    <row r="3954" ht="15" customHeight="1"/>
    <row r="3955" ht="15" customHeight="1"/>
    <row r="3956" ht="15" customHeight="1"/>
    <row r="3957" ht="15" customHeight="1"/>
    <row r="3958" ht="15" customHeight="1"/>
    <row r="3959" ht="15" customHeight="1"/>
    <row r="3960" ht="15" customHeight="1"/>
    <row r="3961" ht="15" customHeight="1"/>
    <row r="3962" ht="15" customHeight="1"/>
    <row r="3963" ht="15" customHeight="1"/>
    <row r="3964" ht="15" customHeight="1"/>
    <row r="3965" ht="15" customHeight="1"/>
    <row r="3966" ht="15" customHeight="1"/>
    <row r="3967" ht="15" customHeight="1"/>
    <row r="3968" ht="15" customHeight="1"/>
    <row r="3969" ht="15" customHeight="1"/>
    <row r="3970" ht="15" customHeight="1"/>
    <row r="3971" ht="15" customHeight="1"/>
    <row r="3972" ht="15" customHeight="1"/>
    <row r="3973" ht="15" customHeight="1"/>
    <row r="3974" ht="15" customHeight="1"/>
    <row r="3975" ht="15" customHeight="1"/>
    <row r="3976" ht="15" customHeight="1"/>
    <row r="3977" ht="15" customHeight="1"/>
    <row r="3978" ht="15" customHeight="1"/>
    <row r="3979" ht="15" customHeight="1"/>
    <row r="3980" ht="15" customHeight="1"/>
    <row r="3981" ht="15" customHeight="1"/>
    <row r="3982" ht="15" customHeight="1"/>
    <row r="3983" ht="15" customHeight="1"/>
    <row r="3984" ht="15" customHeight="1"/>
    <row r="3985" ht="15" customHeight="1"/>
    <row r="3986" ht="15" customHeight="1"/>
    <row r="3987" ht="15" customHeight="1"/>
    <row r="3988" ht="15" customHeight="1"/>
    <row r="3989" ht="15" customHeight="1"/>
    <row r="3990" ht="15" customHeight="1"/>
    <row r="3991" ht="15" customHeight="1"/>
    <row r="3992" ht="15" customHeight="1"/>
    <row r="3993" ht="15" customHeight="1"/>
    <row r="3994" ht="15" customHeight="1"/>
    <row r="3995" ht="15" customHeight="1"/>
    <row r="3996" ht="15" customHeight="1"/>
    <row r="3997" ht="15" customHeight="1"/>
    <row r="3998" ht="15" customHeight="1"/>
    <row r="3999" ht="15" customHeight="1"/>
    <row r="4000" ht="15" customHeight="1"/>
    <row r="4001" ht="15" customHeight="1"/>
    <row r="4002" ht="15" customHeight="1"/>
    <row r="4003" ht="15" customHeight="1"/>
    <row r="4004" ht="15" customHeight="1"/>
    <row r="4005" ht="15" customHeight="1"/>
    <row r="4006" ht="15" customHeight="1"/>
    <row r="4007" ht="15" customHeight="1"/>
    <row r="4008" ht="15" customHeight="1"/>
    <row r="4009" ht="15" customHeight="1"/>
    <row r="4010" ht="15" customHeight="1"/>
    <row r="4011" ht="15" customHeight="1"/>
    <row r="4012" ht="15" customHeight="1"/>
    <row r="4013" ht="15" customHeight="1"/>
    <row r="4014" ht="15" customHeight="1"/>
    <row r="4015" ht="15" customHeight="1"/>
    <row r="4016" ht="15" customHeight="1"/>
    <row r="4017" ht="15" customHeight="1"/>
    <row r="4018" ht="15" customHeight="1"/>
    <row r="4019" ht="15" customHeight="1"/>
    <row r="4020" ht="15" customHeight="1"/>
    <row r="4021" ht="15" customHeight="1"/>
    <row r="4022" ht="15" customHeight="1"/>
    <row r="4023" ht="15" customHeight="1"/>
    <row r="4024" ht="15" customHeight="1"/>
    <row r="4025" ht="15" customHeight="1"/>
    <row r="4026" ht="15" customHeight="1"/>
    <row r="4027" ht="15" customHeight="1"/>
    <row r="4028" ht="15" customHeight="1"/>
    <row r="4029" ht="15" customHeight="1"/>
    <row r="4030" ht="15" customHeight="1"/>
    <row r="4031" ht="15" customHeight="1"/>
    <row r="4032" ht="15" customHeight="1"/>
    <row r="4033" ht="15" customHeight="1"/>
    <row r="4034" ht="15" customHeight="1"/>
    <row r="4035" ht="15" customHeight="1"/>
    <row r="4036" ht="15" customHeight="1"/>
    <row r="4037" ht="15" customHeight="1"/>
    <row r="4038" ht="15" customHeight="1"/>
    <row r="4039" ht="15" customHeight="1"/>
    <row r="4040" ht="15" customHeight="1"/>
    <row r="4041" ht="15" customHeight="1"/>
    <row r="4042" ht="15" customHeight="1"/>
    <row r="4043" ht="15" customHeight="1"/>
    <row r="4044" ht="15" customHeight="1"/>
    <row r="4045" ht="15" customHeight="1"/>
    <row r="4046" ht="15" customHeight="1"/>
    <row r="4047" ht="15" customHeight="1"/>
    <row r="4048" ht="15" customHeight="1"/>
    <row r="4049" ht="15" customHeight="1"/>
    <row r="4050" ht="15" customHeight="1"/>
    <row r="4051" ht="15" customHeight="1"/>
    <row r="4052" ht="15" customHeight="1"/>
    <row r="4053" ht="15" customHeight="1"/>
    <row r="4054" ht="15" customHeight="1"/>
    <row r="4055" ht="15" customHeight="1"/>
    <row r="4056" ht="15" customHeight="1"/>
    <row r="4057" ht="15" customHeight="1"/>
    <row r="4058" ht="15" customHeight="1"/>
    <row r="4059" ht="15" customHeight="1"/>
    <row r="4060" ht="15" customHeight="1"/>
    <row r="4061" ht="15" customHeight="1"/>
    <row r="4062" ht="15" customHeight="1"/>
    <row r="4063" ht="15" customHeight="1"/>
    <row r="4064" ht="15" customHeight="1"/>
    <row r="4065" ht="15" customHeight="1"/>
    <row r="4066" ht="15" customHeight="1"/>
    <row r="4067" ht="15" customHeight="1"/>
    <row r="4068" ht="15" customHeight="1"/>
    <row r="4069" ht="15" customHeight="1"/>
    <row r="4070" ht="15" customHeight="1"/>
    <row r="4071" ht="15" customHeight="1"/>
    <row r="4072" ht="15" customHeight="1"/>
    <row r="4073" ht="15" customHeight="1"/>
    <row r="4074" ht="15" customHeight="1"/>
    <row r="4075" ht="15" customHeight="1"/>
    <row r="4076" ht="15" customHeight="1"/>
    <row r="4077" ht="15" customHeight="1"/>
    <row r="4078" ht="15" customHeight="1"/>
    <row r="4079" ht="15" customHeight="1"/>
    <row r="4080" ht="15" customHeight="1"/>
    <row r="4081" ht="15" customHeight="1"/>
    <row r="4082" ht="15" customHeight="1"/>
    <row r="4083" ht="15" customHeight="1"/>
    <row r="4084" ht="15" customHeight="1"/>
    <row r="4085" ht="15" customHeight="1"/>
    <row r="4086" ht="15" customHeight="1"/>
    <row r="4087" ht="15" customHeight="1"/>
    <row r="4088" ht="15" customHeight="1"/>
    <row r="4089" ht="15" customHeight="1"/>
    <row r="4090" ht="15" customHeight="1"/>
    <row r="4091" ht="15" customHeight="1"/>
    <row r="4092" ht="15" customHeight="1"/>
    <row r="4093" ht="15" customHeight="1"/>
    <row r="4094" ht="15" customHeight="1"/>
    <row r="4095" ht="15" customHeight="1"/>
    <row r="4096" ht="15" customHeight="1"/>
    <row r="4097" ht="15" customHeight="1"/>
    <row r="4098" ht="15" customHeight="1"/>
    <row r="4099" ht="15" customHeight="1"/>
    <row r="4100" ht="15" customHeight="1"/>
    <row r="4101" ht="15" customHeight="1"/>
    <row r="4102" ht="15" customHeight="1"/>
    <row r="4103" ht="15" customHeight="1"/>
    <row r="4104" ht="15" customHeight="1"/>
    <row r="4105" ht="15" customHeight="1"/>
    <row r="4106" ht="15" customHeight="1"/>
    <row r="4107" ht="15" customHeight="1"/>
    <row r="4108" ht="15" customHeight="1"/>
    <row r="4109" ht="15" customHeight="1"/>
    <row r="4110" ht="15" customHeight="1"/>
    <row r="4111" ht="15" customHeight="1"/>
    <row r="4112" ht="15" customHeight="1"/>
    <row r="4113" ht="15" customHeight="1"/>
    <row r="4114" ht="15" customHeight="1"/>
    <row r="4115" ht="15" customHeight="1"/>
    <row r="4116" ht="15" customHeight="1"/>
    <row r="4117" ht="15" customHeight="1"/>
    <row r="4118" ht="15" customHeight="1"/>
    <row r="4119" ht="15" customHeight="1"/>
    <row r="4120" ht="15" customHeight="1"/>
    <row r="4121" ht="15" customHeight="1"/>
    <row r="4122" ht="15" customHeight="1"/>
    <row r="4123" ht="15" customHeight="1"/>
    <row r="4124" ht="15" customHeight="1"/>
    <row r="4125" ht="15" customHeight="1"/>
    <row r="4126" ht="15" customHeight="1"/>
    <row r="4127" ht="15" customHeight="1"/>
    <row r="4128" ht="15" customHeight="1"/>
    <row r="4129" ht="15" customHeight="1"/>
    <row r="4130" ht="15" customHeight="1"/>
    <row r="4131" ht="15" customHeight="1"/>
    <row r="4132" ht="15" customHeight="1"/>
    <row r="4133" ht="15" customHeight="1"/>
    <row r="4134" ht="15" customHeight="1"/>
    <row r="4135" ht="15" customHeight="1"/>
    <row r="4136" ht="15" customHeight="1"/>
    <row r="4137" ht="15" customHeight="1"/>
    <row r="4138" ht="15" customHeight="1"/>
    <row r="4139" ht="15" customHeight="1"/>
    <row r="4140" ht="15" customHeight="1"/>
    <row r="4141" ht="15" customHeight="1"/>
    <row r="4142" ht="15" customHeight="1"/>
    <row r="4143" ht="15" customHeight="1"/>
    <row r="4144" ht="15" customHeight="1"/>
    <row r="4145" ht="15" customHeight="1"/>
    <row r="4146" ht="15" customHeight="1"/>
    <row r="4147" ht="15" customHeight="1"/>
    <row r="4148" ht="15" customHeight="1"/>
    <row r="4149" ht="15" customHeight="1"/>
    <row r="4150" ht="15" customHeight="1"/>
    <row r="4151" ht="15" customHeight="1"/>
    <row r="4152" ht="15" customHeight="1"/>
    <row r="4153" ht="15" customHeight="1"/>
    <row r="4154" ht="15" customHeight="1"/>
    <row r="4155" ht="15" customHeight="1"/>
    <row r="4156" ht="15" customHeight="1"/>
    <row r="4157" ht="15" customHeight="1"/>
    <row r="4158" ht="15" customHeight="1"/>
    <row r="4159" ht="15" customHeight="1"/>
    <row r="4160" ht="15" customHeight="1"/>
    <row r="4161" ht="15" customHeight="1"/>
    <row r="4162" ht="15" customHeight="1"/>
    <row r="4163" ht="15" customHeight="1"/>
    <row r="4164" ht="15" customHeight="1"/>
    <row r="4165" ht="15" customHeight="1"/>
    <row r="4166" ht="15" customHeight="1"/>
    <row r="4167" ht="15" customHeight="1"/>
    <row r="4168" ht="15" customHeight="1"/>
    <row r="4169" ht="15" customHeight="1"/>
    <row r="4170" ht="15" customHeight="1"/>
    <row r="4171" ht="15" customHeight="1"/>
    <row r="4172" ht="15" customHeight="1"/>
    <row r="4173" ht="15" customHeight="1"/>
    <row r="4174" ht="15" customHeight="1"/>
    <row r="4175" ht="15" customHeight="1"/>
    <row r="4176" ht="15" customHeight="1"/>
    <row r="4177" ht="15" customHeight="1"/>
    <row r="4178" ht="15" customHeight="1"/>
    <row r="4179" ht="15" customHeight="1"/>
    <row r="4180" ht="15" customHeight="1"/>
    <row r="4181" ht="15" customHeight="1"/>
    <row r="4182" ht="15" customHeight="1"/>
    <row r="4183" ht="15" customHeight="1"/>
    <row r="4184" ht="15" customHeight="1"/>
    <row r="4185" ht="15" customHeight="1"/>
    <row r="4186" ht="15" customHeight="1"/>
    <row r="4187" ht="15" customHeight="1"/>
    <row r="4188" ht="15" customHeight="1"/>
    <row r="4189" ht="15" customHeight="1"/>
    <row r="4190" ht="15" customHeight="1"/>
    <row r="4191" ht="15" customHeight="1"/>
    <row r="4192" ht="15" customHeight="1"/>
    <row r="4193" ht="15" customHeight="1"/>
    <row r="4194" ht="15" customHeight="1"/>
    <row r="4195" ht="15" customHeight="1"/>
    <row r="4196" ht="15" customHeight="1"/>
    <row r="4197" ht="15" customHeight="1"/>
    <row r="4198" ht="15" customHeight="1"/>
    <row r="4199" ht="15" customHeight="1"/>
    <row r="4200" ht="15" customHeight="1"/>
    <row r="4201" ht="15" customHeight="1"/>
    <row r="4202" ht="15" customHeight="1"/>
    <row r="4203" ht="15" customHeight="1"/>
    <row r="4204" ht="15" customHeight="1"/>
    <row r="4205" ht="15" customHeight="1"/>
    <row r="4206" ht="15" customHeight="1"/>
    <row r="4207" ht="15" customHeight="1"/>
    <row r="4208" ht="15" customHeight="1"/>
    <row r="4209" ht="15" customHeight="1"/>
    <row r="4210" ht="15" customHeight="1"/>
    <row r="4211" ht="15" customHeight="1"/>
    <row r="4212" ht="15" customHeight="1"/>
    <row r="4213" ht="15" customHeight="1"/>
    <row r="4214" ht="15" customHeight="1"/>
    <row r="4215" ht="15" customHeight="1"/>
    <row r="4216" ht="15" customHeight="1"/>
    <row r="4217" ht="15" customHeight="1"/>
    <row r="4218" ht="15" customHeight="1"/>
    <row r="4219" ht="15" customHeight="1"/>
    <row r="4220" ht="15" customHeight="1"/>
    <row r="4221" ht="15" customHeight="1"/>
    <row r="4222" ht="15" customHeight="1"/>
    <row r="4223" ht="15" customHeight="1"/>
    <row r="4224" ht="15" customHeight="1"/>
    <row r="4225" ht="15" customHeight="1"/>
    <row r="4226" ht="15" customHeight="1"/>
    <row r="4227" ht="15" customHeight="1"/>
    <row r="4228" ht="15" customHeight="1"/>
    <row r="4229" ht="15" customHeight="1"/>
    <row r="4230" ht="15" customHeight="1"/>
    <row r="4231" ht="15" customHeight="1"/>
    <row r="4232" ht="15" customHeight="1"/>
    <row r="4233" ht="15" customHeight="1"/>
    <row r="4234" ht="15" customHeight="1"/>
    <row r="4235" ht="15" customHeight="1"/>
    <row r="4236" ht="15" customHeight="1"/>
    <row r="4237" ht="15" customHeight="1"/>
    <row r="4238" ht="15" customHeight="1"/>
    <row r="4239" ht="15" customHeight="1"/>
    <row r="4240" ht="15" customHeight="1"/>
    <row r="4241" ht="15" customHeight="1"/>
    <row r="4242" ht="15" customHeight="1"/>
    <row r="4243" ht="15" customHeight="1"/>
    <row r="4244" ht="15" customHeight="1"/>
    <row r="4245" ht="15" customHeight="1"/>
    <row r="4246" ht="15" customHeight="1"/>
    <row r="4247" ht="15" customHeight="1"/>
    <row r="4248" ht="15" customHeight="1"/>
    <row r="4249" ht="15" customHeight="1"/>
    <row r="4250" ht="15" customHeight="1"/>
    <row r="4251" ht="15" customHeight="1"/>
    <row r="4252" ht="15" customHeight="1"/>
    <row r="4253" ht="15" customHeight="1"/>
    <row r="4254" ht="15" customHeight="1"/>
    <row r="4255" ht="15" customHeight="1"/>
    <row r="4256" ht="15" customHeight="1"/>
    <row r="4257" ht="15" customHeight="1"/>
    <row r="4258" ht="15" customHeight="1"/>
    <row r="4259" ht="15" customHeight="1"/>
    <row r="4260" ht="15" customHeight="1"/>
    <row r="4261" ht="15" customHeight="1"/>
    <row r="4262" ht="15" customHeight="1"/>
    <row r="4263" ht="15" customHeight="1"/>
    <row r="4264" ht="15" customHeight="1"/>
    <row r="4265" ht="15" customHeight="1"/>
    <row r="4266" ht="15" customHeight="1"/>
    <row r="4267" ht="15" customHeight="1"/>
    <row r="4268" ht="15" customHeight="1"/>
    <row r="4269" ht="15" customHeight="1"/>
    <row r="4270" ht="15" customHeight="1"/>
    <row r="4271" ht="15" customHeight="1"/>
    <row r="4272" ht="15" customHeight="1"/>
    <row r="4273" ht="15" customHeight="1"/>
    <row r="4274" ht="15" customHeight="1"/>
    <row r="4275" ht="15" customHeight="1"/>
    <row r="4276" ht="15" customHeight="1"/>
    <row r="4277" ht="15" customHeight="1"/>
    <row r="4278" ht="15" customHeight="1"/>
    <row r="4279" ht="15" customHeight="1"/>
    <row r="4280" ht="15" customHeight="1"/>
    <row r="4281" ht="15" customHeight="1"/>
    <row r="4282" ht="15" customHeight="1"/>
    <row r="4283" ht="15" customHeight="1"/>
    <row r="4284" ht="15" customHeight="1"/>
    <row r="4285" ht="15" customHeight="1"/>
    <row r="4286" ht="15" customHeight="1"/>
    <row r="4287" ht="15" customHeight="1"/>
    <row r="4288" ht="15" customHeight="1"/>
    <row r="4289" ht="15" customHeight="1"/>
    <row r="4290" ht="15" customHeight="1"/>
    <row r="4291" ht="15" customHeight="1"/>
    <row r="4292" ht="15" customHeight="1"/>
    <row r="4293" ht="15" customHeight="1"/>
    <row r="4294" ht="15" customHeight="1"/>
    <row r="4295" ht="15" customHeight="1"/>
    <row r="4296" ht="15" customHeight="1"/>
    <row r="4297" ht="15" customHeight="1"/>
    <row r="4298" ht="15" customHeight="1"/>
    <row r="4299" ht="15" customHeight="1"/>
    <row r="4300" ht="15" customHeight="1"/>
    <row r="4301" ht="15" customHeight="1"/>
    <row r="4302" ht="15" customHeight="1"/>
    <row r="4303" ht="15" customHeight="1"/>
    <row r="4304" ht="15" customHeight="1"/>
    <row r="4305" ht="15" customHeight="1"/>
    <row r="4306" ht="15" customHeight="1"/>
    <row r="4307" ht="15" customHeight="1"/>
    <row r="4308" ht="15" customHeight="1"/>
    <row r="4309" ht="15" customHeight="1"/>
    <row r="4310" ht="15" customHeight="1"/>
    <row r="4311" ht="15" customHeight="1"/>
    <row r="4312" ht="15" customHeight="1"/>
    <row r="4313" ht="15" customHeight="1"/>
    <row r="4314" ht="15" customHeight="1"/>
    <row r="4315" ht="15" customHeight="1"/>
    <row r="4316" ht="15" customHeight="1"/>
    <row r="4317" ht="15" customHeight="1"/>
    <row r="4318" ht="15" customHeight="1"/>
    <row r="4319" ht="15" customHeight="1"/>
    <row r="4320" ht="15" customHeight="1"/>
    <row r="4321" ht="15" customHeight="1"/>
    <row r="4322" ht="15" customHeight="1"/>
    <row r="4323" ht="15" customHeight="1"/>
    <row r="4324" ht="15" customHeight="1"/>
    <row r="4325" ht="15" customHeight="1"/>
    <row r="4326" ht="15" customHeight="1"/>
    <row r="4327" ht="15" customHeight="1"/>
    <row r="4328" ht="15" customHeight="1"/>
    <row r="4329" ht="15" customHeight="1"/>
    <row r="4330" ht="15" customHeight="1"/>
    <row r="4331" ht="15" customHeight="1"/>
    <row r="4332" ht="15" customHeight="1"/>
    <row r="4333" ht="15" customHeight="1"/>
    <row r="4334" ht="15" customHeight="1"/>
    <row r="4335" ht="15" customHeight="1"/>
    <row r="4336" ht="15" customHeight="1"/>
    <row r="4337" ht="15" customHeight="1"/>
    <row r="4338" ht="15" customHeight="1"/>
    <row r="4339" ht="15" customHeight="1"/>
    <row r="4340" ht="15" customHeight="1"/>
    <row r="4341" ht="15" customHeight="1"/>
    <row r="4342" ht="15" customHeight="1"/>
    <row r="4343" ht="15" customHeight="1"/>
    <row r="4344" ht="15" customHeight="1"/>
    <row r="4345" ht="15" customHeight="1"/>
    <row r="4346" ht="15" customHeight="1"/>
    <row r="4347" ht="15" customHeight="1"/>
    <row r="4348" ht="15" customHeight="1"/>
    <row r="4349" ht="15" customHeight="1"/>
    <row r="4350" ht="15" customHeight="1"/>
    <row r="4351" ht="15" customHeight="1"/>
    <row r="4352" ht="15" customHeight="1"/>
    <row r="4353" ht="15" customHeight="1"/>
    <row r="4354" ht="15" customHeight="1"/>
    <row r="4355" ht="15" customHeight="1"/>
    <row r="4356" ht="15" customHeight="1"/>
    <row r="4357" ht="15" customHeight="1"/>
    <row r="4358" ht="15" customHeight="1"/>
    <row r="4359" ht="15" customHeight="1"/>
    <row r="4360" ht="15" customHeight="1"/>
    <row r="4361" ht="15" customHeight="1"/>
    <row r="4362" ht="15" customHeight="1"/>
    <row r="4363" ht="15" customHeight="1"/>
    <row r="4364" ht="15" customHeight="1"/>
    <row r="4365" ht="15" customHeight="1"/>
    <row r="4366" ht="15" customHeight="1"/>
    <row r="4367" ht="15" customHeight="1"/>
    <row r="4368" ht="15" customHeight="1"/>
    <row r="4369" ht="15" customHeight="1"/>
    <row r="4370" ht="15" customHeight="1"/>
    <row r="4371" ht="15" customHeight="1"/>
    <row r="4372" ht="15" customHeight="1"/>
    <row r="4373" ht="15" customHeight="1"/>
    <row r="4374" ht="15" customHeight="1"/>
    <row r="4375" ht="15" customHeight="1"/>
    <row r="4376" ht="15" customHeight="1"/>
    <row r="4377" ht="15" customHeight="1"/>
    <row r="4378" ht="15" customHeight="1"/>
    <row r="4379" ht="15" customHeight="1"/>
    <row r="4380" ht="15" customHeight="1"/>
    <row r="4381" ht="15" customHeight="1"/>
    <row r="4382" ht="15" customHeight="1"/>
    <row r="4383" ht="15" customHeight="1"/>
    <row r="4384" ht="15" customHeight="1"/>
    <row r="4385" ht="15" customHeight="1"/>
    <row r="4386" ht="15" customHeight="1"/>
    <row r="4387" ht="15" customHeight="1"/>
    <row r="4388" ht="15" customHeight="1"/>
    <row r="4389" ht="15" customHeight="1"/>
    <row r="4390" ht="15" customHeight="1"/>
    <row r="4391" ht="15" customHeight="1"/>
    <row r="4392" ht="15" customHeight="1"/>
    <row r="4393" ht="15" customHeight="1"/>
    <row r="4394" ht="15" customHeight="1"/>
    <row r="4395" ht="15" customHeight="1"/>
    <row r="4396" ht="15" customHeight="1"/>
    <row r="4397" ht="15" customHeight="1"/>
    <row r="4398" ht="15" customHeight="1"/>
    <row r="4399" ht="15" customHeight="1"/>
    <row r="4400" ht="15" customHeight="1"/>
    <row r="4401" ht="15" customHeight="1"/>
    <row r="4402" ht="15" customHeight="1"/>
    <row r="4403" ht="15" customHeight="1"/>
    <row r="4404" ht="15" customHeight="1"/>
    <row r="4405" ht="15" customHeight="1"/>
    <row r="4406" ht="15" customHeight="1"/>
    <row r="4407" ht="15" customHeight="1"/>
    <row r="4408" ht="15" customHeight="1"/>
    <row r="4409" ht="15" customHeight="1"/>
    <row r="4410" ht="15" customHeight="1"/>
    <row r="4411" ht="15" customHeight="1"/>
    <row r="4412" ht="15" customHeight="1"/>
    <row r="4413" ht="15" customHeight="1"/>
    <row r="4414" ht="15" customHeight="1"/>
    <row r="4415" ht="15" customHeight="1"/>
    <row r="4416" ht="15" customHeight="1"/>
    <row r="4417" ht="15" customHeight="1"/>
    <row r="4418" ht="15" customHeight="1"/>
    <row r="4419" ht="15" customHeight="1"/>
    <row r="4420" ht="15" customHeight="1"/>
    <row r="4421" ht="15" customHeight="1"/>
    <row r="4422" ht="15" customHeight="1"/>
    <row r="4423" ht="15" customHeight="1"/>
    <row r="4424" ht="15" customHeight="1"/>
    <row r="4425" ht="15" customHeight="1"/>
    <row r="4426" ht="15" customHeight="1"/>
    <row r="4427" ht="15" customHeight="1"/>
    <row r="4428" ht="15" customHeight="1"/>
    <row r="4429" ht="15" customHeight="1"/>
    <row r="4430" ht="15" customHeight="1"/>
    <row r="4431" ht="15" customHeight="1"/>
    <row r="4432" ht="15" customHeight="1"/>
    <row r="4433" ht="15" customHeight="1"/>
    <row r="4434" ht="15" customHeight="1"/>
    <row r="4435" ht="15" customHeight="1"/>
    <row r="4436" ht="15" customHeight="1"/>
    <row r="4437" ht="15" customHeight="1"/>
    <row r="4438" ht="15" customHeight="1"/>
    <row r="4439" ht="15" customHeight="1"/>
    <row r="4440" ht="15" customHeight="1"/>
    <row r="4441" ht="15" customHeight="1"/>
    <row r="4442" ht="15" customHeight="1"/>
    <row r="4443" ht="15" customHeight="1"/>
    <row r="4444" ht="15" customHeight="1"/>
    <row r="4445" ht="15" customHeight="1"/>
    <row r="4446" ht="15" customHeight="1"/>
    <row r="4447" ht="15" customHeight="1"/>
    <row r="4448" ht="15" customHeight="1"/>
    <row r="4449" ht="15" customHeight="1"/>
    <row r="4450" ht="15" customHeight="1"/>
    <row r="4451" ht="15" customHeight="1"/>
    <row r="4452" ht="15" customHeight="1"/>
    <row r="4453" ht="15" customHeight="1"/>
    <row r="4454" ht="15" customHeight="1"/>
    <row r="4455" ht="15" customHeight="1"/>
    <row r="4456" ht="15" customHeight="1"/>
    <row r="4457" ht="15" customHeight="1"/>
    <row r="4458" ht="15" customHeight="1"/>
    <row r="4459" ht="15" customHeight="1"/>
    <row r="4460" ht="15" customHeight="1"/>
    <row r="4461" ht="15" customHeight="1"/>
    <row r="4462" ht="15" customHeight="1"/>
    <row r="4463" ht="15" customHeight="1"/>
    <row r="4464" ht="15" customHeight="1"/>
    <row r="4465" ht="15" customHeight="1"/>
    <row r="4466" ht="15" customHeight="1"/>
    <row r="4467" ht="15" customHeight="1"/>
    <row r="4468" ht="15" customHeight="1"/>
    <row r="4469" ht="15" customHeight="1"/>
    <row r="4470" ht="15" customHeight="1"/>
    <row r="4471" ht="15" customHeight="1"/>
    <row r="4472" ht="15" customHeight="1"/>
    <row r="4473" ht="15" customHeight="1"/>
    <row r="4474" ht="15" customHeight="1"/>
    <row r="4475" ht="15" customHeight="1"/>
    <row r="4476" ht="15" customHeight="1"/>
    <row r="4477" ht="15" customHeight="1"/>
    <row r="4478" ht="15" customHeight="1"/>
    <row r="4479" ht="15" customHeight="1"/>
    <row r="4480" ht="15" customHeight="1"/>
    <row r="4481" ht="15" customHeight="1"/>
    <row r="4482" ht="15" customHeight="1"/>
    <row r="4483" ht="15" customHeight="1"/>
    <row r="4484" ht="15" customHeight="1"/>
    <row r="4485" ht="15" customHeight="1"/>
    <row r="4486" ht="15" customHeight="1"/>
    <row r="4487" ht="15" customHeight="1"/>
    <row r="4488" ht="15" customHeight="1"/>
    <row r="4489" ht="15" customHeight="1"/>
    <row r="4490" ht="15" customHeight="1"/>
    <row r="4491" ht="15" customHeight="1"/>
    <row r="4492" ht="15" customHeight="1"/>
    <row r="4493" ht="15" customHeight="1"/>
    <row r="4494" ht="15" customHeight="1"/>
    <row r="4495" ht="15" customHeight="1"/>
    <row r="4496" ht="15" customHeight="1"/>
    <row r="4497" ht="15" customHeight="1"/>
    <row r="4498" ht="15" customHeight="1"/>
    <row r="4499" ht="15" customHeight="1"/>
    <row r="4500" ht="15" customHeight="1"/>
    <row r="4501" ht="15" customHeight="1"/>
    <row r="4502" ht="15" customHeight="1"/>
    <row r="4503" ht="15" customHeight="1"/>
    <row r="4504" ht="15" customHeight="1"/>
    <row r="4505" ht="15" customHeight="1"/>
    <row r="4506" ht="15" customHeight="1"/>
    <row r="4507" ht="15" customHeight="1"/>
    <row r="4508" ht="15" customHeight="1"/>
    <row r="4509" ht="15" customHeight="1"/>
    <row r="4510" ht="15" customHeight="1"/>
    <row r="4511" ht="15" customHeight="1"/>
    <row r="4512" ht="15" customHeight="1"/>
    <row r="4513" ht="15" customHeight="1"/>
    <row r="4514" ht="15" customHeight="1"/>
    <row r="4515" ht="15" customHeight="1"/>
    <row r="4516" ht="15" customHeight="1"/>
    <row r="4517" ht="15" customHeight="1"/>
    <row r="4518" ht="15" customHeight="1"/>
    <row r="4519" ht="15" customHeight="1"/>
    <row r="4520" ht="15" customHeight="1"/>
    <row r="4521" ht="15" customHeight="1"/>
    <row r="4522" ht="15" customHeight="1"/>
    <row r="4523" ht="15" customHeight="1"/>
    <row r="4524" ht="15" customHeight="1"/>
    <row r="4525" ht="15" customHeight="1"/>
    <row r="4526" ht="15" customHeight="1"/>
    <row r="4527" ht="15" customHeight="1"/>
    <row r="4528" ht="15" customHeight="1"/>
    <row r="4529" ht="15" customHeight="1"/>
    <row r="4530" ht="15" customHeight="1"/>
    <row r="4531" ht="15" customHeight="1"/>
    <row r="4532" ht="15" customHeight="1"/>
    <row r="4533" ht="15" customHeight="1"/>
    <row r="4534" ht="15" customHeight="1"/>
    <row r="4535" ht="15" customHeight="1"/>
    <row r="4536" ht="15" customHeight="1"/>
    <row r="4537" ht="15" customHeight="1"/>
    <row r="4538" ht="15" customHeight="1"/>
    <row r="4539" ht="15" customHeight="1"/>
    <row r="4540" ht="15" customHeight="1"/>
    <row r="4541" ht="15" customHeight="1"/>
    <row r="4542" ht="15" customHeight="1"/>
    <row r="4543" ht="15" customHeight="1"/>
    <row r="4544" ht="15" customHeight="1"/>
    <row r="4545" ht="15" customHeight="1"/>
    <row r="4546" ht="15" customHeight="1"/>
    <row r="4547" ht="15" customHeight="1"/>
    <row r="4548" ht="15" customHeight="1"/>
    <row r="4549" ht="15" customHeight="1"/>
    <row r="4550" ht="15" customHeight="1"/>
    <row r="4551" ht="15" customHeight="1"/>
    <row r="4552" ht="15" customHeight="1"/>
    <row r="4553" ht="15" customHeight="1"/>
    <row r="4554" ht="15" customHeight="1"/>
    <row r="4555" ht="15" customHeight="1"/>
    <row r="4556" ht="15" customHeight="1"/>
    <row r="4557" ht="15" customHeight="1"/>
    <row r="4558" ht="15" customHeight="1"/>
    <row r="4559" ht="15" customHeight="1"/>
    <row r="4560" ht="15" customHeight="1"/>
    <row r="4561" ht="15" customHeight="1"/>
    <row r="4562" ht="15" customHeight="1"/>
    <row r="4563" ht="15" customHeight="1"/>
    <row r="4564" ht="15" customHeight="1"/>
    <row r="4565" ht="15" customHeight="1"/>
    <row r="4566" ht="15" customHeight="1"/>
    <row r="4567" ht="15" customHeight="1"/>
    <row r="4568" ht="15" customHeight="1"/>
    <row r="4569" ht="15" customHeight="1"/>
    <row r="4570" ht="15" customHeight="1"/>
    <row r="4571" ht="15" customHeight="1"/>
    <row r="4572" ht="15" customHeight="1"/>
    <row r="4573" ht="15" customHeight="1"/>
    <row r="4574" ht="15" customHeight="1"/>
    <row r="4575" ht="15" customHeight="1"/>
    <row r="4576" ht="15" customHeight="1"/>
    <row r="4577" ht="15" customHeight="1"/>
    <row r="4578" ht="15" customHeight="1"/>
    <row r="4579" ht="15" customHeight="1"/>
    <row r="4580" ht="15" customHeight="1"/>
    <row r="4581" ht="15" customHeight="1"/>
    <row r="4582" ht="15" customHeight="1"/>
    <row r="4583" ht="15" customHeight="1"/>
    <row r="4584" ht="15" customHeight="1"/>
    <row r="4585" ht="15" customHeight="1"/>
    <row r="4586" ht="15" customHeight="1"/>
    <row r="4587" ht="15" customHeight="1"/>
    <row r="4588" ht="15" customHeight="1"/>
    <row r="4589" ht="15" customHeight="1"/>
    <row r="4590" ht="15" customHeight="1"/>
    <row r="4591" ht="15" customHeight="1"/>
    <row r="4592" ht="15" customHeight="1"/>
    <row r="4593" ht="15" customHeight="1"/>
    <row r="4594" ht="15" customHeight="1"/>
    <row r="4595" ht="15" customHeight="1"/>
    <row r="4596" ht="15" customHeight="1"/>
    <row r="4597" ht="15" customHeight="1"/>
    <row r="4598" ht="15" customHeight="1"/>
    <row r="4599" ht="15" customHeight="1"/>
    <row r="4600" ht="15" customHeight="1"/>
    <row r="4601" ht="15" customHeight="1"/>
    <row r="4602" ht="15" customHeight="1"/>
    <row r="4603" ht="15" customHeight="1"/>
    <row r="4604" ht="15" customHeight="1"/>
    <row r="4605" ht="15" customHeight="1"/>
    <row r="4606" ht="15" customHeight="1"/>
    <row r="4607" ht="15" customHeight="1"/>
    <row r="4608" ht="15" customHeight="1"/>
    <row r="4609" ht="15" customHeight="1"/>
    <row r="4610" ht="15" customHeight="1"/>
    <row r="4611" ht="15" customHeight="1"/>
    <row r="4612" ht="15" customHeight="1"/>
    <row r="4613" ht="15" customHeight="1"/>
    <row r="4614" ht="15" customHeight="1"/>
    <row r="4615" ht="15" customHeight="1"/>
    <row r="4616" ht="15" customHeight="1"/>
    <row r="4617" ht="15" customHeight="1"/>
    <row r="4618" ht="15" customHeight="1"/>
    <row r="4619" ht="15" customHeight="1"/>
    <row r="4620" ht="15" customHeight="1"/>
    <row r="4621" ht="15" customHeight="1"/>
    <row r="4622" ht="15" customHeight="1"/>
    <row r="4623" ht="15" customHeight="1"/>
    <row r="4624" ht="15" customHeight="1"/>
    <row r="4625" ht="15" customHeight="1"/>
    <row r="4626" ht="15" customHeight="1"/>
    <row r="4627" ht="15" customHeight="1"/>
    <row r="4628" ht="15" customHeight="1"/>
    <row r="4629" ht="15" customHeight="1"/>
    <row r="4630" ht="15" customHeight="1"/>
    <row r="4631" ht="15" customHeight="1"/>
    <row r="4632" ht="15" customHeight="1"/>
    <row r="4633" ht="15" customHeight="1"/>
    <row r="4634" ht="15" customHeight="1"/>
    <row r="4635" ht="15" customHeight="1"/>
    <row r="4636" ht="15" customHeight="1"/>
    <row r="4637" ht="15" customHeight="1"/>
    <row r="4638" ht="15" customHeight="1"/>
    <row r="4639" ht="15" customHeight="1"/>
    <row r="4640" ht="15" customHeight="1"/>
    <row r="4641" ht="15" customHeight="1"/>
    <row r="4642" ht="15" customHeight="1"/>
    <row r="4643" ht="15" customHeight="1"/>
    <row r="4644" ht="15" customHeight="1"/>
    <row r="4645" ht="15" customHeight="1"/>
    <row r="4646" ht="15" customHeight="1"/>
    <row r="4647" ht="15" customHeight="1"/>
    <row r="4648" ht="15" customHeight="1"/>
    <row r="4649" ht="15" customHeight="1"/>
    <row r="4650" ht="15" customHeight="1"/>
    <row r="4651" ht="15" customHeight="1"/>
    <row r="4652" ht="15" customHeight="1"/>
    <row r="4653" ht="15" customHeight="1"/>
    <row r="4654" ht="15" customHeight="1"/>
    <row r="4655" ht="15" customHeight="1"/>
    <row r="4656" ht="15" customHeight="1"/>
    <row r="4657" ht="15" customHeight="1"/>
    <row r="4658" ht="15" customHeight="1"/>
    <row r="4659" ht="15" customHeight="1"/>
    <row r="4660" ht="15" customHeight="1"/>
    <row r="4661" ht="15" customHeight="1"/>
    <row r="4662" ht="15" customHeight="1"/>
    <row r="4663" ht="15" customHeight="1"/>
    <row r="4664" ht="15" customHeight="1"/>
    <row r="4665" ht="15" customHeight="1"/>
    <row r="4666" ht="15" customHeight="1"/>
    <row r="4667" ht="15" customHeight="1"/>
    <row r="4668" ht="15" customHeight="1"/>
    <row r="4669" ht="15" customHeight="1"/>
    <row r="4670" ht="15" customHeight="1"/>
    <row r="4671" ht="15" customHeight="1"/>
    <row r="4672" ht="15" customHeight="1"/>
    <row r="4673" ht="15" customHeight="1"/>
    <row r="4674" ht="15" customHeight="1"/>
    <row r="4675" ht="15" customHeight="1"/>
    <row r="4676" ht="15" customHeight="1"/>
    <row r="4677" ht="15" customHeight="1"/>
    <row r="4678" ht="15" customHeight="1"/>
    <row r="4679" ht="15" customHeight="1"/>
    <row r="4680" ht="15" customHeight="1"/>
    <row r="4681" ht="15" customHeight="1"/>
    <row r="4682" ht="15" customHeight="1"/>
    <row r="4683" ht="15" customHeight="1"/>
    <row r="4684" ht="15" customHeight="1"/>
    <row r="4685" ht="15" customHeight="1"/>
    <row r="4686" ht="15" customHeight="1"/>
    <row r="4687" ht="15" customHeight="1"/>
    <row r="4688" ht="15" customHeight="1"/>
    <row r="4689" ht="15" customHeight="1"/>
    <row r="4690" ht="15" customHeight="1"/>
    <row r="4691" ht="15" customHeight="1"/>
    <row r="4692" ht="15" customHeight="1"/>
    <row r="4693" ht="15" customHeight="1"/>
    <row r="4694" ht="15" customHeight="1"/>
    <row r="4695" ht="15" customHeight="1"/>
    <row r="4696" ht="15" customHeight="1"/>
    <row r="4697" ht="15" customHeight="1"/>
    <row r="4698" ht="15" customHeight="1"/>
    <row r="4699" ht="15" customHeight="1"/>
    <row r="4700" ht="15" customHeight="1"/>
    <row r="4701" ht="15" customHeight="1"/>
    <row r="4702" ht="15" customHeight="1"/>
    <row r="4703" ht="15" customHeight="1"/>
    <row r="4704" ht="15" customHeight="1"/>
    <row r="4705" ht="15" customHeight="1"/>
    <row r="4706" ht="15" customHeight="1"/>
    <row r="4707" ht="15" customHeight="1"/>
    <row r="4708" ht="15" customHeight="1"/>
    <row r="4709" ht="15" customHeight="1"/>
    <row r="4710" ht="15" customHeight="1"/>
    <row r="4711" ht="15" customHeight="1"/>
    <row r="4712" ht="15" customHeight="1"/>
    <row r="4713" ht="15" customHeight="1"/>
    <row r="4714" ht="15" customHeight="1"/>
    <row r="4715" ht="15" customHeight="1"/>
    <row r="4716" ht="15" customHeight="1"/>
    <row r="4717" ht="15" customHeight="1"/>
    <row r="4718" ht="15" customHeight="1"/>
    <row r="4719" ht="15" customHeight="1"/>
    <row r="4720" ht="15" customHeight="1"/>
    <row r="4721" ht="15" customHeight="1"/>
    <row r="4722" ht="15" customHeight="1"/>
    <row r="4723" ht="15" customHeight="1"/>
    <row r="4724" ht="15" customHeight="1"/>
    <row r="4725" ht="15" customHeight="1"/>
    <row r="4726" ht="15" customHeight="1"/>
    <row r="4727" ht="15" customHeight="1"/>
    <row r="4728" ht="15" customHeight="1"/>
    <row r="4729" ht="15" customHeight="1"/>
    <row r="4730" ht="15" customHeight="1"/>
    <row r="4731" ht="15" customHeight="1"/>
    <row r="4732" ht="15" customHeight="1"/>
    <row r="4733" ht="15" customHeight="1"/>
    <row r="4734" ht="15" customHeight="1"/>
    <row r="4735" ht="15" customHeight="1"/>
    <row r="4736" ht="15" customHeight="1"/>
    <row r="4737" ht="15" customHeight="1"/>
    <row r="4738" ht="15" customHeight="1"/>
    <row r="4739" ht="15" customHeight="1"/>
    <row r="4740" ht="15" customHeight="1"/>
    <row r="4741" ht="15" customHeight="1"/>
    <row r="4742" ht="15" customHeight="1"/>
    <row r="4743" ht="15" customHeight="1"/>
    <row r="4744" ht="15" customHeight="1"/>
    <row r="4745" ht="15" customHeight="1"/>
    <row r="4746" ht="15" customHeight="1"/>
    <row r="4747" ht="15" customHeight="1"/>
    <row r="4748" ht="15" customHeight="1"/>
    <row r="4749" ht="15" customHeight="1"/>
    <row r="4750" ht="15" customHeight="1"/>
    <row r="4751" ht="15" customHeight="1"/>
    <row r="4752" ht="15" customHeight="1"/>
    <row r="4753" ht="15" customHeight="1"/>
    <row r="4754" ht="15" customHeight="1"/>
    <row r="4755" ht="15" customHeight="1"/>
    <row r="4756" ht="15" customHeight="1"/>
    <row r="4757" ht="15" customHeight="1"/>
    <row r="4758" ht="15" customHeight="1"/>
    <row r="4759" ht="15" customHeight="1"/>
    <row r="4760" ht="15" customHeight="1"/>
    <row r="4761" ht="15" customHeight="1"/>
    <row r="4762" ht="15" customHeight="1"/>
    <row r="4763" ht="15" customHeight="1"/>
    <row r="4764" ht="15" customHeight="1"/>
    <row r="4765" ht="15" customHeight="1"/>
    <row r="4766" ht="15" customHeight="1"/>
    <row r="4767" ht="15" customHeight="1"/>
    <row r="4768" ht="15" customHeight="1"/>
    <row r="4769" ht="15" customHeight="1"/>
    <row r="4770" ht="15" customHeight="1"/>
    <row r="4771" ht="15" customHeight="1"/>
    <row r="4772" ht="15" customHeight="1"/>
    <row r="4773" ht="15" customHeight="1"/>
    <row r="4774" ht="15" customHeight="1"/>
    <row r="4775" ht="15" customHeight="1"/>
    <row r="4776" ht="15" customHeight="1"/>
    <row r="4777" ht="15" customHeight="1"/>
    <row r="4778" ht="15" customHeight="1"/>
    <row r="4779" ht="15" customHeight="1"/>
    <row r="4780" ht="15" customHeight="1"/>
    <row r="4781" ht="15" customHeight="1"/>
    <row r="4782" ht="15" customHeight="1"/>
    <row r="4783" ht="15" customHeight="1"/>
    <row r="4784" ht="15" customHeight="1"/>
    <row r="4785" ht="15" customHeight="1"/>
    <row r="4786" ht="15" customHeight="1"/>
    <row r="4787" ht="15" customHeight="1"/>
    <row r="4788" ht="15" customHeight="1"/>
    <row r="4789" ht="15" customHeight="1"/>
    <row r="4790" ht="15" customHeight="1"/>
    <row r="4791" ht="15" customHeight="1"/>
    <row r="4792" ht="15" customHeight="1"/>
    <row r="4793" ht="15" customHeight="1"/>
    <row r="4794" ht="15" customHeight="1"/>
    <row r="4795" ht="15" customHeight="1"/>
    <row r="4796" ht="15" customHeight="1"/>
    <row r="4797" ht="15" customHeight="1"/>
    <row r="4798" ht="15" customHeight="1"/>
    <row r="4799" ht="15" customHeight="1"/>
    <row r="4800" ht="15" customHeight="1"/>
    <row r="4801" ht="15" customHeight="1"/>
    <row r="4802" ht="15" customHeight="1"/>
    <row r="4803" ht="15" customHeight="1"/>
    <row r="4804" ht="15" customHeight="1"/>
    <row r="4805" ht="15" customHeight="1"/>
    <row r="4806" ht="15" customHeight="1"/>
    <row r="4807" ht="15" customHeight="1"/>
    <row r="4808" ht="15" customHeight="1"/>
    <row r="4809" ht="15" customHeight="1"/>
    <row r="4810" ht="15" customHeight="1"/>
    <row r="4811" ht="15" customHeight="1"/>
    <row r="4812" ht="15" customHeight="1"/>
    <row r="4813" ht="15" customHeight="1"/>
    <row r="4814" ht="15" customHeight="1"/>
    <row r="4815" ht="15" customHeight="1"/>
    <row r="4816" ht="15" customHeight="1"/>
    <row r="4817" ht="15" customHeight="1"/>
    <row r="4818" ht="15" customHeight="1"/>
    <row r="4819" ht="15" customHeight="1"/>
    <row r="4820" ht="15" customHeight="1"/>
    <row r="4821" ht="15" customHeight="1"/>
    <row r="4822" ht="15" customHeight="1"/>
    <row r="4823" ht="15" customHeight="1"/>
    <row r="4824" ht="15" customHeight="1"/>
    <row r="4825" ht="15" customHeight="1"/>
    <row r="4826" ht="15" customHeight="1"/>
    <row r="4827" ht="15" customHeight="1"/>
    <row r="4828" ht="15" customHeight="1"/>
    <row r="4829" ht="15" customHeight="1"/>
    <row r="4830" ht="15" customHeight="1"/>
    <row r="4831" ht="15" customHeight="1"/>
    <row r="4832" ht="15" customHeight="1"/>
    <row r="4833" ht="15" customHeight="1"/>
    <row r="4834" ht="15" customHeight="1"/>
    <row r="4835" ht="15" customHeight="1"/>
    <row r="4836" ht="15" customHeight="1"/>
    <row r="4837" ht="15" customHeight="1"/>
    <row r="4838" ht="15" customHeight="1"/>
    <row r="4839" ht="15" customHeight="1"/>
    <row r="4840" ht="15" customHeight="1"/>
    <row r="4841" ht="15" customHeight="1"/>
    <row r="4842" ht="15" customHeight="1"/>
    <row r="4843" ht="15" customHeight="1"/>
    <row r="4844" ht="15" customHeight="1"/>
    <row r="4845" ht="15" customHeight="1"/>
    <row r="4846" ht="15" customHeight="1"/>
    <row r="4847" ht="15" customHeight="1"/>
    <row r="4848" ht="15" customHeight="1"/>
    <row r="4849" ht="15" customHeight="1"/>
    <row r="4850" ht="15" customHeight="1"/>
    <row r="4851" ht="15" customHeight="1"/>
    <row r="4852" ht="15" customHeight="1"/>
    <row r="4853" ht="15" customHeight="1"/>
    <row r="4854" ht="15" customHeight="1"/>
    <row r="4855" ht="15" customHeight="1"/>
    <row r="4856" ht="15" customHeight="1"/>
    <row r="4857" ht="15" customHeight="1"/>
    <row r="4858" ht="15" customHeight="1"/>
    <row r="4859" ht="15" customHeight="1"/>
    <row r="4860" ht="15" customHeight="1"/>
    <row r="4861" ht="15" customHeight="1"/>
    <row r="4862" ht="15" customHeight="1"/>
    <row r="4863" ht="15" customHeight="1"/>
    <row r="4864" ht="15" customHeight="1"/>
    <row r="4865" ht="15" customHeight="1"/>
    <row r="4866" ht="15" customHeight="1"/>
    <row r="4867" ht="15" customHeight="1"/>
    <row r="4868" ht="15" customHeight="1"/>
    <row r="4869" ht="15" customHeight="1"/>
    <row r="4870" ht="15" customHeight="1"/>
    <row r="4871" ht="15" customHeight="1"/>
    <row r="4872" ht="15" customHeight="1"/>
    <row r="4873" ht="15" customHeight="1"/>
    <row r="4874" ht="15" customHeight="1"/>
    <row r="4875" ht="15" customHeight="1"/>
    <row r="4876" ht="15" customHeight="1"/>
    <row r="4877" ht="15" customHeight="1"/>
    <row r="4878" ht="15" customHeight="1"/>
    <row r="4879" ht="15" customHeight="1"/>
    <row r="4880" ht="15" customHeight="1"/>
    <row r="4881" ht="15" customHeight="1"/>
    <row r="4882" ht="15" customHeight="1"/>
    <row r="4883" ht="15" customHeight="1"/>
    <row r="4884" ht="15" customHeight="1"/>
    <row r="4885" ht="15" customHeight="1"/>
    <row r="4886" ht="15" customHeight="1"/>
    <row r="4887" ht="15" customHeight="1"/>
    <row r="4888" ht="15" customHeight="1"/>
    <row r="4889" ht="15" customHeight="1"/>
    <row r="4890" ht="15" customHeight="1"/>
    <row r="4891" ht="15" customHeight="1"/>
    <row r="4892" ht="15" customHeight="1"/>
    <row r="4893" ht="15" customHeight="1"/>
    <row r="4894" ht="15" customHeight="1"/>
    <row r="4895" ht="15" customHeight="1"/>
    <row r="4896" ht="15" customHeight="1"/>
    <row r="4897" ht="15" customHeight="1"/>
    <row r="4898" ht="15" customHeight="1"/>
    <row r="4899" ht="15" customHeight="1"/>
    <row r="4900" ht="15" customHeight="1"/>
    <row r="4901" ht="15" customHeight="1"/>
    <row r="4902" ht="15" customHeight="1"/>
    <row r="4903" ht="15" customHeight="1"/>
    <row r="4904" ht="15" customHeight="1"/>
    <row r="4905" ht="15" customHeight="1"/>
    <row r="4906" ht="15" customHeight="1"/>
    <row r="4907" ht="15" customHeight="1"/>
    <row r="4908" ht="15" customHeight="1"/>
    <row r="4909" ht="15" customHeight="1"/>
    <row r="4910" ht="15" customHeight="1"/>
    <row r="4911" ht="15" customHeight="1"/>
    <row r="4912" ht="15" customHeight="1"/>
    <row r="4913" ht="15" customHeight="1"/>
    <row r="4914" ht="15" customHeight="1"/>
    <row r="4915" ht="15" customHeight="1"/>
    <row r="4916" ht="15" customHeight="1"/>
    <row r="4917" ht="15" customHeight="1"/>
    <row r="4918" ht="15" customHeight="1"/>
    <row r="4919" ht="15" customHeight="1"/>
    <row r="4920" ht="15" customHeight="1"/>
    <row r="4921" ht="15" customHeight="1"/>
    <row r="4922" ht="15" customHeight="1"/>
    <row r="4923" ht="15" customHeight="1"/>
    <row r="4924" ht="15" customHeight="1"/>
    <row r="4925" ht="15" customHeight="1"/>
    <row r="4926" ht="15" customHeight="1"/>
    <row r="4927" ht="15" customHeight="1"/>
    <row r="4928" ht="15" customHeight="1"/>
    <row r="4929" ht="15" customHeight="1"/>
    <row r="4930" ht="15" customHeight="1"/>
    <row r="4931" ht="15" customHeight="1"/>
    <row r="4932" ht="15" customHeight="1"/>
    <row r="4933" ht="15" customHeight="1"/>
    <row r="4934" ht="15" customHeight="1"/>
    <row r="4935" ht="15" customHeight="1"/>
    <row r="4936" ht="15" customHeight="1"/>
    <row r="4937" ht="15" customHeight="1"/>
    <row r="4938" ht="15" customHeight="1"/>
    <row r="4939" ht="15" customHeight="1"/>
    <row r="4940" ht="15" customHeight="1"/>
    <row r="4941" ht="15" customHeight="1"/>
    <row r="4942" ht="15" customHeight="1"/>
    <row r="4943" ht="15" customHeight="1"/>
    <row r="4944" ht="15" customHeight="1"/>
    <row r="4945" ht="15" customHeight="1"/>
    <row r="4946" ht="15" customHeight="1"/>
    <row r="4947" ht="15" customHeight="1"/>
    <row r="4948" ht="15" customHeight="1"/>
    <row r="4949" ht="15" customHeight="1"/>
    <row r="4950" ht="15" customHeight="1"/>
    <row r="4951" ht="15" customHeight="1"/>
    <row r="4952" ht="15" customHeight="1"/>
    <row r="4953" ht="15" customHeight="1"/>
    <row r="4954" ht="15" customHeight="1"/>
    <row r="4955" ht="15" customHeight="1"/>
    <row r="4956" ht="15" customHeight="1"/>
    <row r="4957" ht="15" customHeight="1"/>
    <row r="4958" ht="15" customHeight="1"/>
    <row r="4959" ht="15" customHeight="1"/>
    <row r="4960" ht="15" customHeight="1"/>
    <row r="4961" ht="15" customHeight="1"/>
    <row r="4962" ht="15" customHeight="1"/>
    <row r="4963" ht="15" customHeight="1"/>
    <row r="4964" ht="15" customHeight="1"/>
    <row r="4965" ht="15" customHeight="1"/>
    <row r="4966" ht="15" customHeight="1"/>
    <row r="4967" ht="15" customHeight="1"/>
    <row r="4968" ht="15" customHeight="1"/>
    <row r="4969" ht="15" customHeight="1"/>
    <row r="4970" ht="15" customHeight="1"/>
    <row r="4971" ht="15" customHeight="1"/>
    <row r="4972" ht="15" customHeight="1"/>
    <row r="4973" ht="15" customHeight="1"/>
    <row r="4974" ht="15" customHeight="1"/>
    <row r="4975" ht="15" customHeight="1"/>
    <row r="4976" ht="15" customHeight="1"/>
    <row r="4977" ht="15" customHeight="1"/>
    <row r="4978" ht="15" customHeight="1"/>
    <row r="4979" ht="15" customHeight="1"/>
    <row r="4980" ht="15" customHeight="1"/>
    <row r="4981" ht="15" customHeight="1"/>
    <row r="4982" ht="15" customHeight="1"/>
    <row r="4983" ht="15" customHeight="1"/>
    <row r="4984" ht="15" customHeight="1"/>
    <row r="4985" ht="15" customHeight="1"/>
    <row r="4986" ht="15" customHeight="1"/>
    <row r="4987" ht="15" customHeight="1"/>
    <row r="4988" ht="15" customHeight="1"/>
    <row r="4989" ht="15" customHeight="1"/>
    <row r="4990" ht="15" customHeight="1"/>
    <row r="4991" ht="15" customHeight="1"/>
    <row r="4992" ht="15" customHeight="1"/>
    <row r="4993" ht="15" customHeight="1"/>
    <row r="4994" ht="15" customHeight="1"/>
    <row r="4995" ht="15" customHeight="1"/>
    <row r="4996" ht="15" customHeight="1"/>
    <row r="4997" ht="15" customHeight="1"/>
    <row r="4998" ht="15" customHeight="1"/>
    <row r="4999" ht="15" customHeight="1"/>
    <row r="5000" ht="15" customHeight="1"/>
    <row r="5001" ht="15" customHeight="1"/>
    <row r="5002" ht="15" customHeight="1"/>
    <row r="5003" ht="15" customHeight="1"/>
    <row r="5004" ht="15" customHeight="1"/>
    <row r="5005" ht="15" customHeight="1"/>
    <row r="5006" ht="15" customHeight="1"/>
    <row r="5007" ht="15" customHeight="1"/>
    <row r="5008" ht="15" customHeight="1"/>
    <row r="5009" ht="15" customHeight="1"/>
    <row r="5010" ht="15" customHeight="1"/>
    <row r="5011" ht="15" customHeight="1"/>
    <row r="5012" ht="15" customHeight="1"/>
    <row r="5013" ht="15" customHeight="1"/>
    <row r="5014" ht="15" customHeight="1"/>
    <row r="5015" ht="15" customHeight="1"/>
    <row r="5016" ht="15" customHeight="1"/>
    <row r="5017" ht="15" customHeight="1"/>
    <row r="5018" ht="15" customHeight="1"/>
    <row r="5019" ht="15" customHeight="1"/>
    <row r="5020" ht="15" customHeight="1"/>
    <row r="5021" ht="15" customHeight="1"/>
    <row r="5022" ht="15" customHeight="1"/>
    <row r="5023" ht="15" customHeight="1"/>
    <row r="5024" ht="15" customHeight="1"/>
    <row r="5025" ht="15" customHeight="1"/>
    <row r="5026" ht="15" customHeight="1"/>
    <row r="5027" ht="15" customHeight="1"/>
    <row r="5028" ht="15" customHeight="1"/>
    <row r="5029" ht="15" customHeight="1"/>
    <row r="5030" ht="15" customHeight="1"/>
    <row r="5031" ht="15" customHeight="1"/>
    <row r="5032" ht="15" customHeight="1"/>
    <row r="5033" ht="15" customHeight="1"/>
    <row r="5034" ht="15" customHeight="1"/>
    <row r="5035" ht="15" customHeight="1"/>
    <row r="5036" ht="15" customHeight="1"/>
    <row r="5037" ht="15" customHeight="1"/>
    <row r="5038" ht="15" customHeight="1"/>
    <row r="5039" ht="15" customHeight="1"/>
    <row r="5040" ht="15" customHeight="1"/>
    <row r="5041" ht="15" customHeight="1"/>
    <row r="5042" ht="15" customHeight="1"/>
    <row r="5043" ht="15" customHeight="1"/>
    <row r="5044" ht="15" customHeight="1"/>
    <row r="5045" ht="15" customHeight="1"/>
    <row r="5046" ht="15" customHeight="1"/>
    <row r="5047" ht="15" customHeight="1"/>
    <row r="5048" ht="15" customHeight="1"/>
    <row r="5049" ht="15" customHeight="1"/>
    <row r="5050" ht="15" customHeight="1"/>
    <row r="5051" ht="15" customHeight="1"/>
    <row r="5052" ht="15" customHeight="1"/>
    <row r="5053" ht="15" customHeight="1"/>
    <row r="5054" ht="15" customHeight="1"/>
    <row r="5055" ht="15" customHeight="1"/>
    <row r="5056" ht="15" customHeight="1"/>
    <row r="5057" ht="15" customHeight="1"/>
    <row r="5058" ht="15" customHeight="1"/>
    <row r="5059" ht="15" customHeight="1"/>
    <row r="5060" ht="15" customHeight="1"/>
    <row r="5061" ht="15" customHeight="1"/>
    <row r="5062" ht="15" customHeight="1"/>
    <row r="5063" ht="15" customHeight="1"/>
    <row r="5064" ht="15" customHeight="1"/>
    <row r="5065" ht="15" customHeight="1"/>
    <row r="5066" ht="15" customHeight="1"/>
    <row r="5067" ht="15" customHeight="1"/>
    <row r="5068" ht="15" customHeight="1"/>
    <row r="5069" ht="15" customHeight="1"/>
    <row r="5070" ht="15" customHeight="1"/>
    <row r="5071" ht="15" customHeight="1"/>
    <row r="5072" ht="15" customHeight="1"/>
    <row r="5073" ht="15" customHeight="1"/>
    <row r="5074" ht="15" customHeight="1"/>
    <row r="5075" ht="15" customHeight="1"/>
    <row r="5076" ht="15" customHeight="1"/>
    <row r="5077" ht="15" customHeight="1"/>
    <row r="5078" ht="15" customHeight="1"/>
    <row r="5079" ht="15" customHeight="1"/>
    <row r="5080" ht="15" customHeight="1"/>
    <row r="5081" ht="15" customHeight="1"/>
    <row r="5082" ht="15" customHeight="1"/>
    <row r="5083" ht="15" customHeight="1"/>
    <row r="5084" ht="15" customHeight="1"/>
    <row r="5085" ht="15" customHeight="1"/>
    <row r="5086" ht="15" customHeight="1"/>
    <row r="5087" ht="15" customHeight="1"/>
    <row r="5088" ht="15" customHeight="1"/>
    <row r="5089" ht="15" customHeight="1"/>
    <row r="5090" ht="15" customHeight="1"/>
    <row r="5091" ht="15" customHeight="1"/>
    <row r="5092" ht="15" customHeight="1"/>
    <row r="5093" ht="15" customHeight="1"/>
    <row r="5094" ht="15" customHeight="1"/>
    <row r="5095" ht="15" customHeight="1"/>
    <row r="5096" ht="15" customHeight="1"/>
    <row r="5097" ht="15" customHeight="1"/>
    <row r="5098" ht="15" customHeight="1"/>
    <row r="5099" ht="15" customHeight="1"/>
    <row r="5100" ht="15" customHeight="1"/>
    <row r="5101" ht="15" customHeight="1"/>
    <row r="5102" ht="15" customHeight="1"/>
    <row r="5103" ht="15" customHeight="1"/>
    <row r="5104" ht="15" customHeight="1"/>
    <row r="5105" ht="15" customHeight="1"/>
    <row r="5106" ht="15" customHeight="1"/>
    <row r="5107" ht="15" customHeight="1"/>
    <row r="5108" ht="15" customHeight="1"/>
    <row r="5109" ht="15" customHeight="1"/>
    <row r="5110" ht="15" customHeight="1"/>
    <row r="5111" ht="15" customHeight="1"/>
    <row r="5112" ht="15" customHeight="1"/>
    <row r="5113" ht="15" customHeight="1"/>
    <row r="5114" ht="15" customHeight="1"/>
    <row r="5115" ht="15" customHeight="1"/>
    <row r="5116" ht="15" customHeight="1"/>
    <row r="5117" ht="15" customHeight="1"/>
    <row r="5118" ht="15" customHeight="1"/>
    <row r="5119" ht="15" customHeight="1"/>
    <row r="5120" ht="15" customHeight="1"/>
    <row r="5121" ht="15" customHeight="1"/>
    <row r="5122" ht="15" customHeight="1"/>
    <row r="5123" ht="15" customHeight="1"/>
    <row r="5124" ht="15" customHeight="1"/>
    <row r="5125" ht="15" customHeight="1"/>
    <row r="5126" ht="15" customHeight="1"/>
    <row r="5127" ht="15" customHeight="1"/>
    <row r="5128" ht="15" customHeight="1"/>
    <row r="5129" ht="15" customHeight="1"/>
    <row r="5130" ht="15" customHeight="1"/>
    <row r="5131" ht="15" customHeight="1"/>
    <row r="5132" ht="15" customHeight="1"/>
    <row r="5133" ht="15" customHeight="1"/>
    <row r="5134" ht="15" customHeight="1"/>
    <row r="5135" ht="15" customHeight="1"/>
    <row r="5136" ht="15" customHeight="1"/>
    <row r="5137" ht="15" customHeight="1"/>
    <row r="5138" ht="15" customHeight="1"/>
    <row r="5139" ht="15" customHeight="1"/>
    <row r="5140" ht="15" customHeight="1"/>
    <row r="5141" ht="15" customHeight="1"/>
    <row r="5142" ht="15" customHeight="1"/>
    <row r="5143" ht="15" customHeight="1"/>
    <row r="5144" ht="15" customHeight="1"/>
    <row r="5145" ht="15" customHeight="1"/>
    <row r="5146" ht="15" customHeight="1"/>
    <row r="5147" ht="15" customHeight="1"/>
    <row r="5148" ht="15" customHeight="1"/>
    <row r="5149" ht="15" customHeight="1"/>
    <row r="5150" ht="15" customHeight="1"/>
    <row r="5151" ht="15" customHeight="1"/>
    <row r="5152" ht="15" customHeight="1"/>
    <row r="5153" ht="15" customHeight="1"/>
    <row r="5154" ht="15" customHeight="1"/>
    <row r="5155" ht="15" customHeight="1"/>
    <row r="5156" ht="15" customHeight="1"/>
    <row r="5157" ht="15" customHeight="1"/>
    <row r="5158" ht="15" customHeight="1"/>
    <row r="5159" ht="15" customHeight="1"/>
    <row r="5160" ht="15" customHeight="1"/>
    <row r="5161" ht="15" customHeight="1"/>
    <row r="5162" ht="15" customHeight="1"/>
    <row r="5163" ht="15" customHeight="1"/>
    <row r="5164" ht="15" customHeight="1"/>
    <row r="5165" ht="15" customHeight="1"/>
    <row r="5166" ht="15" customHeight="1"/>
    <row r="5167" ht="15" customHeight="1"/>
    <row r="5168" ht="15" customHeight="1"/>
    <row r="5169" ht="15" customHeight="1"/>
    <row r="5170" ht="15" customHeight="1"/>
    <row r="5171" ht="15" customHeight="1"/>
    <row r="5172" ht="15" customHeight="1"/>
    <row r="5173" ht="15" customHeight="1"/>
    <row r="5174" ht="15" customHeight="1"/>
    <row r="5175" ht="15" customHeight="1"/>
    <row r="5176" ht="15" customHeight="1"/>
    <row r="5177" ht="15" customHeight="1"/>
    <row r="5178" ht="15" customHeight="1"/>
    <row r="5179" ht="15" customHeight="1"/>
    <row r="5180" ht="15" customHeight="1"/>
    <row r="5181" ht="15" customHeight="1"/>
    <row r="5182" ht="15" customHeight="1"/>
    <row r="5183" ht="15" customHeight="1"/>
    <row r="5184" ht="15" customHeight="1"/>
    <row r="5185" ht="15" customHeight="1"/>
    <row r="5186" ht="15" customHeight="1"/>
    <row r="5187" ht="15" customHeight="1"/>
    <row r="5188" ht="15" customHeight="1"/>
    <row r="5189" ht="15" customHeight="1"/>
    <row r="5190" ht="15" customHeight="1"/>
    <row r="5191" ht="15" customHeight="1"/>
    <row r="5192" ht="15" customHeight="1"/>
    <row r="5193" ht="15" customHeight="1"/>
    <row r="5194" ht="15" customHeight="1"/>
    <row r="5195" ht="15" customHeight="1"/>
    <row r="5196" ht="15" customHeight="1"/>
    <row r="5197" ht="15" customHeight="1"/>
    <row r="5198" ht="15" customHeight="1"/>
    <row r="5199" ht="15" customHeight="1"/>
    <row r="5200" ht="15" customHeight="1"/>
    <row r="5201" ht="15" customHeight="1"/>
    <row r="5202" ht="15" customHeight="1"/>
    <row r="5203" ht="15" customHeight="1"/>
    <row r="5204" ht="15" customHeight="1"/>
    <row r="5205" ht="15" customHeight="1"/>
    <row r="5206" ht="15" customHeight="1"/>
    <row r="5207" ht="15" customHeight="1"/>
    <row r="5208" ht="15" customHeight="1"/>
    <row r="5209" ht="15" customHeight="1"/>
    <row r="5210" ht="15" customHeight="1"/>
    <row r="5211" ht="15" customHeight="1"/>
    <row r="5212" ht="15" customHeight="1"/>
    <row r="5213" ht="15" customHeight="1"/>
    <row r="5214" ht="15" customHeight="1"/>
    <row r="5215" ht="15" customHeight="1"/>
    <row r="5216" ht="15" customHeight="1"/>
    <row r="5217" ht="15" customHeight="1"/>
    <row r="5218" ht="15" customHeight="1"/>
    <row r="5219" ht="15" customHeight="1"/>
    <row r="5220" ht="15" customHeight="1"/>
    <row r="5221" ht="15" customHeight="1"/>
    <row r="5222" ht="15" customHeight="1"/>
    <row r="5223" ht="15" customHeight="1"/>
    <row r="5224" ht="15" customHeight="1"/>
    <row r="5225" ht="15" customHeight="1"/>
    <row r="5226" ht="15" customHeight="1"/>
    <row r="5227" ht="15" customHeight="1"/>
    <row r="5228" ht="15" customHeight="1"/>
    <row r="5229" ht="15" customHeight="1"/>
    <row r="5230" ht="15" customHeight="1"/>
    <row r="5231" ht="15" customHeight="1"/>
    <row r="5232" ht="15" customHeight="1"/>
    <row r="5233" ht="15" customHeight="1"/>
    <row r="5234" ht="15" customHeight="1"/>
    <row r="5235" ht="15" customHeight="1"/>
    <row r="5236" ht="15" customHeight="1"/>
    <row r="5237" ht="15" customHeight="1"/>
    <row r="5238" ht="15" customHeight="1"/>
    <row r="5239" ht="15" customHeight="1"/>
    <row r="5240" ht="15" customHeight="1"/>
    <row r="5241" ht="15" customHeight="1"/>
    <row r="5242" ht="15" customHeight="1"/>
    <row r="5243" ht="15" customHeight="1"/>
    <row r="5244" ht="15" customHeight="1"/>
    <row r="5245" ht="15" customHeight="1"/>
    <row r="5246" ht="15" customHeight="1"/>
    <row r="5247" ht="15" customHeight="1"/>
    <row r="5248" ht="15" customHeight="1"/>
    <row r="5249" ht="15" customHeight="1"/>
    <row r="5250" ht="15" customHeight="1"/>
    <row r="5251" ht="15" customHeight="1"/>
    <row r="5252" ht="15" customHeight="1"/>
    <row r="5253" ht="15" customHeight="1"/>
    <row r="5254" ht="15" customHeight="1"/>
    <row r="5255" ht="15" customHeight="1"/>
    <row r="5256" ht="15" customHeight="1"/>
    <row r="5257" ht="15" customHeight="1"/>
    <row r="5258" ht="15" customHeight="1"/>
    <row r="5259" ht="15" customHeight="1"/>
    <row r="5260" ht="15" customHeight="1"/>
    <row r="5261" ht="15" customHeight="1"/>
    <row r="5262" ht="15" customHeight="1"/>
    <row r="5263" ht="15" customHeight="1"/>
    <row r="5264" ht="15" customHeight="1"/>
    <row r="5265" ht="15" customHeight="1"/>
    <row r="5266" ht="15" customHeight="1"/>
    <row r="5267" ht="15" customHeight="1"/>
    <row r="5268" ht="15" customHeight="1"/>
    <row r="5269" ht="15" customHeight="1"/>
    <row r="5270" ht="15" customHeight="1"/>
    <row r="5271" ht="15" customHeight="1"/>
    <row r="5272" ht="15" customHeight="1"/>
    <row r="5273" ht="15" customHeight="1"/>
    <row r="5274" ht="15" customHeight="1"/>
    <row r="5275" ht="15" customHeight="1"/>
    <row r="5276" ht="15" customHeight="1"/>
    <row r="5277" ht="15" customHeight="1"/>
    <row r="5278" ht="15" customHeight="1"/>
    <row r="5279" ht="15" customHeight="1"/>
    <row r="5280" ht="15" customHeight="1"/>
    <row r="5281" ht="15" customHeight="1"/>
    <row r="5282" ht="15" customHeight="1"/>
    <row r="5283" ht="15" customHeight="1"/>
    <row r="5284" ht="15" customHeight="1"/>
    <row r="5285" ht="15" customHeight="1"/>
    <row r="5286" ht="15" customHeight="1"/>
    <row r="5287" ht="15" customHeight="1"/>
    <row r="5288" ht="15" customHeight="1"/>
    <row r="5289" ht="15" customHeight="1"/>
    <row r="5290" ht="15" customHeight="1"/>
    <row r="5291" ht="15" customHeight="1"/>
    <row r="5292" ht="15" customHeight="1"/>
    <row r="5293" ht="15" customHeight="1"/>
    <row r="5294" ht="15" customHeight="1"/>
    <row r="5295" ht="15" customHeight="1"/>
    <row r="5296" ht="15" customHeight="1"/>
    <row r="5297" ht="15" customHeight="1"/>
    <row r="5298" ht="15" customHeight="1"/>
    <row r="5299" ht="15" customHeight="1"/>
    <row r="5300" ht="15" customHeight="1"/>
    <row r="5301" ht="15" customHeight="1"/>
    <row r="5302" ht="15" customHeight="1"/>
    <row r="5303" ht="15" customHeight="1"/>
    <row r="5304" ht="15" customHeight="1"/>
    <row r="5305" ht="15" customHeight="1"/>
    <row r="5306" ht="15" customHeight="1"/>
    <row r="5307" ht="15" customHeight="1"/>
    <row r="5308" ht="15" customHeight="1"/>
    <row r="5309" ht="15" customHeight="1"/>
    <row r="5310" ht="15" customHeight="1"/>
    <row r="5311" ht="15" customHeight="1"/>
    <row r="5312" ht="15" customHeight="1"/>
    <row r="5313" ht="15" customHeight="1"/>
    <row r="5314" ht="15" customHeight="1"/>
    <row r="5315" ht="15" customHeight="1"/>
    <row r="5316" ht="15" customHeight="1"/>
    <row r="5317" ht="15" customHeight="1"/>
    <row r="5318" ht="15" customHeight="1"/>
    <row r="5319" ht="15" customHeight="1"/>
    <row r="5320" ht="15" customHeight="1"/>
    <row r="5321" ht="15" customHeight="1"/>
    <row r="5322" ht="15" customHeight="1"/>
    <row r="5323" ht="15" customHeight="1"/>
    <row r="5324" ht="15" customHeight="1"/>
    <row r="5325" ht="15" customHeight="1"/>
    <row r="5326" ht="15" customHeight="1"/>
    <row r="5327" ht="15" customHeight="1"/>
    <row r="5328" ht="15" customHeight="1"/>
    <row r="5329" ht="15" customHeight="1"/>
    <row r="5330" ht="15" customHeight="1"/>
    <row r="5331" ht="15" customHeight="1"/>
    <row r="5332" ht="15" customHeight="1"/>
    <row r="5333" ht="15" customHeight="1"/>
    <row r="5334" ht="15" customHeight="1"/>
    <row r="5335" ht="15" customHeight="1"/>
    <row r="5336" ht="15" customHeight="1"/>
    <row r="5337" ht="15" customHeight="1"/>
    <row r="5338" ht="15" customHeight="1"/>
    <row r="5339" ht="15" customHeight="1"/>
    <row r="5340" ht="15" customHeight="1"/>
    <row r="5341" ht="15" customHeight="1"/>
    <row r="5342" ht="15" customHeight="1"/>
    <row r="5343" ht="15" customHeight="1"/>
    <row r="5344" ht="15" customHeight="1"/>
    <row r="5345" ht="15" customHeight="1"/>
    <row r="5346" ht="15" customHeight="1"/>
    <row r="5347" ht="15" customHeight="1"/>
    <row r="5348" ht="15" customHeight="1"/>
    <row r="5349" ht="15" customHeight="1"/>
    <row r="5350" ht="15" customHeight="1"/>
    <row r="5351" ht="15" customHeight="1"/>
    <row r="5352" ht="15" customHeight="1"/>
    <row r="5353" ht="15" customHeight="1"/>
    <row r="5354" ht="15" customHeight="1"/>
    <row r="5355" ht="15" customHeight="1"/>
    <row r="5356" ht="15" customHeight="1"/>
    <row r="5357" ht="15" customHeight="1"/>
    <row r="5358" ht="15" customHeight="1"/>
    <row r="5359" ht="15" customHeight="1"/>
    <row r="5360" ht="15" customHeight="1"/>
    <row r="5361" ht="15" customHeight="1"/>
    <row r="5362" ht="15" customHeight="1"/>
    <row r="5363" ht="15" customHeight="1"/>
    <row r="5364" ht="15" customHeight="1"/>
    <row r="5365" ht="15" customHeight="1"/>
    <row r="5366" ht="15" customHeight="1"/>
    <row r="5367" ht="15" customHeight="1"/>
    <row r="5368" ht="15" customHeight="1"/>
    <row r="5369" ht="15" customHeight="1"/>
    <row r="5370" ht="15" customHeight="1"/>
    <row r="5371" ht="15" customHeight="1"/>
    <row r="5372" ht="15" customHeight="1"/>
    <row r="5373" ht="15" customHeight="1"/>
    <row r="5374" ht="15" customHeight="1"/>
    <row r="5375" ht="15" customHeight="1"/>
    <row r="5376" ht="15" customHeight="1"/>
    <row r="5377" ht="15" customHeight="1"/>
    <row r="5378" ht="15" customHeight="1"/>
    <row r="5379" ht="15" customHeight="1"/>
    <row r="5380" ht="15" customHeight="1"/>
    <row r="5381" ht="15" customHeight="1"/>
    <row r="5382" ht="15" customHeight="1"/>
    <row r="5383" ht="15" customHeight="1"/>
    <row r="5384" ht="15" customHeight="1"/>
    <row r="5385" ht="15" customHeight="1"/>
    <row r="5386" ht="15" customHeight="1"/>
    <row r="5387" ht="15" customHeight="1"/>
    <row r="5388" ht="15" customHeight="1"/>
    <row r="5389" ht="15" customHeight="1"/>
    <row r="5390" ht="15" customHeight="1"/>
    <row r="5391" ht="15" customHeight="1"/>
    <row r="5392" ht="15" customHeight="1"/>
    <row r="5393" ht="15" customHeight="1"/>
    <row r="5394" ht="15" customHeight="1"/>
    <row r="5395" ht="15" customHeight="1"/>
    <row r="5396" ht="15" customHeight="1"/>
    <row r="5397" ht="15" customHeight="1"/>
    <row r="5398" ht="15" customHeight="1"/>
    <row r="5399" ht="15" customHeight="1"/>
    <row r="5400" ht="15" customHeight="1"/>
    <row r="5401" ht="15" customHeight="1"/>
    <row r="5402" ht="15" customHeight="1"/>
    <row r="5403" ht="15" customHeight="1"/>
    <row r="5404" ht="15" customHeight="1"/>
    <row r="5405" ht="15" customHeight="1"/>
    <row r="5406" ht="15" customHeight="1"/>
    <row r="5407" ht="15" customHeight="1"/>
    <row r="5408" ht="15" customHeight="1"/>
    <row r="5409" ht="15" customHeight="1"/>
    <row r="5410" ht="15" customHeight="1"/>
    <row r="5411" ht="15" customHeight="1"/>
    <row r="5412" ht="15" customHeight="1"/>
    <row r="5413" ht="15" customHeight="1"/>
    <row r="5414" ht="15" customHeight="1"/>
    <row r="5415" ht="15" customHeight="1"/>
    <row r="5416" ht="15" customHeight="1"/>
    <row r="5417" ht="15" customHeight="1"/>
    <row r="5418" ht="15" customHeight="1"/>
    <row r="5419" ht="15" customHeight="1"/>
    <row r="5420" ht="15" customHeight="1"/>
    <row r="5421" ht="15" customHeight="1"/>
    <row r="5422" ht="15" customHeight="1"/>
    <row r="5423" ht="15" customHeight="1"/>
    <row r="5424" ht="15" customHeight="1"/>
    <row r="5425" ht="15" customHeight="1"/>
    <row r="5426" ht="15" customHeight="1"/>
    <row r="5427" ht="15" customHeight="1"/>
    <row r="5428" ht="15" customHeight="1"/>
    <row r="5429" ht="15" customHeight="1"/>
    <row r="5430" ht="15" customHeight="1"/>
    <row r="5431" ht="15" customHeight="1"/>
    <row r="5432" ht="15" customHeight="1"/>
    <row r="5433" ht="15" customHeight="1"/>
    <row r="5434" ht="15" customHeight="1"/>
    <row r="5435" ht="15" customHeight="1"/>
    <row r="5436" ht="15" customHeight="1"/>
    <row r="5437" ht="15" customHeight="1"/>
    <row r="5438" ht="15" customHeight="1"/>
    <row r="5439" ht="15" customHeight="1"/>
    <row r="5440" ht="15" customHeight="1"/>
    <row r="5441" ht="15" customHeight="1"/>
    <row r="5442" ht="15" customHeight="1"/>
    <row r="5443" ht="15" customHeight="1"/>
    <row r="5444" ht="15" customHeight="1"/>
    <row r="5445" ht="15" customHeight="1"/>
    <row r="5446" ht="15" customHeight="1"/>
    <row r="5447" ht="15" customHeight="1"/>
    <row r="5448" ht="15" customHeight="1"/>
    <row r="5449" ht="15" customHeight="1"/>
    <row r="5450" ht="15" customHeight="1"/>
    <row r="5451" ht="15" customHeight="1"/>
    <row r="5452" ht="15" customHeight="1"/>
    <row r="5453" ht="15" customHeight="1"/>
    <row r="5454" ht="15" customHeight="1"/>
    <row r="5455" ht="15" customHeight="1"/>
    <row r="5456" ht="15" customHeight="1"/>
    <row r="5457" ht="15" customHeight="1"/>
    <row r="5458" ht="15" customHeight="1"/>
    <row r="5459" ht="15" customHeight="1"/>
    <row r="5460" ht="15" customHeight="1"/>
    <row r="5461" ht="15" customHeight="1"/>
    <row r="5462" ht="15" customHeight="1"/>
    <row r="5463" ht="15" customHeight="1"/>
    <row r="5464" ht="15" customHeight="1"/>
    <row r="5465" ht="15" customHeight="1"/>
    <row r="5466" ht="15" customHeight="1"/>
    <row r="5467" ht="15" customHeight="1"/>
    <row r="5468" ht="15" customHeight="1"/>
    <row r="5469" ht="15" customHeight="1"/>
    <row r="5470" ht="15" customHeight="1"/>
    <row r="5471" ht="15" customHeight="1"/>
    <row r="5472" ht="15" customHeight="1"/>
    <row r="5473" ht="15" customHeight="1"/>
    <row r="5474" ht="15" customHeight="1"/>
    <row r="5475" ht="15" customHeight="1"/>
    <row r="5476" ht="15" customHeight="1"/>
    <row r="5477" ht="15" customHeight="1"/>
    <row r="5478" ht="15" customHeight="1"/>
    <row r="5479" ht="15" customHeight="1"/>
    <row r="5480" ht="15" customHeight="1"/>
    <row r="5481" ht="15" customHeight="1"/>
    <row r="5482" ht="15" customHeight="1"/>
    <row r="5483" ht="15" customHeight="1"/>
    <row r="5484" ht="15" customHeight="1"/>
    <row r="5485" ht="15" customHeight="1"/>
    <row r="5486" ht="15" customHeight="1"/>
    <row r="5487" ht="15" customHeight="1"/>
    <row r="5488" ht="15" customHeight="1"/>
    <row r="5489" ht="15" customHeight="1"/>
    <row r="5490" ht="15" customHeight="1"/>
    <row r="5491" ht="15" customHeight="1"/>
    <row r="5492" ht="15" customHeight="1"/>
    <row r="5493" ht="15" customHeight="1"/>
    <row r="5494" ht="15" customHeight="1"/>
    <row r="5495" ht="15" customHeight="1"/>
    <row r="5496" ht="15" customHeight="1"/>
    <row r="5497" ht="15" customHeight="1"/>
    <row r="5498" ht="15" customHeight="1"/>
    <row r="5499" ht="15" customHeight="1"/>
    <row r="5500" ht="15" customHeight="1"/>
    <row r="5501" ht="15" customHeight="1"/>
    <row r="5502" ht="15" customHeight="1"/>
    <row r="5503" ht="15" customHeight="1"/>
    <row r="5504" ht="15" customHeight="1"/>
    <row r="5505" ht="15" customHeight="1"/>
    <row r="5506" ht="15" customHeight="1"/>
    <row r="5507" ht="15" customHeight="1"/>
    <row r="5508" ht="15" customHeight="1"/>
    <row r="5509" ht="15" customHeight="1"/>
    <row r="5510" ht="15" customHeight="1"/>
    <row r="5511" ht="15" customHeight="1"/>
    <row r="5512" ht="15" customHeight="1"/>
    <row r="5513" ht="15" customHeight="1"/>
    <row r="5514" ht="15" customHeight="1"/>
    <row r="5515" ht="15" customHeight="1"/>
    <row r="5516" ht="15" customHeight="1"/>
    <row r="5517" ht="15" customHeight="1"/>
    <row r="5518" ht="15" customHeight="1"/>
    <row r="5519" ht="15" customHeight="1"/>
    <row r="5520" ht="15" customHeight="1"/>
    <row r="5521" ht="15" customHeight="1"/>
    <row r="5522" ht="15" customHeight="1"/>
    <row r="5523" ht="15" customHeight="1"/>
    <row r="5524" ht="15" customHeight="1"/>
    <row r="5525" ht="15" customHeight="1"/>
    <row r="5526" ht="15" customHeight="1"/>
    <row r="5527" ht="15" customHeight="1"/>
    <row r="5528" ht="15" customHeight="1"/>
    <row r="5529" ht="15" customHeight="1"/>
    <row r="5530" ht="15" customHeight="1"/>
    <row r="5531" ht="15" customHeight="1"/>
    <row r="5532" ht="15" customHeight="1"/>
    <row r="5533" ht="15" customHeight="1"/>
    <row r="5534" ht="15" customHeight="1"/>
    <row r="5535" ht="15" customHeight="1"/>
    <row r="5536" ht="15" customHeight="1"/>
    <row r="5537" ht="15" customHeight="1"/>
    <row r="5538" ht="15" customHeight="1"/>
    <row r="5539" ht="15" customHeight="1"/>
    <row r="5540" ht="15" customHeight="1"/>
    <row r="5541" ht="15" customHeight="1"/>
    <row r="5542" ht="15" customHeight="1"/>
    <row r="5543" ht="15" customHeight="1"/>
    <row r="5544" ht="15" customHeight="1"/>
    <row r="5545" ht="15" customHeight="1"/>
    <row r="5546" ht="15" customHeight="1"/>
    <row r="5547" ht="15" customHeight="1"/>
    <row r="5548" ht="15" customHeight="1"/>
    <row r="5549" ht="15" customHeight="1"/>
    <row r="5550" ht="15" customHeight="1"/>
    <row r="5551" ht="15" customHeight="1"/>
    <row r="5552" ht="15" customHeight="1"/>
    <row r="5553" ht="15" customHeight="1"/>
    <row r="5554" ht="15" customHeight="1"/>
    <row r="5555" ht="15" customHeight="1"/>
    <row r="5556" ht="15" customHeight="1"/>
    <row r="5557" ht="15" customHeight="1"/>
    <row r="5558" ht="15" customHeight="1"/>
    <row r="5559" ht="15" customHeight="1"/>
    <row r="5560" ht="15" customHeight="1"/>
    <row r="5561" ht="15" customHeight="1"/>
    <row r="5562" ht="15" customHeight="1"/>
    <row r="5563" ht="15" customHeight="1"/>
    <row r="5564" ht="15" customHeight="1"/>
    <row r="5565" ht="15" customHeight="1"/>
    <row r="5566" ht="15" customHeight="1"/>
    <row r="5567" ht="15" customHeight="1"/>
    <row r="5568" ht="15" customHeight="1"/>
    <row r="5569" ht="15" customHeight="1"/>
    <row r="5570" ht="15" customHeight="1"/>
    <row r="5571" ht="15" customHeight="1"/>
    <row r="5572" ht="15" customHeight="1"/>
    <row r="5573" ht="15" customHeight="1"/>
    <row r="5574" ht="15" customHeight="1"/>
    <row r="5575" ht="15" customHeight="1"/>
    <row r="5576" ht="15" customHeight="1"/>
    <row r="5577" ht="15" customHeight="1"/>
    <row r="5578" ht="15" customHeight="1"/>
    <row r="5579" ht="15" customHeight="1"/>
    <row r="5580" ht="15" customHeight="1"/>
    <row r="5581" ht="15" customHeight="1"/>
    <row r="5582" ht="15" customHeight="1"/>
    <row r="5583" ht="15" customHeight="1"/>
    <row r="5584" ht="15" customHeight="1"/>
    <row r="5585" ht="15" customHeight="1"/>
    <row r="5586" ht="15" customHeight="1"/>
    <row r="5587" ht="15" customHeight="1"/>
    <row r="5588" ht="15" customHeight="1"/>
    <row r="5589" ht="15" customHeight="1"/>
    <row r="5590" ht="15" customHeight="1"/>
    <row r="5591" ht="15" customHeight="1"/>
    <row r="5592" ht="15" customHeight="1"/>
    <row r="5593" ht="15" customHeight="1"/>
    <row r="5594" ht="15" customHeight="1"/>
    <row r="5595" ht="15" customHeight="1"/>
    <row r="5596" ht="15" customHeight="1"/>
    <row r="5597" ht="15" customHeight="1"/>
    <row r="5598" ht="15" customHeight="1"/>
    <row r="5599" ht="15" customHeight="1"/>
    <row r="5600" ht="15" customHeight="1"/>
    <row r="5601" ht="15" customHeight="1"/>
    <row r="5602" ht="15" customHeight="1"/>
    <row r="5603" ht="15" customHeight="1"/>
    <row r="5604" ht="15" customHeight="1"/>
    <row r="5605" ht="15" customHeight="1"/>
    <row r="5606" ht="15" customHeight="1"/>
    <row r="5607" ht="15" customHeight="1"/>
    <row r="5608" ht="15" customHeight="1"/>
    <row r="5609" ht="15" customHeight="1"/>
    <row r="5610" ht="15" customHeight="1"/>
    <row r="5611" ht="15" customHeight="1"/>
    <row r="5612" ht="15" customHeight="1"/>
    <row r="5613" ht="15" customHeight="1"/>
    <row r="5614" ht="15" customHeight="1"/>
    <row r="5615" ht="15" customHeight="1"/>
    <row r="5616" ht="15" customHeight="1"/>
    <row r="5617" ht="15" customHeight="1"/>
    <row r="5618" ht="15" customHeight="1"/>
    <row r="5619" ht="15" customHeight="1"/>
    <row r="5620" ht="15" customHeight="1"/>
    <row r="5621" ht="15" customHeight="1"/>
    <row r="5622" ht="15" customHeight="1"/>
    <row r="5623" ht="15" customHeight="1"/>
    <row r="5624" ht="15" customHeight="1"/>
    <row r="5625" ht="15" customHeight="1"/>
    <row r="5626" ht="15" customHeight="1"/>
    <row r="5627" ht="15" customHeight="1"/>
    <row r="5628" ht="15" customHeight="1"/>
    <row r="5629" ht="15" customHeight="1"/>
    <row r="5630" ht="15" customHeight="1"/>
    <row r="5631" ht="15" customHeight="1"/>
    <row r="5632" ht="15" customHeight="1"/>
    <row r="5633" ht="15" customHeight="1"/>
    <row r="5634" ht="15" customHeight="1"/>
    <row r="5635" ht="15" customHeight="1"/>
    <row r="5636" ht="15" customHeight="1"/>
    <row r="5637" ht="15" customHeight="1"/>
    <row r="5638" ht="15" customHeight="1"/>
    <row r="5639" ht="15" customHeight="1"/>
    <row r="5640" ht="15" customHeight="1"/>
    <row r="5641" ht="15" customHeight="1"/>
    <row r="5642" ht="15" customHeight="1"/>
    <row r="5643" ht="15" customHeight="1"/>
    <row r="5644" ht="15" customHeight="1"/>
    <row r="5645" ht="15" customHeight="1"/>
    <row r="5646" ht="15" customHeight="1"/>
    <row r="5647" ht="15" customHeight="1"/>
    <row r="5648" ht="15" customHeight="1"/>
    <row r="5649" ht="15" customHeight="1"/>
    <row r="5650" ht="15" customHeight="1"/>
    <row r="5651" ht="15" customHeight="1"/>
    <row r="5652" ht="15" customHeight="1"/>
    <row r="5653" ht="15" customHeight="1"/>
    <row r="5654" ht="15" customHeight="1"/>
    <row r="5655" ht="15" customHeight="1"/>
    <row r="5656" ht="15" customHeight="1"/>
    <row r="5657" ht="15" customHeight="1"/>
    <row r="5658" ht="15" customHeight="1"/>
    <row r="5659" ht="15" customHeight="1"/>
    <row r="5660" ht="15" customHeight="1"/>
    <row r="5661" ht="15" customHeight="1"/>
    <row r="5662" ht="15" customHeight="1"/>
    <row r="5663" ht="15" customHeight="1"/>
    <row r="5664" ht="15" customHeight="1"/>
    <row r="5665" ht="15" customHeight="1"/>
    <row r="5666" ht="15" customHeight="1"/>
    <row r="5667" ht="15" customHeight="1"/>
    <row r="5668" ht="15" customHeight="1"/>
    <row r="5669" ht="15" customHeight="1"/>
    <row r="5670" ht="15" customHeight="1"/>
    <row r="5671" ht="15" customHeight="1"/>
    <row r="5672" ht="15" customHeight="1"/>
    <row r="5673" ht="15" customHeight="1"/>
    <row r="5674" ht="15" customHeight="1"/>
    <row r="5675" ht="15" customHeight="1"/>
    <row r="5676" ht="15" customHeight="1"/>
    <row r="5677" ht="15" customHeight="1"/>
    <row r="5678" ht="15" customHeight="1"/>
    <row r="5679" ht="15" customHeight="1"/>
    <row r="5680" ht="15" customHeight="1"/>
    <row r="5681" ht="15" customHeight="1"/>
    <row r="5682" ht="15" customHeight="1"/>
    <row r="5683" ht="15" customHeight="1"/>
    <row r="5684" ht="15" customHeight="1"/>
    <row r="5685" ht="15" customHeight="1"/>
    <row r="5686" ht="15" customHeight="1"/>
    <row r="5687" ht="15" customHeight="1"/>
    <row r="5688" ht="15" customHeight="1"/>
    <row r="5689" ht="15" customHeight="1"/>
    <row r="5690" ht="15" customHeight="1"/>
    <row r="5691" ht="15" customHeight="1"/>
    <row r="5692" ht="15" customHeight="1"/>
    <row r="5693" ht="15" customHeight="1"/>
    <row r="5694" ht="15" customHeight="1"/>
    <row r="5695" ht="15" customHeight="1"/>
    <row r="5696" ht="15" customHeight="1"/>
    <row r="5697" ht="15" customHeight="1"/>
    <row r="5698" ht="15" customHeight="1"/>
    <row r="5699" ht="15" customHeight="1"/>
    <row r="5700" ht="15" customHeight="1"/>
    <row r="5701" ht="15" customHeight="1"/>
    <row r="5702" ht="15" customHeight="1"/>
    <row r="5703" ht="15" customHeight="1"/>
    <row r="5704" ht="15" customHeight="1"/>
    <row r="5705" ht="15" customHeight="1"/>
    <row r="5706" ht="15" customHeight="1"/>
    <row r="5707" ht="15" customHeight="1"/>
    <row r="5708" ht="15" customHeight="1"/>
    <row r="5709" ht="15" customHeight="1"/>
    <row r="5710" ht="15" customHeight="1"/>
    <row r="5711" ht="15" customHeight="1"/>
    <row r="5712" ht="15" customHeight="1"/>
    <row r="5713" ht="15" customHeight="1"/>
    <row r="5714" ht="15" customHeight="1"/>
    <row r="5715" ht="15" customHeight="1"/>
    <row r="5716" ht="15" customHeight="1"/>
    <row r="5717" ht="15" customHeight="1"/>
    <row r="5718" ht="15" customHeight="1"/>
    <row r="5719" ht="15" customHeight="1"/>
    <row r="5720" ht="15" customHeight="1"/>
    <row r="5721" ht="15" customHeight="1"/>
    <row r="5722" ht="15" customHeight="1"/>
    <row r="5723" ht="15" customHeight="1"/>
    <row r="5724" ht="15" customHeight="1"/>
    <row r="5725" ht="15" customHeight="1"/>
    <row r="5726" ht="15" customHeight="1"/>
    <row r="5727" ht="15" customHeight="1"/>
    <row r="5728" ht="15" customHeight="1"/>
    <row r="5729" ht="15" customHeight="1"/>
    <row r="5730" ht="15" customHeight="1"/>
    <row r="5731" ht="15" customHeight="1"/>
    <row r="5732" ht="15" customHeight="1"/>
    <row r="5733" ht="15" customHeight="1"/>
    <row r="5734" ht="15" customHeight="1"/>
    <row r="5735" ht="15" customHeight="1"/>
    <row r="5736" ht="15" customHeight="1"/>
    <row r="5737" ht="15" customHeight="1"/>
    <row r="5738" ht="15" customHeight="1"/>
    <row r="5739" ht="15" customHeight="1"/>
    <row r="5740" ht="15" customHeight="1"/>
    <row r="5741" ht="15" customHeight="1"/>
    <row r="5742" ht="15" customHeight="1"/>
    <row r="5743" ht="15" customHeight="1"/>
    <row r="5744" ht="15" customHeight="1"/>
    <row r="5745" ht="15" customHeight="1"/>
    <row r="5746" ht="15" customHeight="1"/>
    <row r="5747" ht="15" customHeight="1"/>
    <row r="5748" ht="15" customHeight="1"/>
    <row r="5749" ht="15" customHeight="1"/>
    <row r="5750" ht="15" customHeight="1"/>
    <row r="5751" ht="15" customHeight="1"/>
    <row r="5752" ht="15" customHeight="1"/>
    <row r="5753" ht="15" customHeight="1"/>
    <row r="5754" ht="15" customHeight="1"/>
    <row r="5755" ht="15" customHeight="1"/>
    <row r="5756" ht="15" customHeight="1"/>
    <row r="5757" ht="15" customHeight="1"/>
    <row r="5758" ht="15" customHeight="1"/>
    <row r="5759" ht="15" customHeight="1"/>
    <row r="5760" ht="15" customHeight="1"/>
    <row r="5761" ht="15" customHeight="1"/>
    <row r="5762" ht="15" customHeight="1"/>
    <row r="5763" ht="15" customHeight="1"/>
    <row r="5764" ht="15" customHeight="1"/>
    <row r="5765" ht="15" customHeight="1"/>
    <row r="5766" ht="15" customHeight="1"/>
    <row r="5767" ht="15" customHeight="1"/>
    <row r="5768" ht="15" customHeight="1"/>
    <row r="5769" ht="15" customHeight="1"/>
    <row r="5770" ht="15" customHeight="1"/>
    <row r="5771" ht="15" customHeight="1"/>
    <row r="5772" ht="15" customHeight="1"/>
    <row r="5773" ht="15" customHeight="1"/>
    <row r="5774" ht="15" customHeight="1"/>
    <row r="5775" ht="15" customHeight="1"/>
    <row r="5776" ht="15" customHeight="1"/>
    <row r="5777" ht="15" customHeight="1"/>
    <row r="5778" ht="15" customHeight="1"/>
    <row r="5779" ht="15" customHeight="1"/>
    <row r="5780" ht="15" customHeight="1"/>
    <row r="5781" ht="15" customHeight="1"/>
    <row r="5782" ht="15" customHeight="1"/>
    <row r="5783" ht="15" customHeight="1"/>
    <row r="5784" ht="15" customHeight="1"/>
    <row r="5785" ht="15" customHeight="1"/>
    <row r="5786" ht="15" customHeight="1"/>
    <row r="5787" ht="15" customHeight="1"/>
    <row r="5788" ht="15" customHeight="1"/>
    <row r="5789" ht="15" customHeight="1"/>
    <row r="5790" ht="15" customHeight="1"/>
    <row r="5791" ht="15" customHeight="1"/>
    <row r="5792" ht="15" customHeight="1"/>
    <row r="5793" ht="15" customHeight="1"/>
    <row r="5794" ht="15" customHeight="1"/>
    <row r="5795" ht="15" customHeight="1"/>
    <row r="5796" ht="15" customHeight="1"/>
    <row r="5797" ht="15" customHeight="1"/>
    <row r="5798" ht="15" customHeight="1"/>
    <row r="5799" ht="15" customHeight="1"/>
    <row r="5800" ht="15" customHeight="1"/>
    <row r="5801" ht="15" customHeight="1"/>
    <row r="5802" ht="15" customHeight="1"/>
    <row r="5803" ht="15" customHeight="1"/>
    <row r="5804" ht="15" customHeight="1"/>
    <row r="5805" ht="15" customHeight="1"/>
    <row r="5806" ht="15" customHeight="1"/>
    <row r="5807" ht="15" customHeight="1"/>
    <row r="5808" ht="15" customHeight="1"/>
    <row r="5809" ht="15" customHeight="1"/>
    <row r="5810" ht="15" customHeight="1"/>
    <row r="5811" ht="15" customHeight="1"/>
    <row r="5812" ht="15" customHeight="1"/>
    <row r="5813" ht="15" customHeight="1"/>
    <row r="5814" ht="15" customHeight="1"/>
    <row r="5815" ht="15" customHeight="1"/>
    <row r="5816" ht="15" customHeight="1"/>
    <row r="5817" ht="15" customHeight="1"/>
    <row r="5818" ht="15" customHeight="1"/>
    <row r="5819" ht="15" customHeight="1"/>
    <row r="5820" ht="15" customHeight="1"/>
    <row r="5821" ht="15" customHeight="1"/>
    <row r="5822" ht="15" customHeight="1"/>
    <row r="5823" ht="15" customHeight="1"/>
    <row r="5824" ht="15" customHeight="1"/>
    <row r="5825" ht="15" customHeight="1"/>
    <row r="5826" ht="15" customHeight="1"/>
    <row r="5827" ht="15" customHeight="1"/>
    <row r="5828" ht="15" customHeight="1"/>
    <row r="5829" ht="15" customHeight="1"/>
    <row r="5830" ht="15" customHeight="1"/>
    <row r="5831" ht="15" customHeight="1"/>
    <row r="5832" ht="15" customHeight="1"/>
    <row r="5833" ht="15" customHeight="1"/>
    <row r="5834" ht="15" customHeight="1"/>
    <row r="5835" ht="15" customHeight="1"/>
    <row r="5836" ht="15" customHeight="1"/>
    <row r="5837" ht="15" customHeight="1"/>
    <row r="5838" ht="15" customHeight="1"/>
    <row r="5839" ht="15" customHeight="1"/>
    <row r="5840" ht="15" customHeight="1"/>
    <row r="5841" ht="15" customHeight="1"/>
    <row r="5842" ht="15" customHeight="1"/>
    <row r="5843" ht="15" customHeight="1"/>
    <row r="5844" ht="15" customHeight="1"/>
    <row r="5845" ht="15" customHeight="1"/>
    <row r="5846" ht="15" customHeight="1"/>
    <row r="5847" ht="15" customHeight="1"/>
    <row r="5848" ht="15" customHeight="1"/>
    <row r="5849" ht="15" customHeight="1"/>
    <row r="5850" ht="15" customHeight="1"/>
    <row r="5851" ht="15" customHeight="1"/>
    <row r="5852" ht="15" customHeight="1"/>
    <row r="5853" ht="15" customHeight="1"/>
    <row r="5854" ht="15" customHeight="1"/>
    <row r="5855" ht="15" customHeight="1"/>
    <row r="5856" ht="15" customHeight="1"/>
    <row r="5857" ht="15" customHeight="1"/>
    <row r="5858" ht="15" customHeight="1"/>
    <row r="5859" ht="15" customHeight="1"/>
    <row r="5860" ht="15" customHeight="1"/>
    <row r="5861" ht="15" customHeight="1"/>
    <row r="5862" ht="15" customHeight="1"/>
    <row r="5863" ht="15" customHeight="1"/>
    <row r="5864" ht="15" customHeight="1"/>
    <row r="5865" ht="15" customHeight="1"/>
    <row r="5866" ht="15" customHeight="1"/>
    <row r="5867" ht="15" customHeight="1"/>
    <row r="5868" ht="15" customHeight="1"/>
    <row r="5869" ht="15" customHeight="1"/>
    <row r="5870" ht="15" customHeight="1"/>
    <row r="5871" ht="15" customHeight="1"/>
    <row r="5872" ht="15" customHeight="1"/>
    <row r="5873" ht="15" customHeight="1"/>
    <row r="5874" ht="15" customHeight="1"/>
    <row r="5875" ht="15" customHeight="1"/>
    <row r="5876" ht="15" customHeight="1"/>
    <row r="5877" ht="15" customHeight="1"/>
    <row r="5878" ht="15" customHeight="1"/>
    <row r="5879" ht="15" customHeight="1"/>
    <row r="5880" ht="15" customHeight="1"/>
    <row r="5881" ht="15" customHeight="1"/>
    <row r="5882" ht="15" customHeight="1"/>
    <row r="5883" ht="15" customHeight="1"/>
    <row r="5884" ht="15" customHeight="1"/>
    <row r="5885" ht="15" customHeight="1"/>
    <row r="5886" ht="15" customHeight="1"/>
    <row r="5887" ht="15" customHeight="1"/>
    <row r="5888" ht="15" customHeight="1"/>
    <row r="5889" ht="15" customHeight="1"/>
    <row r="5890" ht="15" customHeight="1"/>
    <row r="5891" ht="15" customHeight="1"/>
    <row r="5892" ht="15" customHeight="1"/>
    <row r="5893" ht="15" customHeight="1"/>
    <row r="5894" ht="15" customHeight="1"/>
    <row r="5895" ht="15" customHeight="1"/>
    <row r="5896" ht="15" customHeight="1"/>
    <row r="5897" ht="15" customHeight="1"/>
    <row r="5898" ht="15" customHeight="1"/>
    <row r="5899" ht="15" customHeight="1"/>
    <row r="5900" ht="15" customHeight="1"/>
    <row r="5901" ht="15" customHeight="1"/>
    <row r="5902" ht="15" customHeight="1"/>
    <row r="5903" ht="15" customHeight="1"/>
    <row r="5904" ht="15" customHeight="1"/>
    <row r="5905" ht="15" customHeight="1"/>
    <row r="5906" ht="15" customHeight="1"/>
    <row r="5907" ht="15" customHeight="1"/>
    <row r="5908" ht="15" customHeight="1"/>
    <row r="5909" ht="15" customHeight="1"/>
    <row r="5910" ht="15" customHeight="1"/>
    <row r="5911" ht="15" customHeight="1"/>
    <row r="5912" ht="15" customHeight="1"/>
    <row r="5913" ht="15" customHeight="1"/>
    <row r="5914" ht="15" customHeight="1"/>
    <row r="5915" ht="15" customHeight="1"/>
    <row r="5916" ht="15" customHeight="1"/>
    <row r="5917" ht="15" customHeight="1"/>
    <row r="5918" ht="15" customHeight="1"/>
    <row r="5919" ht="15" customHeight="1"/>
    <row r="5920" ht="15" customHeight="1"/>
    <row r="5921" ht="15" customHeight="1"/>
    <row r="5922" ht="15" customHeight="1"/>
    <row r="5923" ht="15" customHeight="1"/>
    <row r="5924" ht="15" customHeight="1"/>
    <row r="5925" ht="15" customHeight="1"/>
    <row r="5926" ht="15" customHeight="1"/>
    <row r="5927" ht="15" customHeight="1"/>
    <row r="5928" ht="15" customHeight="1"/>
    <row r="5929" ht="15" customHeight="1"/>
    <row r="5930" ht="15" customHeight="1"/>
    <row r="5931" ht="15" customHeight="1"/>
    <row r="5932" ht="15" customHeight="1"/>
    <row r="5933" ht="15" customHeight="1"/>
    <row r="5934" ht="15" customHeight="1"/>
    <row r="5935" ht="15" customHeight="1"/>
    <row r="5936" ht="15" customHeight="1"/>
    <row r="5937" ht="15" customHeight="1"/>
    <row r="5938" ht="15" customHeight="1"/>
    <row r="5939" ht="15" customHeight="1"/>
    <row r="5940" ht="15" customHeight="1"/>
    <row r="5941" ht="15" customHeight="1"/>
    <row r="5942" ht="15" customHeight="1"/>
    <row r="5943" ht="15" customHeight="1"/>
    <row r="5944" ht="15" customHeight="1"/>
    <row r="5945" ht="15" customHeight="1"/>
    <row r="5946" ht="15" customHeight="1"/>
    <row r="5947" ht="15" customHeight="1"/>
    <row r="5948" ht="15" customHeight="1"/>
    <row r="5949" ht="15" customHeight="1"/>
    <row r="5950" ht="15" customHeight="1"/>
    <row r="5951" ht="15" customHeight="1"/>
    <row r="5952" ht="15" customHeight="1"/>
    <row r="5953" ht="15" customHeight="1"/>
    <row r="5954" ht="15" customHeight="1"/>
    <row r="5955" ht="15" customHeight="1"/>
    <row r="5956" ht="15" customHeight="1"/>
    <row r="5957" ht="15" customHeight="1"/>
    <row r="5958" ht="15" customHeight="1"/>
    <row r="5959" ht="15" customHeight="1"/>
    <row r="5960" ht="15" customHeight="1"/>
    <row r="5961" ht="15" customHeight="1"/>
    <row r="5962" ht="15" customHeight="1"/>
    <row r="5963" ht="15" customHeight="1"/>
    <row r="5964" ht="15" customHeight="1"/>
    <row r="5965" ht="15" customHeight="1"/>
    <row r="5966" ht="15" customHeight="1"/>
    <row r="5967" ht="15" customHeight="1"/>
    <row r="5968" ht="15" customHeight="1"/>
    <row r="5969" ht="15" customHeight="1"/>
    <row r="5970" ht="15" customHeight="1"/>
    <row r="5971" ht="15" customHeight="1"/>
    <row r="5972" ht="15" customHeight="1"/>
    <row r="5973" ht="15" customHeight="1"/>
    <row r="5974" ht="15" customHeight="1"/>
    <row r="5975" ht="15" customHeight="1"/>
    <row r="5976" ht="15" customHeight="1"/>
    <row r="5977" ht="15" customHeight="1"/>
    <row r="5978" ht="15" customHeight="1"/>
    <row r="5979" ht="15" customHeight="1"/>
    <row r="5980" ht="15" customHeight="1"/>
    <row r="5981" ht="15" customHeight="1"/>
    <row r="5982" ht="15" customHeight="1"/>
    <row r="5983" ht="15" customHeight="1"/>
    <row r="5984" ht="15" customHeight="1"/>
    <row r="5985" ht="15" customHeight="1"/>
    <row r="5986" ht="15" customHeight="1"/>
    <row r="5987" ht="15" customHeight="1"/>
    <row r="5988" ht="15" customHeight="1"/>
    <row r="5989" ht="15" customHeight="1"/>
    <row r="5990" ht="15" customHeight="1"/>
    <row r="5991" ht="15" customHeight="1"/>
    <row r="5992" ht="15" customHeight="1"/>
    <row r="5993" ht="15" customHeight="1"/>
    <row r="5994" ht="15" customHeight="1"/>
    <row r="5995" ht="15" customHeight="1"/>
    <row r="5996" ht="15" customHeight="1"/>
    <row r="5997" ht="15" customHeight="1"/>
    <row r="5998" ht="15" customHeight="1"/>
    <row r="5999" ht="15" customHeight="1"/>
    <row r="6000" ht="15" customHeight="1"/>
    <row r="6001" ht="15" customHeight="1"/>
    <row r="6002" ht="15" customHeight="1"/>
    <row r="6003" ht="15" customHeight="1"/>
    <row r="6004" ht="15" customHeight="1"/>
    <row r="6005" ht="15" customHeight="1"/>
    <row r="6006" ht="15" customHeight="1"/>
    <row r="6007" ht="15" customHeight="1"/>
    <row r="6008" ht="15" customHeight="1"/>
    <row r="6009" ht="15" customHeight="1"/>
    <row r="6010" ht="15" customHeight="1"/>
    <row r="6011" ht="15" customHeight="1"/>
    <row r="6012" ht="15" customHeight="1"/>
    <row r="6013" ht="15" customHeight="1"/>
    <row r="6014" ht="15" customHeight="1"/>
    <row r="6015" ht="15" customHeight="1"/>
    <row r="6016" ht="15" customHeight="1"/>
    <row r="6017" ht="15" customHeight="1"/>
    <row r="6018" ht="15" customHeight="1"/>
    <row r="6019" ht="15" customHeight="1"/>
    <row r="6020" ht="15" customHeight="1"/>
    <row r="6021" ht="15" customHeight="1"/>
    <row r="6022" ht="15" customHeight="1"/>
    <row r="6023" ht="15" customHeight="1"/>
    <row r="6024" ht="15" customHeight="1"/>
    <row r="6025" ht="15" customHeight="1"/>
    <row r="6026" ht="15" customHeight="1"/>
    <row r="6027" ht="15" customHeight="1"/>
    <row r="6028" ht="15" customHeight="1"/>
    <row r="6029" ht="15" customHeight="1"/>
    <row r="6030" ht="15" customHeight="1"/>
    <row r="6031" ht="15" customHeight="1"/>
    <row r="6032" ht="15" customHeight="1"/>
    <row r="6033" ht="15" customHeight="1"/>
    <row r="6034" ht="15" customHeight="1"/>
    <row r="6035" ht="15" customHeight="1"/>
    <row r="6036" ht="15" customHeight="1"/>
    <row r="6037" ht="15" customHeight="1"/>
    <row r="6038" ht="15" customHeight="1"/>
    <row r="6039" ht="15" customHeight="1"/>
    <row r="6040" ht="15" customHeight="1"/>
    <row r="6041" ht="15" customHeight="1"/>
    <row r="6042" ht="15" customHeight="1"/>
    <row r="6043" ht="15" customHeight="1"/>
    <row r="6044" ht="15" customHeight="1"/>
    <row r="6045" ht="15" customHeight="1"/>
    <row r="6046" ht="15" customHeight="1"/>
    <row r="6047" ht="15" customHeight="1"/>
    <row r="6048" ht="15" customHeight="1"/>
    <row r="6049" ht="15" customHeight="1"/>
    <row r="6050" ht="15" customHeight="1"/>
    <row r="6051" ht="15" customHeight="1"/>
    <row r="6052" ht="15" customHeight="1"/>
    <row r="6053" ht="15" customHeight="1"/>
    <row r="6054" ht="15" customHeight="1"/>
    <row r="6055" ht="15" customHeight="1"/>
    <row r="6056" ht="15" customHeight="1"/>
    <row r="6057" ht="15" customHeight="1"/>
    <row r="6058" ht="15" customHeight="1"/>
    <row r="6059" ht="15" customHeight="1"/>
    <row r="6060" ht="15" customHeight="1"/>
    <row r="6061" ht="15" customHeight="1"/>
    <row r="6062" ht="15" customHeight="1"/>
    <row r="6063" ht="15" customHeight="1"/>
    <row r="6064" ht="15" customHeight="1"/>
    <row r="6065" ht="15" customHeight="1"/>
    <row r="6066" ht="15" customHeight="1"/>
    <row r="6067" ht="15" customHeight="1"/>
    <row r="6068" ht="15" customHeight="1"/>
    <row r="6069" ht="15" customHeight="1"/>
    <row r="6070" ht="15" customHeight="1"/>
    <row r="6071" ht="15" customHeight="1"/>
    <row r="6072" ht="15" customHeight="1"/>
    <row r="6073" ht="15" customHeight="1"/>
    <row r="6074" ht="15" customHeight="1"/>
    <row r="6075" ht="15" customHeight="1"/>
    <row r="6076" ht="15" customHeight="1"/>
    <row r="6077" ht="15" customHeight="1"/>
    <row r="6078" ht="15" customHeight="1"/>
    <row r="6079" ht="15" customHeight="1"/>
    <row r="6080" ht="15" customHeight="1"/>
    <row r="6081" ht="15" customHeight="1"/>
    <row r="6082" ht="15" customHeight="1"/>
    <row r="6083" ht="15" customHeight="1"/>
    <row r="6084" ht="15" customHeight="1"/>
    <row r="6085" ht="15" customHeight="1"/>
    <row r="6086" ht="15" customHeight="1"/>
    <row r="6087" ht="15" customHeight="1"/>
    <row r="6088" ht="15" customHeight="1"/>
    <row r="6089" ht="15" customHeight="1"/>
    <row r="6090" ht="15" customHeight="1"/>
    <row r="6091" ht="15" customHeight="1"/>
    <row r="6092" ht="15" customHeight="1"/>
    <row r="6093" ht="15" customHeight="1"/>
    <row r="6094" ht="15" customHeight="1"/>
    <row r="6095" ht="15" customHeight="1"/>
    <row r="6096" ht="15" customHeight="1"/>
    <row r="6097" ht="15" customHeight="1"/>
    <row r="6098" ht="15" customHeight="1"/>
    <row r="6099" ht="15" customHeight="1"/>
    <row r="6100" ht="15" customHeight="1"/>
    <row r="6101" ht="15" customHeight="1"/>
    <row r="6102" ht="15" customHeight="1"/>
    <row r="6103" ht="15" customHeight="1"/>
    <row r="6104" ht="15" customHeight="1"/>
    <row r="6105" ht="15" customHeight="1"/>
    <row r="6106" ht="15" customHeight="1"/>
    <row r="6107" ht="15" customHeight="1"/>
    <row r="6108" ht="15" customHeight="1"/>
    <row r="6109" ht="15" customHeight="1"/>
    <row r="6110" ht="15" customHeight="1"/>
    <row r="6111" ht="15" customHeight="1"/>
    <row r="6112" ht="15" customHeight="1"/>
    <row r="6113" ht="15" customHeight="1"/>
    <row r="6114" ht="15" customHeight="1"/>
    <row r="6115" ht="15" customHeight="1"/>
    <row r="6116" ht="15" customHeight="1"/>
    <row r="6117" ht="15" customHeight="1"/>
    <row r="6118" ht="15" customHeight="1"/>
    <row r="6119" ht="15" customHeight="1"/>
    <row r="6120" ht="15" customHeight="1"/>
    <row r="6121" ht="15" customHeight="1"/>
    <row r="6122" ht="15" customHeight="1"/>
    <row r="6123" ht="15" customHeight="1"/>
    <row r="6124" ht="15" customHeight="1"/>
    <row r="6125" ht="15" customHeight="1"/>
    <row r="6126" ht="15" customHeight="1"/>
    <row r="6127" ht="15" customHeight="1"/>
    <row r="6128" ht="15" customHeight="1"/>
    <row r="6129" ht="15" customHeight="1"/>
    <row r="6130" ht="15" customHeight="1"/>
    <row r="6131" ht="15" customHeight="1"/>
    <row r="6132" ht="15" customHeight="1"/>
    <row r="6133" ht="15" customHeight="1"/>
    <row r="6134" ht="15" customHeight="1"/>
    <row r="6135" ht="15" customHeight="1"/>
    <row r="6136" ht="15" customHeight="1"/>
    <row r="6137" ht="15" customHeight="1"/>
    <row r="6138" ht="15" customHeight="1"/>
    <row r="6139" ht="15" customHeight="1"/>
    <row r="6140" ht="15" customHeight="1"/>
    <row r="6141" ht="15" customHeight="1"/>
    <row r="6142" ht="15" customHeight="1"/>
    <row r="6143" ht="15" customHeight="1"/>
    <row r="6144" ht="15" customHeight="1"/>
    <row r="6145" ht="15" customHeight="1"/>
    <row r="6146" ht="15" customHeight="1"/>
    <row r="6147" ht="15" customHeight="1"/>
    <row r="6148" ht="15" customHeight="1"/>
    <row r="6149" ht="15" customHeight="1"/>
    <row r="6150" ht="15" customHeight="1"/>
    <row r="6151" ht="15" customHeight="1"/>
    <row r="6152" ht="15" customHeight="1"/>
    <row r="6153" ht="15" customHeight="1"/>
    <row r="6154" ht="15" customHeight="1"/>
    <row r="6155" ht="15" customHeight="1"/>
    <row r="6156" ht="15" customHeight="1"/>
    <row r="6157" ht="15" customHeight="1"/>
    <row r="6158" ht="15" customHeight="1"/>
    <row r="6159" ht="15" customHeight="1"/>
    <row r="6160" ht="15" customHeight="1"/>
    <row r="6161" ht="15" customHeight="1"/>
    <row r="6162" ht="15" customHeight="1"/>
    <row r="6163" ht="15" customHeight="1"/>
    <row r="6164" ht="15" customHeight="1"/>
    <row r="6165" ht="15" customHeight="1"/>
    <row r="6166" ht="15" customHeight="1"/>
    <row r="6167" ht="15" customHeight="1"/>
    <row r="6168" ht="15" customHeight="1"/>
    <row r="6169" ht="15" customHeight="1"/>
    <row r="6170" ht="15" customHeight="1"/>
    <row r="6171" ht="15" customHeight="1"/>
    <row r="6172" ht="15" customHeight="1"/>
    <row r="6173" ht="15" customHeight="1"/>
    <row r="6174" ht="15" customHeight="1"/>
    <row r="6175" ht="15" customHeight="1"/>
    <row r="6176" ht="15" customHeight="1"/>
    <row r="6177" ht="15" customHeight="1"/>
    <row r="6178" ht="15" customHeight="1"/>
    <row r="6179" ht="15" customHeight="1"/>
    <row r="6180" ht="15" customHeight="1"/>
    <row r="6181" ht="15" customHeight="1"/>
    <row r="6182" ht="15" customHeight="1"/>
    <row r="6183" ht="15" customHeight="1"/>
    <row r="6184" ht="15" customHeight="1"/>
    <row r="6185" ht="15" customHeight="1"/>
    <row r="6186" ht="15" customHeight="1"/>
    <row r="6187" ht="15" customHeight="1"/>
    <row r="6188" ht="15" customHeight="1"/>
    <row r="6189" ht="15" customHeight="1"/>
    <row r="6190" ht="15" customHeight="1"/>
    <row r="6191" ht="15" customHeight="1"/>
    <row r="6192" ht="15" customHeight="1"/>
    <row r="6193" ht="15" customHeight="1"/>
    <row r="6194" ht="15" customHeight="1"/>
    <row r="6195" ht="15" customHeight="1"/>
    <row r="6196" ht="15" customHeight="1"/>
    <row r="6197" ht="15" customHeight="1"/>
    <row r="6198" ht="15" customHeight="1"/>
    <row r="6199" ht="15" customHeight="1"/>
    <row r="6200" ht="15" customHeight="1"/>
    <row r="6201" ht="15" customHeight="1"/>
    <row r="6202" ht="15" customHeight="1"/>
    <row r="6203" ht="15" customHeight="1"/>
    <row r="6204" ht="15" customHeight="1"/>
    <row r="6205" ht="15" customHeight="1"/>
    <row r="6206" ht="15" customHeight="1"/>
    <row r="6207" ht="15" customHeight="1"/>
    <row r="6208" ht="15" customHeight="1"/>
    <row r="6209" ht="15" customHeight="1"/>
    <row r="6210" ht="15" customHeight="1"/>
    <row r="6211" ht="15" customHeight="1"/>
    <row r="6212" ht="15" customHeight="1"/>
    <row r="6213" ht="15" customHeight="1"/>
    <row r="6214" ht="15" customHeight="1"/>
    <row r="6215" ht="15" customHeight="1"/>
    <row r="6216" ht="15" customHeight="1"/>
    <row r="6217" ht="15" customHeight="1"/>
    <row r="6218" ht="15" customHeight="1"/>
    <row r="6219" ht="15" customHeight="1"/>
    <row r="6220" ht="15" customHeight="1"/>
    <row r="6221" ht="15" customHeight="1"/>
    <row r="6222" ht="15" customHeight="1"/>
    <row r="6223" ht="15" customHeight="1"/>
    <row r="6224" ht="15" customHeight="1"/>
    <row r="6225" ht="15" customHeight="1"/>
    <row r="6226" ht="15" customHeight="1"/>
    <row r="6227" ht="15" customHeight="1"/>
    <row r="6228" ht="15" customHeight="1"/>
    <row r="6229" ht="15" customHeight="1"/>
    <row r="6230" ht="15" customHeight="1"/>
    <row r="6231" ht="15" customHeight="1"/>
    <row r="6232" ht="15" customHeight="1"/>
    <row r="6233" ht="15" customHeight="1"/>
    <row r="6234" ht="15" customHeight="1"/>
    <row r="6235" ht="15" customHeight="1"/>
    <row r="6236" ht="15" customHeight="1"/>
    <row r="6237" ht="15" customHeight="1"/>
    <row r="6238" ht="15" customHeight="1"/>
    <row r="6239" ht="15" customHeight="1"/>
    <row r="6240" ht="15" customHeight="1"/>
    <row r="6241" ht="15" customHeight="1"/>
    <row r="6242" ht="15" customHeight="1"/>
    <row r="6243" ht="15" customHeight="1"/>
    <row r="6244" ht="15" customHeight="1"/>
    <row r="6245" ht="15" customHeight="1"/>
    <row r="6246" ht="15" customHeight="1"/>
    <row r="6247" ht="15" customHeight="1"/>
    <row r="6248" ht="15" customHeight="1"/>
    <row r="6249" ht="15" customHeight="1"/>
    <row r="6250" ht="15" customHeight="1"/>
    <row r="6251" ht="15" customHeight="1"/>
    <row r="6252" ht="15" customHeight="1"/>
    <row r="6253" ht="15" customHeight="1"/>
    <row r="6254" ht="15" customHeight="1"/>
    <row r="6255" ht="15" customHeight="1"/>
    <row r="6256" ht="15" customHeight="1"/>
    <row r="6257" ht="15" customHeight="1"/>
    <row r="6258" ht="15" customHeight="1"/>
    <row r="6259" ht="15" customHeight="1"/>
    <row r="6260" ht="15" customHeight="1"/>
    <row r="6261" ht="15" customHeight="1"/>
    <row r="6262" ht="15" customHeight="1"/>
    <row r="6263" ht="15" customHeight="1"/>
    <row r="6264" ht="15" customHeight="1"/>
    <row r="6265" ht="15" customHeight="1"/>
    <row r="6266" ht="15" customHeight="1"/>
    <row r="6267" ht="15" customHeight="1"/>
    <row r="6268" ht="15" customHeight="1"/>
    <row r="6269" ht="15" customHeight="1"/>
    <row r="6270" ht="15" customHeight="1"/>
    <row r="6271" ht="15" customHeight="1"/>
    <row r="6272" ht="15" customHeight="1"/>
    <row r="6273" ht="15" customHeight="1"/>
    <row r="6274" ht="15" customHeight="1"/>
    <row r="6275" ht="15" customHeight="1"/>
    <row r="6276" ht="15" customHeight="1"/>
    <row r="6277" ht="15" customHeight="1"/>
    <row r="6278" ht="15" customHeight="1"/>
    <row r="6279" ht="15" customHeight="1"/>
    <row r="6280" ht="15" customHeight="1"/>
    <row r="6281" ht="15" customHeight="1"/>
    <row r="6282" ht="15" customHeight="1"/>
    <row r="6283" ht="15" customHeight="1"/>
    <row r="6284" ht="15" customHeight="1"/>
    <row r="6285" ht="15" customHeight="1"/>
    <row r="6286" ht="15" customHeight="1"/>
    <row r="6287" ht="15" customHeight="1"/>
    <row r="6288" ht="15" customHeight="1"/>
    <row r="6289" ht="15" customHeight="1"/>
    <row r="6290" ht="15" customHeight="1"/>
    <row r="6291" ht="15" customHeight="1"/>
    <row r="6292" ht="15" customHeight="1"/>
    <row r="6293" ht="15" customHeight="1"/>
    <row r="6294" ht="15" customHeight="1"/>
    <row r="6295" ht="15" customHeight="1"/>
    <row r="6296" ht="15" customHeight="1"/>
    <row r="6297" ht="15" customHeight="1"/>
    <row r="6298" ht="15" customHeight="1"/>
    <row r="6299" ht="15" customHeight="1"/>
    <row r="6300" ht="15" customHeight="1"/>
    <row r="6301" ht="15" customHeight="1"/>
    <row r="6302" ht="15" customHeight="1"/>
    <row r="6303" ht="15" customHeight="1"/>
    <row r="6304" ht="15" customHeight="1"/>
    <row r="6305" ht="15" customHeight="1"/>
    <row r="6306" ht="15" customHeight="1"/>
    <row r="6307" ht="15" customHeight="1"/>
    <row r="6308" ht="15" customHeight="1"/>
    <row r="6309" ht="15" customHeight="1"/>
    <row r="6310" ht="15" customHeight="1"/>
    <row r="6311" ht="15" customHeight="1"/>
    <row r="6312" ht="15" customHeight="1"/>
    <row r="6313" ht="15" customHeight="1"/>
    <row r="6314" ht="15" customHeight="1"/>
    <row r="6315" ht="15" customHeight="1"/>
    <row r="6316" ht="15" customHeight="1"/>
    <row r="6317" ht="15" customHeight="1"/>
    <row r="6318" ht="15" customHeight="1"/>
    <row r="6319" ht="15" customHeight="1"/>
    <row r="6320" ht="15" customHeight="1"/>
    <row r="6321" ht="15" customHeight="1"/>
    <row r="6322" ht="15" customHeight="1"/>
    <row r="6323" ht="15" customHeight="1"/>
    <row r="6324" ht="15" customHeight="1"/>
    <row r="6325" ht="15" customHeight="1"/>
    <row r="6326" ht="15" customHeight="1"/>
    <row r="6327" ht="15" customHeight="1"/>
    <row r="6328" ht="15" customHeight="1"/>
    <row r="6329" ht="15" customHeight="1"/>
    <row r="6330" ht="15" customHeight="1"/>
    <row r="6331" ht="15" customHeight="1"/>
    <row r="6332" ht="15" customHeight="1"/>
    <row r="6333" ht="15" customHeight="1"/>
    <row r="6334" ht="15" customHeight="1"/>
    <row r="6335" ht="15" customHeight="1"/>
    <row r="6336" ht="15" customHeight="1"/>
    <row r="6337" ht="15" customHeight="1"/>
    <row r="6338" ht="15" customHeight="1"/>
    <row r="6339" ht="15" customHeight="1"/>
    <row r="6340" ht="15" customHeight="1"/>
    <row r="6341" ht="15" customHeight="1"/>
    <row r="6342" ht="15" customHeight="1"/>
    <row r="6343" ht="15" customHeight="1"/>
    <row r="6344" ht="15" customHeight="1"/>
    <row r="6345" ht="15" customHeight="1"/>
    <row r="6346" ht="15" customHeight="1"/>
    <row r="6347" ht="15" customHeight="1"/>
    <row r="6348" ht="15" customHeight="1"/>
    <row r="6349" ht="15" customHeight="1"/>
    <row r="6350" ht="15" customHeight="1"/>
    <row r="6351" ht="15" customHeight="1"/>
    <row r="6352" ht="15" customHeight="1"/>
    <row r="6353" ht="15" customHeight="1"/>
    <row r="6354" ht="15" customHeight="1"/>
    <row r="6355" ht="15" customHeight="1"/>
    <row r="6356" ht="15" customHeight="1"/>
    <row r="6357" ht="15" customHeight="1"/>
    <row r="6358" ht="15" customHeight="1"/>
    <row r="6359" ht="15" customHeight="1"/>
    <row r="6360" ht="15" customHeight="1"/>
    <row r="6361" ht="15" customHeight="1"/>
    <row r="6362" ht="15" customHeight="1"/>
    <row r="6363" ht="15" customHeight="1"/>
    <row r="6364" ht="15" customHeight="1"/>
    <row r="6365" ht="15" customHeight="1"/>
    <row r="6366" ht="15" customHeight="1"/>
    <row r="6367" ht="15" customHeight="1"/>
    <row r="6368" ht="15" customHeight="1"/>
    <row r="6369" ht="15" customHeight="1"/>
    <row r="6370" ht="15" customHeight="1"/>
    <row r="6371" ht="15" customHeight="1"/>
    <row r="6372" ht="15" customHeight="1"/>
    <row r="6373" ht="15" customHeight="1"/>
    <row r="6374" ht="15" customHeight="1"/>
    <row r="6375" ht="15" customHeight="1"/>
    <row r="6376" ht="15" customHeight="1"/>
    <row r="6377" ht="15" customHeight="1"/>
    <row r="6378" ht="15" customHeight="1"/>
    <row r="6379" ht="15" customHeight="1"/>
    <row r="6380" ht="15" customHeight="1"/>
    <row r="6381" ht="15" customHeight="1"/>
    <row r="6382" ht="15" customHeight="1"/>
    <row r="6383" ht="15" customHeight="1"/>
    <row r="6384" ht="15" customHeight="1"/>
    <row r="6385" ht="15" customHeight="1"/>
    <row r="6386" ht="15" customHeight="1"/>
    <row r="6387" ht="15" customHeight="1"/>
    <row r="6388" ht="15" customHeight="1"/>
    <row r="6389" ht="15" customHeight="1"/>
    <row r="6390" ht="15" customHeight="1"/>
    <row r="6391" ht="15" customHeight="1"/>
    <row r="6392" ht="15" customHeight="1"/>
    <row r="6393" ht="15" customHeight="1"/>
    <row r="6394" ht="15" customHeight="1"/>
    <row r="6395" ht="15" customHeight="1"/>
    <row r="6396" ht="15" customHeight="1"/>
    <row r="6397" ht="15" customHeight="1"/>
    <row r="6398" ht="15" customHeight="1"/>
    <row r="6399" ht="15" customHeight="1"/>
    <row r="6400" ht="15" customHeight="1"/>
    <row r="6401" ht="15" customHeight="1"/>
    <row r="6402" ht="15" customHeight="1"/>
    <row r="6403" ht="15" customHeight="1"/>
    <row r="6404" ht="15" customHeight="1"/>
    <row r="6405" ht="15" customHeight="1"/>
    <row r="6406" ht="15" customHeight="1"/>
    <row r="6407" ht="15" customHeight="1"/>
    <row r="6408" ht="15" customHeight="1"/>
    <row r="6409" ht="15" customHeight="1"/>
    <row r="6410" ht="15" customHeight="1"/>
    <row r="6411" ht="15" customHeight="1"/>
    <row r="6412" ht="15" customHeight="1"/>
    <row r="6413" ht="15" customHeight="1"/>
    <row r="6414" ht="15" customHeight="1"/>
    <row r="6415" ht="15" customHeight="1"/>
    <row r="6416" ht="15" customHeight="1"/>
    <row r="6417" ht="15" customHeight="1"/>
    <row r="6418" ht="15" customHeight="1"/>
    <row r="6419" ht="15" customHeight="1"/>
    <row r="6420" ht="15" customHeight="1"/>
    <row r="6421" ht="15" customHeight="1"/>
    <row r="6422" ht="15" customHeight="1"/>
    <row r="6423" ht="15" customHeight="1"/>
    <row r="6424" ht="15" customHeight="1"/>
    <row r="6425" ht="15" customHeight="1"/>
    <row r="6426" ht="15" customHeight="1"/>
    <row r="6427" ht="15" customHeight="1"/>
    <row r="6428" ht="15" customHeight="1"/>
    <row r="6429" ht="15" customHeight="1"/>
    <row r="6430" ht="15" customHeight="1"/>
    <row r="6431" ht="15" customHeight="1"/>
    <row r="6432" ht="15" customHeight="1"/>
    <row r="6433" ht="15" customHeight="1"/>
    <row r="6434" ht="15" customHeight="1"/>
    <row r="6435" ht="15" customHeight="1"/>
    <row r="6436" ht="15" customHeight="1"/>
    <row r="6437" ht="15" customHeight="1"/>
    <row r="6438" ht="15" customHeight="1"/>
    <row r="6439" ht="15" customHeight="1"/>
    <row r="6440" ht="15" customHeight="1"/>
    <row r="6441" ht="15" customHeight="1"/>
    <row r="6442" ht="15" customHeight="1"/>
    <row r="6443" ht="15" customHeight="1"/>
    <row r="6444" ht="15" customHeight="1"/>
    <row r="6445" ht="15" customHeight="1"/>
    <row r="6446" ht="15" customHeight="1"/>
    <row r="6447" ht="15" customHeight="1"/>
    <row r="6448" ht="15" customHeight="1"/>
    <row r="6449" ht="15" customHeight="1"/>
    <row r="6450" ht="15" customHeight="1"/>
    <row r="6451" ht="15" customHeight="1"/>
    <row r="6452" ht="15" customHeight="1"/>
    <row r="6453" ht="15" customHeight="1"/>
    <row r="6454" ht="15" customHeight="1"/>
    <row r="6455" ht="15" customHeight="1"/>
    <row r="6456" ht="15" customHeight="1"/>
    <row r="6457" ht="15" customHeight="1"/>
    <row r="6458" ht="15" customHeight="1"/>
    <row r="6459" ht="15" customHeight="1"/>
    <row r="6460" ht="15" customHeight="1"/>
    <row r="6461" ht="15" customHeight="1"/>
    <row r="6462" ht="15" customHeight="1"/>
    <row r="6463" ht="15" customHeight="1"/>
    <row r="6464" ht="15" customHeight="1"/>
    <row r="6465" ht="15" customHeight="1"/>
    <row r="6466" ht="15" customHeight="1"/>
    <row r="6467" ht="15" customHeight="1"/>
    <row r="6468" ht="15" customHeight="1"/>
    <row r="6469" ht="15" customHeight="1"/>
    <row r="6470" ht="15" customHeight="1"/>
    <row r="6471" ht="15" customHeight="1"/>
    <row r="6472" ht="15" customHeight="1"/>
    <row r="6473" ht="15" customHeight="1"/>
    <row r="6474" ht="15" customHeight="1"/>
    <row r="6475" ht="15" customHeight="1"/>
    <row r="6476" ht="15" customHeight="1"/>
    <row r="6477" ht="15" customHeight="1"/>
    <row r="6478" ht="15" customHeight="1"/>
    <row r="6479" ht="15" customHeight="1"/>
    <row r="6480" ht="15" customHeight="1"/>
    <row r="6481" ht="15" customHeight="1"/>
    <row r="6482" ht="15" customHeight="1"/>
    <row r="6483" ht="15" customHeight="1"/>
    <row r="6484" ht="15" customHeight="1"/>
    <row r="6485" ht="15" customHeight="1"/>
    <row r="6486" ht="15" customHeight="1"/>
    <row r="6487" ht="15" customHeight="1"/>
    <row r="6488" ht="15" customHeight="1"/>
    <row r="6489" ht="15" customHeight="1"/>
    <row r="6490" ht="15" customHeight="1"/>
    <row r="6491" ht="15" customHeight="1"/>
    <row r="6492" ht="15" customHeight="1"/>
    <row r="6493" ht="15" customHeight="1"/>
    <row r="6494" ht="15" customHeight="1"/>
    <row r="6495" ht="15" customHeight="1"/>
    <row r="6496" ht="15" customHeight="1"/>
    <row r="6497" ht="15" customHeight="1"/>
    <row r="6498" ht="15" customHeight="1"/>
    <row r="6499" ht="15" customHeight="1"/>
    <row r="6500" ht="15" customHeight="1"/>
    <row r="6501" ht="15" customHeight="1"/>
    <row r="6502" ht="15" customHeight="1"/>
    <row r="6503" ht="15" customHeight="1"/>
    <row r="6504" ht="15" customHeight="1"/>
    <row r="6505" ht="15" customHeight="1"/>
    <row r="6506" ht="15" customHeight="1"/>
    <row r="6507" ht="15" customHeight="1"/>
    <row r="6508" ht="15" customHeight="1"/>
    <row r="6509" ht="15" customHeight="1"/>
    <row r="6510" ht="15" customHeight="1"/>
    <row r="6511" ht="15" customHeight="1"/>
    <row r="6512" ht="15" customHeight="1"/>
    <row r="6513" ht="15" customHeight="1"/>
    <row r="6514" ht="15" customHeight="1"/>
    <row r="6515" ht="15" customHeight="1"/>
    <row r="6516" ht="15" customHeight="1"/>
    <row r="6517" ht="15" customHeight="1"/>
    <row r="6518" ht="15" customHeight="1"/>
    <row r="6519" ht="15" customHeight="1"/>
    <row r="6520" ht="15" customHeight="1"/>
    <row r="6521" ht="15" customHeight="1"/>
    <row r="6522" ht="15" customHeight="1"/>
    <row r="6523" ht="15" customHeight="1"/>
    <row r="6524" ht="15" customHeight="1"/>
    <row r="6525" ht="15" customHeight="1"/>
    <row r="6526" ht="15" customHeight="1"/>
    <row r="6527" ht="15" customHeight="1"/>
    <row r="6528" ht="15" customHeight="1"/>
    <row r="6529" ht="15" customHeight="1"/>
    <row r="6530" ht="15" customHeight="1"/>
    <row r="6531" ht="15" customHeight="1"/>
    <row r="6532" ht="15" customHeight="1"/>
    <row r="6533" ht="15" customHeight="1"/>
    <row r="6534" ht="15" customHeight="1"/>
    <row r="6535" ht="15" customHeight="1"/>
    <row r="6536" ht="15" customHeight="1"/>
    <row r="6537" ht="15" customHeight="1"/>
    <row r="6538" ht="15" customHeight="1"/>
    <row r="6539" ht="15" customHeight="1"/>
    <row r="6540" ht="15" customHeight="1"/>
    <row r="6541" ht="15" customHeight="1"/>
    <row r="6542" ht="15" customHeight="1"/>
    <row r="6543" ht="15" customHeight="1"/>
    <row r="6544" ht="15" customHeight="1"/>
    <row r="6545" ht="15" customHeight="1"/>
    <row r="6546" ht="15" customHeight="1"/>
    <row r="6547" ht="15" customHeight="1"/>
    <row r="6548" ht="15" customHeight="1"/>
    <row r="6549" ht="15" customHeight="1"/>
    <row r="6550" ht="15" customHeight="1"/>
    <row r="6551" ht="15" customHeight="1"/>
    <row r="6552" ht="15" customHeight="1"/>
    <row r="6553" ht="15" customHeight="1"/>
    <row r="6554" ht="15" customHeight="1"/>
    <row r="6555" ht="15" customHeight="1"/>
    <row r="6556" ht="15" customHeight="1"/>
    <row r="6557" ht="15" customHeight="1"/>
    <row r="6558" ht="15" customHeight="1"/>
    <row r="6559" ht="15" customHeight="1"/>
    <row r="6560" ht="15" customHeight="1"/>
    <row r="6561" ht="15" customHeight="1"/>
    <row r="6562" ht="15" customHeight="1"/>
    <row r="6563" ht="15" customHeight="1"/>
    <row r="6564" ht="15" customHeight="1"/>
    <row r="6565" ht="15" customHeight="1"/>
    <row r="6566" ht="15" customHeight="1"/>
    <row r="6567" ht="15" customHeight="1"/>
    <row r="6568" ht="15" customHeight="1"/>
    <row r="6569" ht="15" customHeight="1"/>
    <row r="6570" ht="15" customHeight="1"/>
    <row r="6571" ht="15" customHeight="1"/>
    <row r="6572" ht="15" customHeight="1"/>
    <row r="6573" ht="15" customHeight="1"/>
    <row r="6574" ht="15" customHeight="1"/>
    <row r="6575" ht="15" customHeight="1"/>
    <row r="6576" ht="15" customHeight="1"/>
    <row r="6577" ht="15" customHeight="1"/>
    <row r="6578" ht="15" customHeight="1"/>
    <row r="6579" ht="15" customHeight="1"/>
    <row r="6580" ht="15" customHeight="1"/>
    <row r="6581" ht="15" customHeight="1"/>
    <row r="6582" ht="15" customHeight="1"/>
    <row r="6583" ht="15" customHeight="1"/>
    <row r="6584" ht="15" customHeight="1"/>
    <row r="6585" ht="15" customHeight="1"/>
    <row r="6586" ht="15" customHeight="1"/>
    <row r="6587" ht="15" customHeight="1"/>
    <row r="6588" ht="15" customHeight="1"/>
    <row r="6589" ht="15" customHeight="1"/>
    <row r="6590" ht="15" customHeight="1"/>
    <row r="6591" ht="15" customHeight="1"/>
    <row r="6592" ht="15" customHeight="1"/>
    <row r="6593" ht="15" customHeight="1"/>
    <row r="6594" ht="15" customHeight="1"/>
    <row r="6595" ht="15" customHeight="1"/>
    <row r="6596" ht="15" customHeight="1"/>
    <row r="6597" ht="15" customHeight="1"/>
    <row r="6598" ht="15" customHeight="1"/>
    <row r="6599" ht="15" customHeight="1"/>
    <row r="6600" ht="15" customHeight="1"/>
    <row r="6601" ht="15" customHeight="1"/>
    <row r="6602" ht="15" customHeight="1"/>
    <row r="6603" ht="15" customHeight="1"/>
    <row r="6604" ht="15" customHeight="1"/>
    <row r="6605" ht="15" customHeight="1"/>
    <row r="6606" ht="15" customHeight="1"/>
    <row r="6607" ht="15" customHeight="1"/>
    <row r="6608" ht="15" customHeight="1"/>
    <row r="6609" ht="15" customHeight="1"/>
    <row r="6610" ht="15" customHeight="1"/>
    <row r="6611" ht="15" customHeight="1"/>
    <row r="6612" ht="15" customHeight="1"/>
    <row r="6613" ht="15" customHeight="1"/>
    <row r="6614" ht="15" customHeight="1"/>
    <row r="6615" ht="15" customHeight="1"/>
    <row r="6616" ht="15" customHeight="1"/>
    <row r="6617" ht="15" customHeight="1"/>
    <row r="6618" ht="15" customHeight="1"/>
    <row r="6619" ht="15" customHeight="1"/>
    <row r="6620" ht="15" customHeight="1"/>
    <row r="6621" ht="15" customHeight="1"/>
    <row r="6622" ht="15" customHeight="1"/>
    <row r="6623" ht="15" customHeight="1"/>
    <row r="6624" ht="15" customHeight="1"/>
    <row r="6625" ht="15" customHeight="1"/>
    <row r="6626" ht="15" customHeight="1"/>
    <row r="6627" ht="15" customHeight="1"/>
    <row r="6628" ht="15" customHeight="1"/>
    <row r="6629" ht="15" customHeight="1"/>
    <row r="6630" ht="15" customHeight="1"/>
    <row r="6631" ht="15" customHeight="1"/>
    <row r="6632" ht="15" customHeight="1"/>
    <row r="6633" ht="15" customHeight="1"/>
    <row r="6634" ht="15" customHeight="1"/>
    <row r="6635" ht="15" customHeight="1"/>
    <row r="6636" ht="15" customHeight="1"/>
    <row r="6637" ht="15" customHeight="1"/>
    <row r="6638" ht="15" customHeight="1"/>
    <row r="6639" ht="15" customHeight="1"/>
    <row r="6640" ht="15" customHeight="1"/>
    <row r="6641" ht="15" customHeight="1"/>
    <row r="6642" ht="15" customHeight="1"/>
    <row r="6643" ht="15" customHeight="1"/>
    <row r="6644" ht="15" customHeight="1"/>
    <row r="6645" ht="15" customHeight="1"/>
    <row r="6646" ht="15" customHeight="1"/>
    <row r="6647" ht="15" customHeight="1"/>
    <row r="6648" ht="15" customHeight="1"/>
    <row r="6649" ht="15" customHeight="1"/>
    <row r="6650" ht="15" customHeight="1"/>
    <row r="6651" ht="15" customHeight="1"/>
    <row r="6652" ht="15" customHeight="1"/>
    <row r="6653" ht="15" customHeight="1"/>
    <row r="6654" ht="15" customHeight="1"/>
    <row r="6655" ht="15" customHeight="1"/>
    <row r="6656" ht="15" customHeight="1"/>
    <row r="6657" ht="15" customHeight="1"/>
    <row r="6658" ht="15" customHeight="1"/>
    <row r="6659" ht="15" customHeight="1"/>
    <row r="6660" ht="15" customHeight="1"/>
    <row r="6661" ht="15" customHeight="1"/>
    <row r="6662" ht="15" customHeight="1"/>
    <row r="6663" ht="15" customHeight="1"/>
    <row r="6664" ht="15" customHeight="1"/>
    <row r="6665" ht="15" customHeight="1"/>
    <row r="6666" ht="15" customHeight="1"/>
    <row r="6667" ht="15" customHeight="1"/>
    <row r="6668" ht="15" customHeight="1"/>
    <row r="6669" ht="15" customHeight="1"/>
    <row r="6670" ht="15" customHeight="1"/>
    <row r="6671" ht="15" customHeight="1"/>
    <row r="6672" ht="15" customHeight="1"/>
    <row r="6673" ht="15" customHeight="1"/>
    <row r="6674" ht="15" customHeight="1"/>
    <row r="6675" ht="15" customHeight="1"/>
    <row r="6676" ht="15" customHeight="1"/>
    <row r="6677" ht="15" customHeight="1"/>
    <row r="6678" ht="15" customHeight="1"/>
    <row r="6679" ht="15" customHeight="1"/>
    <row r="6680" ht="15" customHeight="1"/>
    <row r="6681" ht="15" customHeight="1"/>
    <row r="6682" ht="15" customHeight="1"/>
    <row r="6683" ht="15" customHeight="1"/>
    <row r="6684" ht="15" customHeight="1"/>
    <row r="6685" ht="15" customHeight="1"/>
    <row r="6686" ht="15" customHeight="1"/>
    <row r="6687" ht="15" customHeight="1"/>
    <row r="6688" ht="15" customHeight="1"/>
    <row r="6689" ht="15" customHeight="1"/>
    <row r="6690" ht="15" customHeight="1"/>
    <row r="6691" ht="15" customHeight="1"/>
    <row r="6692" ht="15" customHeight="1"/>
    <row r="6693" ht="15" customHeight="1"/>
    <row r="6694" ht="15" customHeight="1"/>
    <row r="6695" ht="15" customHeight="1"/>
    <row r="6696" ht="15" customHeight="1"/>
    <row r="6697" ht="15" customHeight="1"/>
    <row r="6698" ht="15" customHeight="1"/>
    <row r="6699" ht="15" customHeight="1"/>
    <row r="6700" ht="15" customHeight="1"/>
    <row r="6701" ht="15" customHeight="1"/>
    <row r="6702" ht="15" customHeight="1"/>
    <row r="6703" ht="15" customHeight="1"/>
    <row r="6704" ht="15" customHeight="1"/>
    <row r="6705" ht="15" customHeight="1"/>
    <row r="6706" ht="15" customHeight="1"/>
    <row r="6707" ht="15" customHeight="1"/>
    <row r="6708" ht="15" customHeight="1"/>
    <row r="6709" ht="15" customHeight="1"/>
    <row r="6710" ht="15" customHeight="1"/>
    <row r="6711" ht="15" customHeight="1"/>
    <row r="6712" ht="15" customHeight="1"/>
    <row r="6713" ht="15" customHeight="1"/>
    <row r="6714" ht="15" customHeight="1"/>
    <row r="6715" ht="15" customHeight="1"/>
    <row r="6716" ht="15" customHeight="1"/>
    <row r="6717" ht="15" customHeight="1"/>
    <row r="6718" ht="15" customHeight="1"/>
    <row r="6719" ht="15" customHeight="1"/>
    <row r="6720" ht="15" customHeight="1"/>
    <row r="6721" ht="15" customHeight="1"/>
    <row r="6722" ht="15" customHeight="1"/>
    <row r="6723" ht="15" customHeight="1"/>
    <row r="6724" ht="15" customHeight="1"/>
    <row r="6725" ht="15" customHeight="1"/>
    <row r="6726" ht="15" customHeight="1"/>
    <row r="6727" ht="15" customHeight="1"/>
    <row r="6728" ht="15" customHeight="1"/>
    <row r="6729" ht="15" customHeight="1"/>
    <row r="6730" ht="15" customHeight="1"/>
    <row r="6731" ht="15" customHeight="1"/>
    <row r="6732" ht="15" customHeight="1"/>
    <row r="6733" ht="15" customHeight="1"/>
    <row r="6734" ht="15" customHeight="1"/>
    <row r="6735" ht="15" customHeight="1"/>
    <row r="6736" ht="15" customHeight="1"/>
    <row r="6737" ht="15" customHeight="1"/>
    <row r="6738" ht="15" customHeight="1"/>
    <row r="6739" ht="15" customHeight="1"/>
    <row r="6740" ht="15" customHeight="1"/>
    <row r="6741" ht="15" customHeight="1"/>
    <row r="6742" ht="15" customHeight="1"/>
    <row r="6743" ht="15" customHeight="1"/>
    <row r="6744" ht="15" customHeight="1"/>
    <row r="6745" ht="15" customHeight="1"/>
    <row r="6746" ht="15" customHeight="1"/>
    <row r="6747" ht="15" customHeight="1"/>
    <row r="6748" ht="15" customHeight="1"/>
    <row r="6749" ht="15" customHeight="1"/>
    <row r="6750" ht="15" customHeight="1"/>
    <row r="6751" ht="15" customHeight="1"/>
    <row r="6752" ht="15" customHeight="1"/>
    <row r="6753" ht="15" customHeight="1"/>
    <row r="6754" ht="15" customHeight="1"/>
    <row r="6755" ht="15" customHeight="1"/>
    <row r="6756" ht="15" customHeight="1"/>
    <row r="6757" ht="15" customHeight="1"/>
    <row r="6758" ht="15" customHeight="1"/>
    <row r="6759" ht="15" customHeight="1"/>
    <row r="6760" ht="15" customHeight="1"/>
    <row r="6761" ht="15" customHeight="1"/>
    <row r="6762" ht="15" customHeight="1"/>
    <row r="6763" ht="15" customHeight="1"/>
    <row r="6764" ht="15" customHeight="1"/>
    <row r="6765" ht="15" customHeight="1"/>
    <row r="6766" ht="15" customHeight="1"/>
    <row r="6767" ht="15" customHeight="1"/>
    <row r="6768" ht="15" customHeight="1"/>
    <row r="6769" ht="15" customHeight="1"/>
    <row r="6770" ht="15" customHeight="1"/>
    <row r="6771" ht="15" customHeight="1"/>
    <row r="6772" ht="15" customHeight="1"/>
    <row r="6773" ht="15" customHeight="1"/>
    <row r="6774" ht="15" customHeight="1"/>
    <row r="6775" ht="15" customHeight="1"/>
    <row r="6776" ht="15" customHeight="1"/>
    <row r="6777" ht="15" customHeight="1"/>
    <row r="6778" ht="15" customHeight="1"/>
    <row r="6779" ht="15" customHeight="1"/>
    <row r="6780" ht="15" customHeight="1"/>
    <row r="6781" ht="15" customHeight="1"/>
    <row r="6782" ht="15" customHeight="1"/>
    <row r="6783" ht="15" customHeight="1"/>
    <row r="6784" ht="15" customHeight="1"/>
    <row r="6785" ht="15" customHeight="1"/>
    <row r="6786" ht="15" customHeight="1"/>
    <row r="6787" ht="15" customHeight="1"/>
    <row r="6788" ht="15" customHeight="1"/>
    <row r="6789" ht="15" customHeight="1"/>
    <row r="6790" ht="15" customHeight="1"/>
    <row r="6791" ht="15" customHeight="1"/>
    <row r="6792" ht="15" customHeight="1"/>
    <row r="6793" ht="15" customHeight="1"/>
    <row r="6794" ht="15" customHeight="1"/>
    <row r="6795" ht="15" customHeight="1"/>
    <row r="6796" ht="15" customHeight="1"/>
    <row r="6797" ht="15" customHeight="1"/>
    <row r="6798" ht="15" customHeight="1"/>
    <row r="6799" ht="15" customHeight="1"/>
    <row r="6800" ht="15" customHeight="1"/>
    <row r="6801" ht="15" customHeight="1"/>
    <row r="6802" ht="15" customHeight="1"/>
    <row r="6803" ht="15" customHeight="1"/>
    <row r="6804" ht="15" customHeight="1"/>
    <row r="6805" ht="15" customHeight="1"/>
    <row r="6806" ht="15" customHeight="1"/>
    <row r="6807" ht="15" customHeight="1"/>
    <row r="6808" ht="15" customHeight="1"/>
    <row r="6809" ht="15" customHeight="1"/>
    <row r="6810" ht="15" customHeight="1"/>
    <row r="6811" ht="15" customHeight="1"/>
    <row r="6812" ht="15" customHeight="1"/>
    <row r="6813" ht="15" customHeight="1"/>
    <row r="6814" ht="15" customHeight="1"/>
    <row r="6815" ht="15" customHeight="1"/>
    <row r="6816" ht="15" customHeight="1"/>
    <row r="6817" ht="15" customHeight="1"/>
    <row r="6818" ht="15" customHeight="1"/>
    <row r="6819" ht="15" customHeight="1"/>
    <row r="6820" ht="15" customHeight="1"/>
    <row r="6821" ht="15" customHeight="1"/>
    <row r="6822" ht="15" customHeight="1"/>
    <row r="6823" ht="15" customHeight="1"/>
    <row r="6824" ht="15" customHeight="1"/>
    <row r="6825" ht="15" customHeight="1"/>
    <row r="6826" ht="15" customHeight="1"/>
    <row r="6827" ht="15" customHeight="1"/>
    <row r="6828" ht="15" customHeight="1"/>
    <row r="6829" ht="15" customHeight="1"/>
    <row r="6830" ht="15" customHeight="1"/>
    <row r="6831" ht="15" customHeight="1"/>
    <row r="6832" ht="15" customHeight="1"/>
    <row r="6833" ht="15" customHeight="1"/>
    <row r="6834" ht="15" customHeight="1"/>
    <row r="6835" ht="15" customHeight="1"/>
    <row r="6836" ht="15" customHeight="1"/>
    <row r="6837" ht="15" customHeight="1"/>
    <row r="6838" ht="15" customHeight="1"/>
    <row r="6839" ht="15" customHeight="1"/>
    <row r="6840" ht="15" customHeight="1"/>
    <row r="6841" ht="15" customHeight="1"/>
    <row r="6842" ht="15" customHeight="1"/>
    <row r="6843" ht="15" customHeight="1"/>
    <row r="6844" ht="15" customHeight="1"/>
    <row r="6845" ht="15" customHeight="1"/>
    <row r="6846" ht="15" customHeight="1"/>
    <row r="6847" ht="15" customHeight="1"/>
    <row r="6848" ht="15" customHeight="1"/>
    <row r="6849" ht="15" customHeight="1"/>
    <row r="6850" ht="15" customHeight="1"/>
    <row r="6851" ht="15" customHeight="1"/>
    <row r="6852" ht="15" customHeight="1"/>
    <row r="6853" ht="15" customHeight="1"/>
    <row r="6854" ht="15" customHeight="1"/>
    <row r="6855" ht="15" customHeight="1"/>
    <row r="6856" ht="15" customHeight="1"/>
    <row r="6857" ht="15" customHeight="1"/>
    <row r="6858" ht="15" customHeight="1"/>
    <row r="6859" ht="15" customHeight="1"/>
    <row r="6860" ht="15" customHeight="1"/>
    <row r="6861" ht="15" customHeight="1"/>
    <row r="6862" ht="15" customHeight="1"/>
    <row r="6863" ht="15" customHeight="1"/>
    <row r="6864" ht="15" customHeight="1"/>
    <row r="6865" ht="15" customHeight="1"/>
    <row r="6866" ht="15" customHeight="1"/>
    <row r="6867" ht="15" customHeight="1"/>
    <row r="6868" ht="15" customHeight="1"/>
    <row r="6869" ht="15" customHeight="1"/>
    <row r="6870" ht="15" customHeight="1"/>
    <row r="6871" ht="15" customHeight="1"/>
    <row r="6872" ht="15" customHeight="1"/>
    <row r="6873" ht="15" customHeight="1"/>
    <row r="6874" ht="15" customHeight="1"/>
    <row r="6875" ht="15" customHeight="1"/>
    <row r="6876" ht="15" customHeight="1"/>
    <row r="6877" ht="15" customHeight="1"/>
    <row r="6878" ht="15" customHeight="1"/>
    <row r="6879" ht="15" customHeight="1"/>
    <row r="6880" ht="15" customHeight="1"/>
    <row r="6881" ht="15" customHeight="1"/>
    <row r="6882" ht="15" customHeight="1"/>
    <row r="6883" ht="15" customHeight="1"/>
    <row r="6884" ht="15" customHeight="1"/>
    <row r="6885" ht="15" customHeight="1"/>
    <row r="6886" ht="15" customHeight="1"/>
    <row r="6887" ht="15" customHeight="1"/>
    <row r="6888" ht="15" customHeight="1"/>
    <row r="6889" ht="15" customHeight="1"/>
    <row r="6890" ht="15" customHeight="1"/>
    <row r="6891" ht="15" customHeight="1"/>
    <row r="6892" ht="15" customHeight="1"/>
    <row r="6893" ht="15" customHeight="1"/>
    <row r="6894" ht="15" customHeight="1"/>
    <row r="6895" ht="15" customHeight="1"/>
    <row r="6896" ht="15" customHeight="1"/>
    <row r="6897" ht="15" customHeight="1"/>
    <row r="6898" ht="15" customHeight="1"/>
    <row r="6899" ht="15" customHeight="1"/>
    <row r="6900" ht="15" customHeight="1"/>
    <row r="6901" ht="15" customHeight="1"/>
    <row r="6902" ht="15" customHeight="1"/>
    <row r="6903" ht="15" customHeight="1"/>
    <row r="6904" ht="15" customHeight="1"/>
    <row r="6905" ht="15" customHeight="1"/>
    <row r="6906" ht="15" customHeight="1"/>
    <row r="6907" ht="15" customHeight="1"/>
    <row r="6908" ht="15" customHeight="1"/>
    <row r="6909" ht="15" customHeight="1"/>
    <row r="6910" ht="15" customHeight="1"/>
    <row r="6911" ht="15" customHeight="1"/>
    <row r="6912" ht="15" customHeight="1"/>
    <row r="6913" ht="15" customHeight="1"/>
    <row r="6914" ht="15" customHeight="1"/>
    <row r="6915" ht="15" customHeight="1"/>
    <row r="6916" ht="15" customHeight="1"/>
    <row r="6917" ht="15" customHeight="1"/>
    <row r="6918" ht="15" customHeight="1"/>
    <row r="6919" ht="15" customHeight="1"/>
    <row r="6920" ht="15" customHeight="1"/>
    <row r="6921" ht="15" customHeight="1"/>
    <row r="6922" ht="15" customHeight="1"/>
    <row r="6923" ht="15" customHeight="1"/>
    <row r="6924" ht="15" customHeight="1"/>
    <row r="6925" ht="15" customHeight="1"/>
    <row r="6926" ht="15" customHeight="1"/>
    <row r="6927" ht="15" customHeight="1"/>
    <row r="6928" ht="15" customHeight="1"/>
    <row r="6929" ht="15" customHeight="1"/>
    <row r="6930" ht="15" customHeight="1"/>
    <row r="6931" ht="15" customHeight="1"/>
    <row r="6932" ht="15" customHeight="1"/>
    <row r="6933" ht="15" customHeight="1"/>
    <row r="6934" ht="15" customHeight="1"/>
    <row r="6935" ht="15" customHeight="1"/>
    <row r="6936" ht="15" customHeight="1"/>
    <row r="6937" ht="15" customHeight="1"/>
    <row r="6938" ht="15" customHeight="1"/>
    <row r="6939" ht="15" customHeight="1"/>
    <row r="6940" ht="15" customHeight="1"/>
    <row r="6941" ht="15" customHeight="1"/>
    <row r="6942" ht="15" customHeight="1"/>
    <row r="6943" ht="15" customHeight="1"/>
    <row r="6944" ht="15" customHeight="1"/>
    <row r="6945" ht="15" customHeight="1"/>
    <row r="6946" ht="15" customHeight="1"/>
    <row r="6947" ht="15" customHeight="1"/>
    <row r="6948" ht="15" customHeight="1"/>
    <row r="6949" ht="15" customHeight="1"/>
    <row r="6950" ht="15" customHeight="1"/>
    <row r="6951" ht="15" customHeight="1"/>
    <row r="6952" ht="15" customHeight="1"/>
    <row r="6953" ht="15" customHeight="1"/>
    <row r="6954" ht="15" customHeight="1"/>
    <row r="6955" ht="15" customHeight="1"/>
    <row r="6956" ht="15" customHeight="1"/>
    <row r="6957" ht="15" customHeight="1"/>
    <row r="6958" ht="15" customHeight="1"/>
    <row r="6959" ht="15" customHeight="1"/>
    <row r="6960" ht="15" customHeight="1"/>
    <row r="6961" ht="15" customHeight="1"/>
    <row r="6962" ht="15" customHeight="1"/>
    <row r="6963" ht="15" customHeight="1"/>
    <row r="6964" ht="15" customHeight="1"/>
    <row r="6965" ht="15" customHeight="1"/>
    <row r="6966" ht="15" customHeight="1"/>
    <row r="6967" ht="15" customHeight="1"/>
    <row r="6968" ht="15" customHeight="1"/>
    <row r="6969" ht="15" customHeight="1"/>
    <row r="6970" ht="15" customHeight="1"/>
    <row r="6971" ht="15" customHeight="1"/>
    <row r="6972" ht="15" customHeight="1"/>
    <row r="6973" ht="15" customHeight="1"/>
    <row r="6974" ht="15" customHeight="1"/>
    <row r="6975" ht="15" customHeight="1"/>
    <row r="6976" ht="15" customHeight="1"/>
    <row r="6977" ht="15" customHeight="1"/>
    <row r="6978" ht="15" customHeight="1"/>
    <row r="6979" ht="15" customHeight="1"/>
    <row r="6980" ht="15" customHeight="1"/>
    <row r="6981" ht="15" customHeight="1"/>
    <row r="6982" ht="15" customHeight="1"/>
    <row r="6983" ht="15" customHeight="1"/>
    <row r="6984" ht="15" customHeight="1"/>
    <row r="6985" ht="15" customHeight="1"/>
    <row r="6986" ht="15" customHeight="1"/>
    <row r="6987" ht="15" customHeight="1"/>
    <row r="6988" ht="15" customHeight="1"/>
    <row r="6989" ht="15" customHeight="1"/>
    <row r="6990" ht="15" customHeight="1"/>
    <row r="6991" ht="15" customHeight="1"/>
    <row r="6992" ht="15" customHeight="1"/>
    <row r="6993" ht="15" customHeight="1"/>
    <row r="6994" ht="15" customHeight="1"/>
    <row r="6995" ht="15" customHeight="1"/>
    <row r="6996" ht="15" customHeight="1"/>
    <row r="6997" ht="15" customHeight="1"/>
    <row r="6998" ht="15" customHeight="1"/>
    <row r="6999" ht="15" customHeight="1"/>
    <row r="7000" ht="15" customHeight="1"/>
    <row r="7001" ht="15" customHeight="1"/>
    <row r="7002" ht="15" customHeight="1"/>
    <row r="7003" ht="15" customHeight="1"/>
    <row r="7004" ht="15" customHeight="1"/>
    <row r="7005" ht="15" customHeight="1"/>
    <row r="7006" ht="15" customHeight="1"/>
    <row r="7007" ht="15" customHeight="1"/>
    <row r="7008" ht="15" customHeight="1"/>
    <row r="7009" ht="15" customHeight="1"/>
    <row r="7010" ht="15" customHeight="1"/>
    <row r="7011" ht="15" customHeight="1"/>
    <row r="7012" ht="15" customHeight="1"/>
    <row r="7013" ht="15" customHeight="1"/>
    <row r="7014" ht="15" customHeight="1"/>
    <row r="7015" ht="15" customHeight="1"/>
    <row r="7016" ht="15" customHeight="1"/>
    <row r="7017" ht="15" customHeight="1"/>
    <row r="7018" ht="15" customHeight="1"/>
    <row r="7019" ht="15" customHeight="1"/>
    <row r="7020" ht="15" customHeight="1"/>
    <row r="7021" ht="15" customHeight="1"/>
    <row r="7022" ht="15" customHeight="1"/>
    <row r="7023" ht="15" customHeight="1"/>
    <row r="7024" ht="15" customHeight="1"/>
    <row r="7025" ht="15" customHeight="1"/>
    <row r="7026" ht="15" customHeight="1"/>
    <row r="7027" ht="15" customHeight="1"/>
    <row r="7028" ht="15" customHeight="1"/>
    <row r="7029" ht="15" customHeight="1"/>
    <row r="7030" ht="15" customHeight="1"/>
    <row r="7031" ht="15" customHeight="1"/>
    <row r="7032" ht="15" customHeight="1"/>
    <row r="7033" ht="15" customHeight="1"/>
    <row r="7034" ht="15" customHeight="1"/>
    <row r="7035" ht="15" customHeight="1"/>
    <row r="7036" ht="15" customHeight="1"/>
    <row r="7037" ht="15" customHeight="1"/>
    <row r="7038" ht="15" customHeight="1"/>
    <row r="7039" ht="15" customHeight="1"/>
    <row r="7040" ht="15" customHeight="1"/>
    <row r="7041" ht="15" customHeight="1"/>
    <row r="7042" ht="15" customHeight="1"/>
    <row r="7043" ht="15" customHeight="1"/>
    <row r="7044" ht="15" customHeight="1"/>
    <row r="7045" ht="15" customHeight="1"/>
    <row r="7046" ht="15" customHeight="1"/>
    <row r="7047" ht="15" customHeight="1"/>
    <row r="7048" ht="15" customHeight="1"/>
    <row r="7049" ht="15" customHeight="1"/>
    <row r="7050" ht="15" customHeight="1"/>
    <row r="7051" ht="15" customHeight="1"/>
    <row r="7052" ht="15" customHeight="1"/>
    <row r="7053" ht="15" customHeight="1"/>
    <row r="7054" ht="15" customHeight="1"/>
    <row r="7055" ht="15" customHeight="1"/>
    <row r="7056" ht="15" customHeight="1"/>
    <row r="7057" ht="15" customHeight="1"/>
    <row r="7058" ht="15" customHeight="1"/>
    <row r="7059" ht="15" customHeight="1"/>
    <row r="7060" ht="15" customHeight="1"/>
    <row r="7061" ht="15" customHeight="1"/>
    <row r="7062" ht="15" customHeight="1"/>
    <row r="7063" ht="15" customHeight="1"/>
    <row r="7064" ht="15" customHeight="1"/>
    <row r="7065" ht="15" customHeight="1"/>
    <row r="7066" ht="15" customHeight="1"/>
    <row r="7067" ht="15" customHeight="1"/>
    <row r="7068" ht="15" customHeight="1"/>
    <row r="7069" ht="15" customHeight="1"/>
    <row r="7070" ht="15" customHeight="1"/>
    <row r="7071" ht="15" customHeight="1"/>
    <row r="7072" ht="15" customHeight="1"/>
    <row r="7073" ht="15" customHeight="1"/>
    <row r="7074" ht="15" customHeight="1"/>
    <row r="7075" ht="15" customHeight="1"/>
    <row r="7076" ht="15" customHeight="1"/>
    <row r="7077" ht="15" customHeight="1"/>
    <row r="7078" ht="15" customHeight="1"/>
    <row r="7079" ht="15" customHeight="1"/>
    <row r="7080" ht="15" customHeight="1"/>
    <row r="7081" ht="15" customHeight="1"/>
    <row r="7082" ht="15" customHeight="1"/>
    <row r="7083" ht="15" customHeight="1"/>
    <row r="7084" ht="15" customHeight="1"/>
    <row r="7085" ht="15" customHeight="1"/>
    <row r="7086" ht="15" customHeight="1"/>
    <row r="7087" ht="15" customHeight="1"/>
    <row r="7088" ht="15" customHeight="1"/>
    <row r="7089" ht="15" customHeight="1"/>
    <row r="7090" ht="15" customHeight="1"/>
    <row r="7091" ht="15" customHeight="1"/>
    <row r="7092" ht="15" customHeight="1"/>
    <row r="7093" ht="15" customHeight="1"/>
    <row r="7094" ht="15" customHeight="1"/>
    <row r="7095" ht="15" customHeight="1"/>
    <row r="7096" ht="15" customHeight="1"/>
    <row r="7097" ht="15" customHeight="1"/>
    <row r="7098" ht="15" customHeight="1"/>
    <row r="7099" ht="15" customHeight="1"/>
    <row r="7100" ht="15" customHeight="1"/>
    <row r="7101" ht="15" customHeight="1"/>
    <row r="7102" ht="15" customHeight="1"/>
    <row r="7103" ht="15" customHeight="1"/>
    <row r="7104" ht="15" customHeight="1"/>
    <row r="7105" ht="15" customHeight="1"/>
    <row r="7106" ht="15" customHeight="1"/>
    <row r="7107" ht="15" customHeight="1"/>
    <row r="7108" ht="15" customHeight="1"/>
    <row r="7109" ht="15" customHeight="1"/>
    <row r="7110" ht="15" customHeight="1"/>
    <row r="7111" ht="15" customHeight="1"/>
    <row r="7112" ht="15" customHeight="1"/>
    <row r="7113" ht="15" customHeight="1"/>
    <row r="7114" ht="15" customHeight="1"/>
    <row r="7115" ht="15" customHeight="1"/>
    <row r="7116" ht="15" customHeight="1"/>
    <row r="7117" ht="15" customHeight="1"/>
    <row r="7118" ht="15" customHeight="1"/>
    <row r="7119" ht="15" customHeight="1"/>
    <row r="7120" ht="15" customHeight="1"/>
    <row r="7121" ht="15" customHeight="1"/>
    <row r="7122" ht="15" customHeight="1"/>
    <row r="7123" ht="15" customHeight="1"/>
    <row r="7124" ht="15" customHeight="1"/>
    <row r="7125" ht="15" customHeight="1"/>
    <row r="7126" ht="15" customHeight="1"/>
    <row r="7127" ht="15" customHeight="1"/>
    <row r="7128" ht="15" customHeight="1"/>
    <row r="7129" ht="15" customHeight="1"/>
    <row r="7130" ht="15" customHeight="1"/>
    <row r="7131" ht="15" customHeight="1"/>
    <row r="7132" ht="15" customHeight="1"/>
    <row r="7133" ht="15" customHeight="1"/>
    <row r="7134" ht="15" customHeight="1"/>
    <row r="7135" ht="15" customHeight="1"/>
    <row r="7136" ht="15" customHeight="1"/>
    <row r="7137" ht="15" customHeight="1"/>
    <row r="7138" ht="15" customHeight="1"/>
    <row r="7139" ht="15" customHeight="1"/>
    <row r="7140" ht="15" customHeight="1"/>
    <row r="7141" ht="15" customHeight="1"/>
    <row r="7142" ht="15" customHeight="1"/>
    <row r="7143" ht="15" customHeight="1"/>
    <row r="7144" ht="15" customHeight="1"/>
    <row r="7145" ht="15" customHeight="1"/>
    <row r="7146" ht="15" customHeight="1"/>
    <row r="7147" ht="15" customHeight="1"/>
    <row r="7148" ht="15" customHeight="1"/>
    <row r="7149" ht="15" customHeight="1"/>
    <row r="7150" ht="15" customHeight="1"/>
    <row r="7151" ht="15" customHeight="1"/>
    <row r="7152" ht="15" customHeight="1"/>
    <row r="7153" ht="15" customHeight="1"/>
    <row r="7154" ht="15" customHeight="1"/>
    <row r="7155" ht="15" customHeight="1"/>
    <row r="7156" ht="15" customHeight="1"/>
    <row r="7157" ht="15" customHeight="1"/>
    <row r="7158" ht="15" customHeight="1"/>
    <row r="7159" ht="15" customHeight="1"/>
    <row r="7160" ht="15" customHeight="1"/>
    <row r="7161" ht="15" customHeight="1"/>
    <row r="7162" ht="15" customHeight="1"/>
    <row r="7163" ht="15" customHeight="1"/>
    <row r="7164" ht="15" customHeight="1"/>
    <row r="7165" ht="15" customHeight="1"/>
    <row r="7166" ht="15" customHeight="1"/>
    <row r="7167" ht="15" customHeight="1"/>
    <row r="7168" ht="15" customHeight="1"/>
    <row r="7169" ht="15" customHeight="1"/>
    <row r="7170" ht="15" customHeight="1"/>
    <row r="7171" ht="15" customHeight="1"/>
    <row r="7172" ht="15" customHeight="1"/>
    <row r="7173" ht="15" customHeight="1"/>
    <row r="7174" ht="15" customHeight="1"/>
    <row r="7175" ht="15" customHeight="1"/>
    <row r="7176" ht="15" customHeight="1"/>
    <row r="7177" ht="15" customHeight="1"/>
    <row r="7178" ht="15" customHeight="1"/>
    <row r="7179" ht="15" customHeight="1"/>
    <row r="7180" ht="15" customHeight="1"/>
    <row r="7181" ht="15" customHeight="1"/>
    <row r="7182" ht="15" customHeight="1"/>
    <row r="7183" ht="15" customHeight="1"/>
    <row r="7184" ht="15" customHeight="1"/>
    <row r="7185" ht="15" customHeight="1"/>
    <row r="7186" ht="15" customHeight="1"/>
    <row r="7187" ht="15" customHeight="1"/>
    <row r="7188" ht="15" customHeight="1"/>
    <row r="7189" ht="15" customHeight="1"/>
    <row r="7190" ht="15" customHeight="1"/>
    <row r="7191" ht="15" customHeight="1"/>
    <row r="7192" ht="15" customHeight="1"/>
    <row r="7193" ht="15" customHeight="1"/>
    <row r="7194" ht="15" customHeight="1"/>
    <row r="7195" ht="15" customHeight="1"/>
    <row r="7196" ht="15" customHeight="1"/>
    <row r="7197" ht="15" customHeight="1"/>
    <row r="7198" ht="15" customHeight="1"/>
    <row r="7199" ht="15" customHeight="1"/>
    <row r="7200" ht="15" customHeight="1"/>
    <row r="7201" ht="15" customHeight="1"/>
    <row r="7202" ht="15" customHeight="1"/>
    <row r="7203" ht="15" customHeight="1"/>
    <row r="7204" ht="15" customHeight="1"/>
    <row r="7205" ht="15" customHeight="1"/>
    <row r="7206" ht="15" customHeight="1"/>
    <row r="7207" ht="15" customHeight="1"/>
    <row r="7208" ht="15" customHeight="1"/>
    <row r="7209" ht="15" customHeight="1"/>
    <row r="7210" ht="15" customHeight="1"/>
    <row r="7211" ht="15" customHeight="1"/>
    <row r="7212" ht="15" customHeight="1"/>
    <row r="7213" ht="15" customHeight="1"/>
    <row r="7214" ht="15" customHeight="1"/>
    <row r="7215" ht="15" customHeight="1"/>
    <row r="7216" ht="15" customHeight="1"/>
    <row r="7217" ht="15" customHeight="1"/>
    <row r="7218" ht="15" customHeight="1"/>
    <row r="7219" ht="15" customHeight="1"/>
    <row r="7220" ht="15" customHeight="1"/>
    <row r="7221" ht="15" customHeight="1"/>
    <row r="7222" ht="15" customHeight="1"/>
    <row r="7223" ht="15" customHeight="1"/>
    <row r="7224" ht="15" customHeight="1"/>
    <row r="7225" ht="15" customHeight="1"/>
    <row r="7226" ht="15" customHeight="1"/>
    <row r="7227" ht="15" customHeight="1"/>
    <row r="7228" ht="15" customHeight="1"/>
    <row r="7229" ht="15" customHeight="1"/>
    <row r="7230" ht="15" customHeight="1"/>
    <row r="7231" ht="15" customHeight="1"/>
    <row r="7232" ht="15" customHeight="1"/>
    <row r="7233" ht="15" customHeight="1"/>
    <row r="7234" ht="15" customHeight="1"/>
    <row r="7235" ht="15" customHeight="1"/>
    <row r="7236" ht="15" customHeight="1"/>
    <row r="7237" ht="15" customHeight="1"/>
    <row r="7238" ht="15" customHeight="1"/>
    <row r="7239" ht="15" customHeight="1"/>
    <row r="7240" ht="15" customHeight="1"/>
    <row r="7241" ht="15" customHeight="1"/>
    <row r="7242" ht="15" customHeight="1"/>
    <row r="7243" ht="15" customHeight="1"/>
    <row r="7244" ht="15" customHeight="1"/>
    <row r="7245" ht="15" customHeight="1"/>
    <row r="7246" ht="15" customHeight="1"/>
    <row r="7247" ht="15" customHeight="1"/>
    <row r="7248" ht="15" customHeight="1"/>
    <row r="7249" ht="15" customHeight="1"/>
    <row r="7250" ht="15" customHeight="1"/>
    <row r="7251" ht="15" customHeight="1"/>
    <row r="7252" ht="15" customHeight="1"/>
    <row r="7253" ht="15" customHeight="1"/>
    <row r="7254" ht="15" customHeight="1"/>
    <row r="7255" ht="15" customHeight="1"/>
    <row r="7256" ht="15" customHeight="1"/>
    <row r="7257" ht="15" customHeight="1"/>
    <row r="7258" ht="15" customHeight="1"/>
    <row r="7259" ht="15" customHeight="1"/>
    <row r="7260" ht="15" customHeight="1"/>
    <row r="7261" ht="15" customHeight="1"/>
    <row r="7262" ht="15" customHeight="1"/>
    <row r="7263" ht="15" customHeight="1"/>
    <row r="7264" ht="15" customHeight="1"/>
    <row r="7265" ht="15" customHeight="1"/>
    <row r="7266" ht="15" customHeight="1"/>
    <row r="7267" ht="15" customHeight="1"/>
    <row r="7268" ht="15" customHeight="1"/>
    <row r="7269" ht="15" customHeight="1"/>
    <row r="7270" ht="15" customHeight="1"/>
    <row r="7271" ht="15" customHeight="1"/>
    <row r="7272" ht="15" customHeight="1"/>
    <row r="7273" ht="15" customHeight="1"/>
    <row r="7274" ht="15" customHeight="1"/>
    <row r="7275" ht="15" customHeight="1"/>
    <row r="7276" ht="15" customHeight="1"/>
    <row r="7277" ht="15" customHeight="1"/>
    <row r="7278" ht="15" customHeight="1"/>
    <row r="7279" ht="15" customHeight="1"/>
    <row r="7280" ht="15" customHeight="1"/>
    <row r="7281" ht="15" customHeight="1"/>
    <row r="7282" ht="15" customHeight="1"/>
    <row r="7283" ht="15" customHeight="1"/>
    <row r="7284" ht="15" customHeight="1"/>
    <row r="7285" ht="15" customHeight="1"/>
    <row r="7286" ht="15" customHeight="1"/>
    <row r="7287" ht="15" customHeight="1"/>
    <row r="7288" ht="15" customHeight="1"/>
    <row r="7289" ht="15" customHeight="1"/>
    <row r="7290" ht="15" customHeight="1"/>
    <row r="7291" ht="15" customHeight="1"/>
    <row r="7292" ht="15" customHeight="1"/>
    <row r="7293" ht="15" customHeight="1"/>
    <row r="7294" ht="15" customHeight="1"/>
    <row r="7295" ht="15" customHeight="1"/>
    <row r="7296" ht="15" customHeight="1"/>
    <row r="7297" ht="15" customHeight="1"/>
    <row r="7298" ht="15" customHeight="1"/>
    <row r="7299" ht="15" customHeight="1"/>
    <row r="7300" ht="15" customHeight="1"/>
    <row r="7301" ht="15" customHeight="1"/>
    <row r="7302" ht="15" customHeight="1"/>
    <row r="7303" ht="15" customHeight="1"/>
    <row r="7304" ht="15" customHeight="1"/>
    <row r="7305" ht="15" customHeight="1"/>
    <row r="7306" ht="15" customHeight="1"/>
    <row r="7307" ht="15" customHeight="1"/>
    <row r="7308" ht="15" customHeight="1"/>
    <row r="7309" ht="15" customHeight="1"/>
    <row r="7310" ht="15" customHeight="1"/>
    <row r="7311" ht="15" customHeight="1"/>
    <row r="7312" ht="15" customHeight="1"/>
    <row r="7313" ht="15" customHeight="1"/>
    <row r="7314" ht="15" customHeight="1"/>
    <row r="7315" ht="15" customHeight="1"/>
    <row r="7316" ht="15" customHeight="1"/>
    <row r="7317" ht="15" customHeight="1"/>
    <row r="7318" ht="15" customHeight="1"/>
    <row r="7319" ht="15" customHeight="1"/>
    <row r="7320" ht="15" customHeight="1"/>
    <row r="7321" ht="15" customHeight="1"/>
    <row r="7322" ht="15" customHeight="1"/>
    <row r="7323" ht="15" customHeight="1"/>
    <row r="7324" ht="15" customHeight="1"/>
    <row r="7325" ht="15" customHeight="1"/>
    <row r="7326" ht="15" customHeight="1"/>
    <row r="7327" ht="15" customHeight="1"/>
    <row r="7328" ht="15" customHeight="1"/>
    <row r="7329" ht="15" customHeight="1"/>
    <row r="7330" ht="15" customHeight="1"/>
    <row r="7331" ht="15" customHeight="1"/>
    <row r="7332" ht="15" customHeight="1"/>
    <row r="7333" ht="15" customHeight="1"/>
    <row r="7334" ht="15" customHeight="1"/>
    <row r="7335" ht="15" customHeight="1"/>
    <row r="7336" ht="15" customHeight="1"/>
    <row r="7337" ht="15" customHeight="1"/>
    <row r="7338" ht="15" customHeight="1"/>
    <row r="7339" ht="15" customHeight="1"/>
    <row r="7340" ht="15" customHeight="1"/>
    <row r="7341" ht="15" customHeight="1"/>
    <row r="7342" ht="15" customHeight="1"/>
    <row r="7343" ht="15" customHeight="1"/>
    <row r="7344" ht="15" customHeight="1"/>
    <row r="7345" ht="15" customHeight="1"/>
    <row r="7346" ht="15" customHeight="1"/>
    <row r="7347" ht="15" customHeight="1"/>
    <row r="7348" ht="15" customHeight="1"/>
    <row r="7349" ht="15" customHeight="1"/>
    <row r="7350" ht="15" customHeight="1"/>
    <row r="7351" ht="15" customHeight="1"/>
    <row r="7352" ht="15" customHeight="1"/>
    <row r="7353" ht="15" customHeight="1"/>
    <row r="7354" ht="15" customHeight="1"/>
    <row r="7355" ht="15" customHeight="1"/>
    <row r="7356" ht="15" customHeight="1"/>
    <row r="7357" ht="15" customHeight="1"/>
    <row r="7358" ht="15" customHeight="1"/>
    <row r="7359" ht="15" customHeight="1"/>
    <row r="7360" ht="15" customHeight="1"/>
    <row r="7361" ht="15" customHeight="1"/>
    <row r="7362" ht="15" customHeight="1"/>
    <row r="7363" ht="15" customHeight="1"/>
    <row r="7364" ht="15" customHeight="1"/>
    <row r="7365" ht="15" customHeight="1"/>
    <row r="7366" ht="15" customHeight="1"/>
    <row r="7367" ht="15" customHeight="1"/>
    <row r="7368" ht="15" customHeight="1"/>
    <row r="7369" ht="15" customHeight="1"/>
    <row r="7370" ht="15" customHeight="1"/>
    <row r="7371" ht="15" customHeight="1"/>
    <row r="7372" ht="15" customHeight="1"/>
    <row r="7373" ht="15" customHeight="1"/>
    <row r="7374" ht="15" customHeight="1"/>
    <row r="7375" ht="15" customHeight="1"/>
    <row r="7376" ht="15" customHeight="1"/>
    <row r="7377" ht="15" customHeight="1"/>
    <row r="7378" ht="15" customHeight="1"/>
    <row r="7379" ht="15" customHeight="1"/>
    <row r="7380" ht="15" customHeight="1"/>
    <row r="7381" ht="15" customHeight="1"/>
    <row r="7382" ht="15" customHeight="1"/>
    <row r="7383" ht="15" customHeight="1"/>
    <row r="7384" ht="15" customHeight="1"/>
    <row r="7385" ht="15" customHeight="1"/>
    <row r="7386" ht="15" customHeight="1"/>
    <row r="7387" ht="15" customHeight="1"/>
    <row r="7388" ht="15" customHeight="1"/>
    <row r="7389" ht="15" customHeight="1"/>
    <row r="7390" ht="15" customHeight="1"/>
    <row r="7391" ht="15" customHeight="1"/>
    <row r="7392" ht="15" customHeight="1"/>
    <row r="7393" ht="15" customHeight="1"/>
    <row r="7394" ht="15" customHeight="1"/>
    <row r="7395" ht="15" customHeight="1"/>
    <row r="7396" ht="15" customHeight="1"/>
    <row r="7397" ht="15" customHeight="1"/>
    <row r="7398" ht="15" customHeight="1"/>
    <row r="7399" ht="15" customHeight="1"/>
    <row r="7400" ht="15" customHeight="1"/>
    <row r="7401" ht="15" customHeight="1"/>
    <row r="7402" ht="15" customHeight="1"/>
    <row r="7403" ht="15" customHeight="1"/>
    <row r="7404" ht="15" customHeight="1"/>
    <row r="7405" ht="15" customHeight="1"/>
    <row r="7406" ht="15" customHeight="1"/>
    <row r="7407" ht="15" customHeight="1"/>
    <row r="7408" ht="15" customHeight="1"/>
    <row r="7409" ht="15" customHeight="1"/>
    <row r="7410" ht="15" customHeight="1"/>
    <row r="7411" ht="15" customHeight="1"/>
    <row r="7412" ht="15" customHeight="1"/>
    <row r="7413" ht="15" customHeight="1"/>
    <row r="7414" ht="15" customHeight="1"/>
    <row r="7415" ht="15" customHeight="1"/>
    <row r="7416" ht="15" customHeight="1"/>
    <row r="7417" ht="15" customHeight="1"/>
    <row r="7418" ht="15" customHeight="1"/>
    <row r="7419" ht="15" customHeight="1"/>
    <row r="7420" ht="15" customHeight="1"/>
    <row r="7421" ht="15" customHeight="1"/>
    <row r="7422" ht="15" customHeight="1"/>
    <row r="7423" ht="15" customHeight="1"/>
    <row r="7424" ht="15" customHeight="1"/>
    <row r="7425" ht="15" customHeight="1"/>
    <row r="7426" ht="15" customHeight="1"/>
    <row r="7427" ht="15" customHeight="1"/>
    <row r="7428" ht="15" customHeight="1"/>
    <row r="7429" ht="15" customHeight="1"/>
    <row r="7430" ht="15" customHeight="1"/>
    <row r="7431" ht="15" customHeight="1"/>
    <row r="7432" ht="15" customHeight="1"/>
    <row r="7433" ht="15" customHeight="1"/>
    <row r="7434" ht="15" customHeight="1"/>
    <row r="7435" ht="15" customHeight="1"/>
    <row r="7436" ht="15" customHeight="1"/>
    <row r="7437" ht="15" customHeight="1"/>
    <row r="7438" ht="15" customHeight="1"/>
    <row r="7439" ht="15" customHeight="1"/>
    <row r="7440" ht="15" customHeight="1"/>
    <row r="7441" ht="15" customHeight="1"/>
    <row r="7442" ht="15" customHeight="1"/>
    <row r="7443" ht="15" customHeight="1"/>
    <row r="7444" ht="15" customHeight="1"/>
    <row r="7445" ht="15" customHeight="1"/>
    <row r="7446" ht="15" customHeight="1"/>
    <row r="7447" ht="15" customHeight="1"/>
    <row r="7448" ht="15" customHeight="1"/>
    <row r="7449" ht="15" customHeight="1"/>
    <row r="7450" ht="15" customHeight="1"/>
    <row r="7451" ht="15" customHeight="1"/>
    <row r="7452" ht="15" customHeight="1"/>
    <row r="7453" ht="15" customHeight="1"/>
    <row r="7454" ht="15" customHeight="1"/>
    <row r="7455" ht="15" customHeight="1"/>
    <row r="7456" ht="15" customHeight="1"/>
    <row r="7457" ht="15" customHeight="1"/>
    <row r="7458" ht="15" customHeight="1"/>
    <row r="7459" ht="15" customHeight="1"/>
    <row r="7460" ht="15" customHeight="1"/>
    <row r="7461" ht="15" customHeight="1"/>
    <row r="7462" ht="15" customHeight="1"/>
    <row r="7463" ht="15" customHeight="1"/>
    <row r="7464" ht="15" customHeight="1"/>
    <row r="7465" ht="15" customHeight="1"/>
    <row r="7466" ht="15" customHeight="1"/>
    <row r="7467" ht="15" customHeight="1"/>
    <row r="7468" ht="15" customHeight="1"/>
    <row r="7469" ht="15" customHeight="1"/>
    <row r="7470" ht="15" customHeight="1"/>
    <row r="7471" ht="15" customHeight="1"/>
    <row r="7472" ht="15" customHeight="1"/>
    <row r="7473" ht="15" customHeight="1"/>
    <row r="7474" ht="15" customHeight="1"/>
    <row r="7475" ht="15" customHeight="1"/>
    <row r="7476" ht="15" customHeight="1"/>
    <row r="7477" ht="15" customHeight="1"/>
    <row r="7478" ht="15" customHeight="1"/>
    <row r="7479" ht="15" customHeight="1"/>
    <row r="7480" ht="15" customHeight="1"/>
    <row r="7481" ht="15" customHeight="1"/>
    <row r="7482" ht="15" customHeight="1"/>
    <row r="7483" ht="15" customHeight="1"/>
    <row r="7484" ht="15" customHeight="1"/>
    <row r="7485" ht="15" customHeight="1"/>
    <row r="7486" ht="15" customHeight="1"/>
    <row r="7487" ht="15" customHeight="1"/>
    <row r="7488" ht="15" customHeight="1"/>
    <row r="7489" ht="15" customHeight="1"/>
    <row r="7490" ht="15" customHeight="1"/>
    <row r="7491" ht="15" customHeight="1"/>
    <row r="7492" ht="15" customHeight="1"/>
    <row r="7493" ht="15" customHeight="1"/>
    <row r="7494" ht="15" customHeight="1"/>
    <row r="7495" ht="15" customHeight="1"/>
    <row r="7496" ht="15" customHeight="1"/>
    <row r="7497" ht="15" customHeight="1"/>
    <row r="7498" ht="15" customHeight="1"/>
    <row r="7499" ht="15" customHeight="1"/>
    <row r="7500" ht="15" customHeight="1"/>
    <row r="7501" ht="15" customHeight="1"/>
    <row r="7502" ht="15" customHeight="1"/>
    <row r="7503" ht="15" customHeight="1"/>
    <row r="7504" ht="15" customHeight="1"/>
    <row r="7505" ht="15" customHeight="1"/>
    <row r="7506" ht="15" customHeight="1"/>
    <row r="7507" ht="15" customHeight="1"/>
    <row r="7508" ht="15" customHeight="1"/>
    <row r="7509" ht="15" customHeight="1"/>
    <row r="7510" ht="15" customHeight="1"/>
    <row r="7511" ht="15" customHeight="1"/>
    <row r="7512" ht="15" customHeight="1"/>
    <row r="7513" ht="15" customHeight="1"/>
    <row r="7514" ht="15" customHeight="1"/>
    <row r="7515" ht="15" customHeight="1"/>
    <row r="7516" ht="15" customHeight="1"/>
    <row r="7517" ht="15" customHeight="1"/>
    <row r="7518" ht="15" customHeight="1"/>
    <row r="7519" ht="15" customHeight="1"/>
    <row r="7520" ht="15" customHeight="1"/>
    <row r="7521" ht="15" customHeight="1"/>
    <row r="7522" ht="15" customHeight="1"/>
    <row r="7523" ht="15" customHeight="1"/>
    <row r="7524" ht="15" customHeight="1"/>
    <row r="7525" ht="15" customHeight="1"/>
    <row r="7526" ht="15" customHeight="1"/>
    <row r="7527" ht="15" customHeight="1"/>
    <row r="7528" ht="15" customHeight="1"/>
    <row r="7529" ht="15" customHeight="1"/>
    <row r="7530" ht="15" customHeight="1"/>
    <row r="7531" ht="15" customHeight="1"/>
    <row r="7532" ht="15" customHeight="1"/>
    <row r="7533" ht="15" customHeight="1"/>
    <row r="7534" ht="15" customHeight="1"/>
    <row r="7535" ht="15" customHeight="1"/>
    <row r="7536" ht="15" customHeight="1"/>
    <row r="7537" ht="15" customHeight="1"/>
    <row r="7538" ht="15" customHeight="1"/>
    <row r="7539" ht="15" customHeight="1"/>
    <row r="7540" ht="15" customHeight="1"/>
    <row r="7541" ht="15" customHeight="1"/>
    <row r="7542" ht="15" customHeight="1"/>
    <row r="7543" ht="15" customHeight="1"/>
    <row r="7544" ht="15" customHeight="1"/>
    <row r="7545" ht="15" customHeight="1"/>
    <row r="7546" ht="15" customHeight="1"/>
    <row r="7547" ht="15" customHeight="1"/>
    <row r="7548" ht="15" customHeight="1"/>
    <row r="7549" ht="15" customHeight="1"/>
    <row r="7550" ht="15" customHeight="1"/>
    <row r="7551" ht="15" customHeight="1"/>
    <row r="7552" ht="15" customHeight="1"/>
    <row r="7553" ht="15" customHeight="1"/>
    <row r="7554" ht="15" customHeight="1"/>
    <row r="7555" ht="15" customHeight="1"/>
    <row r="7556" ht="15" customHeight="1"/>
    <row r="7557" ht="15" customHeight="1"/>
    <row r="7558" ht="15" customHeight="1"/>
    <row r="7559" ht="15" customHeight="1"/>
    <row r="7560" ht="15" customHeight="1"/>
    <row r="7561" ht="15" customHeight="1"/>
    <row r="7562" ht="15" customHeight="1"/>
    <row r="7563" ht="15" customHeight="1"/>
    <row r="7564" ht="15" customHeight="1"/>
    <row r="7565" ht="15" customHeight="1"/>
    <row r="7566" ht="15" customHeight="1"/>
    <row r="7567" ht="15" customHeight="1"/>
    <row r="7568" ht="15" customHeight="1"/>
    <row r="7569" ht="15" customHeight="1"/>
    <row r="7570" ht="15" customHeight="1"/>
    <row r="7571" ht="15" customHeight="1"/>
    <row r="7572" ht="15" customHeight="1"/>
    <row r="7573" ht="15" customHeight="1"/>
    <row r="7574" ht="15" customHeight="1"/>
    <row r="7575" ht="15" customHeight="1"/>
    <row r="7576" ht="15" customHeight="1"/>
    <row r="7577" ht="15" customHeight="1"/>
    <row r="7578" ht="15" customHeight="1"/>
    <row r="7579" ht="15" customHeight="1"/>
    <row r="7580" ht="15" customHeight="1"/>
    <row r="7581" ht="15" customHeight="1"/>
    <row r="7582" ht="15" customHeight="1"/>
    <row r="7583" ht="15" customHeight="1"/>
    <row r="7584" ht="15" customHeight="1"/>
    <row r="7585" ht="15" customHeight="1"/>
    <row r="7586" ht="15" customHeight="1"/>
    <row r="7587" ht="15" customHeight="1"/>
    <row r="7588" ht="15" customHeight="1"/>
    <row r="7589" ht="15" customHeight="1"/>
    <row r="7590" ht="15" customHeight="1"/>
    <row r="7591" ht="15" customHeight="1"/>
    <row r="7592" ht="15" customHeight="1"/>
    <row r="7593" ht="15" customHeight="1"/>
    <row r="7594" ht="15" customHeight="1"/>
    <row r="7595" ht="15" customHeight="1"/>
    <row r="7596" ht="15" customHeight="1"/>
    <row r="7597" ht="15" customHeight="1"/>
    <row r="7598" ht="15" customHeight="1"/>
    <row r="7599" ht="15" customHeight="1"/>
    <row r="7600" ht="15" customHeight="1"/>
    <row r="7601" ht="15" customHeight="1"/>
    <row r="7602" ht="15" customHeight="1"/>
    <row r="7603" ht="15" customHeight="1"/>
    <row r="7604" ht="15" customHeight="1"/>
    <row r="7605" ht="15" customHeight="1"/>
    <row r="7606" ht="15" customHeight="1"/>
    <row r="7607" ht="15" customHeight="1"/>
    <row r="7608" ht="15" customHeight="1"/>
    <row r="7609" ht="15" customHeight="1"/>
    <row r="7610" ht="15" customHeight="1"/>
    <row r="7611" ht="15" customHeight="1"/>
    <row r="7612" ht="15" customHeight="1"/>
    <row r="7613" ht="15" customHeight="1"/>
    <row r="7614" ht="15" customHeight="1"/>
    <row r="7615" ht="15" customHeight="1"/>
    <row r="7616" ht="15" customHeight="1"/>
    <row r="7617" ht="15" customHeight="1"/>
    <row r="7618" ht="15" customHeight="1"/>
    <row r="7619" ht="15" customHeight="1"/>
    <row r="7620" ht="15" customHeight="1"/>
    <row r="7621" ht="15" customHeight="1"/>
    <row r="7622" ht="15" customHeight="1"/>
    <row r="7623" ht="15" customHeight="1"/>
    <row r="7624" ht="15" customHeight="1"/>
    <row r="7625" ht="15" customHeight="1"/>
    <row r="7626" ht="15" customHeight="1"/>
    <row r="7627" ht="15" customHeight="1"/>
    <row r="7628" ht="15" customHeight="1"/>
    <row r="7629" ht="15" customHeight="1"/>
    <row r="7630" ht="15" customHeight="1"/>
    <row r="7631" ht="15" customHeight="1"/>
    <row r="7632" ht="15" customHeight="1"/>
    <row r="7633" ht="15" customHeight="1"/>
    <row r="7634" ht="15" customHeight="1"/>
    <row r="7635" ht="15" customHeight="1"/>
    <row r="7636" ht="15" customHeight="1"/>
    <row r="7637" ht="15" customHeight="1"/>
    <row r="7638" ht="15" customHeight="1"/>
    <row r="7639" ht="15" customHeight="1"/>
    <row r="7640" ht="15" customHeight="1"/>
    <row r="7641" ht="15" customHeight="1"/>
    <row r="7642" ht="15" customHeight="1"/>
    <row r="7643" ht="15" customHeight="1"/>
    <row r="7644" ht="15" customHeight="1"/>
    <row r="7645" ht="15" customHeight="1"/>
    <row r="7646" ht="15" customHeight="1"/>
    <row r="7647" ht="15" customHeight="1"/>
    <row r="7648" ht="15" customHeight="1"/>
    <row r="7649" ht="15" customHeight="1"/>
    <row r="7650" ht="15" customHeight="1"/>
    <row r="7651" ht="15" customHeight="1"/>
    <row r="7652" ht="15" customHeight="1"/>
    <row r="7653" ht="15" customHeight="1"/>
    <row r="7654" ht="15" customHeight="1"/>
    <row r="7655" ht="15" customHeight="1"/>
    <row r="7656" ht="15" customHeight="1"/>
    <row r="7657" ht="15" customHeight="1"/>
    <row r="7658" ht="15" customHeight="1"/>
    <row r="7659" ht="15" customHeight="1"/>
    <row r="7660" ht="15" customHeight="1"/>
    <row r="7661" ht="15" customHeight="1"/>
    <row r="7662" ht="15" customHeight="1"/>
    <row r="7663" ht="15" customHeight="1"/>
    <row r="7664" ht="15" customHeight="1"/>
    <row r="7665" ht="15" customHeight="1"/>
    <row r="7666" ht="15" customHeight="1"/>
    <row r="7667" ht="15" customHeight="1"/>
    <row r="7668" ht="15" customHeight="1"/>
    <row r="7669" ht="15" customHeight="1"/>
    <row r="7670" ht="15" customHeight="1"/>
    <row r="7671" ht="15" customHeight="1"/>
    <row r="7672" ht="15" customHeight="1"/>
    <row r="7673" ht="15" customHeight="1"/>
    <row r="7674" ht="15" customHeight="1"/>
    <row r="7675" ht="15" customHeight="1"/>
    <row r="7676" ht="15" customHeight="1"/>
    <row r="7677" ht="15" customHeight="1"/>
    <row r="7678" ht="15" customHeight="1"/>
    <row r="7679" ht="15" customHeight="1"/>
    <row r="7680" ht="15" customHeight="1"/>
    <row r="7681" ht="15" customHeight="1"/>
    <row r="7682" ht="15" customHeight="1"/>
    <row r="7683" ht="15" customHeight="1"/>
    <row r="7684" ht="15" customHeight="1"/>
    <row r="7685" ht="15" customHeight="1"/>
    <row r="7686" ht="15" customHeight="1"/>
    <row r="7687" ht="15" customHeight="1"/>
    <row r="7688" ht="15" customHeight="1"/>
    <row r="7689" ht="15" customHeight="1"/>
    <row r="7690" ht="15" customHeight="1"/>
    <row r="7691" ht="15" customHeight="1"/>
    <row r="7692" ht="15" customHeight="1"/>
    <row r="7693" ht="15" customHeight="1"/>
    <row r="7694" ht="15" customHeight="1"/>
    <row r="7695" ht="15" customHeight="1"/>
    <row r="7696" ht="15" customHeight="1"/>
    <row r="7697" ht="15" customHeight="1"/>
    <row r="7698" ht="15" customHeight="1"/>
    <row r="7699" ht="15" customHeight="1"/>
    <row r="7700" ht="15" customHeight="1"/>
    <row r="7701" ht="15" customHeight="1"/>
    <row r="7702" ht="15" customHeight="1"/>
    <row r="7703" ht="15" customHeight="1"/>
    <row r="7704" ht="15" customHeight="1"/>
    <row r="7705" ht="15" customHeight="1"/>
    <row r="7706" ht="15" customHeight="1"/>
    <row r="7707" ht="15" customHeight="1"/>
    <row r="7708" ht="15" customHeight="1"/>
    <row r="7709" ht="15" customHeight="1"/>
    <row r="7710" ht="15" customHeight="1"/>
    <row r="7711" ht="15" customHeight="1"/>
    <row r="7712" ht="15" customHeight="1"/>
    <row r="7713" ht="15" customHeight="1"/>
    <row r="7714" ht="15" customHeight="1"/>
    <row r="7715" ht="15" customHeight="1"/>
    <row r="7716" ht="15" customHeight="1"/>
    <row r="7717" ht="15" customHeight="1"/>
    <row r="7718" ht="15" customHeight="1"/>
    <row r="7719" ht="15" customHeight="1"/>
    <row r="7720" ht="15" customHeight="1"/>
    <row r="7721" ht="15" customHeight="1"/>
    <row r="7722" ht="15" customHeight="1"/>
    <row r="7723" ht="15" customHeight="1"/>
    <row r="7724" ht="15" customHeight="1"/>
    <row r="7725" ht="15" customHeight="1"/>
    <row r="7726" ht="15" customHeight="1"/>
    <row r="7727" ht="15" customHeight="1"/>
    <row r="7728" ht="15" customHeight="1"/>
    <row r="7729" ht="15" customHeight="1"/>
    <row r="7730" ht="15" customHeight="1"/>
    <row r="7731" ht="15" customHeight="1"/>
    <row r="7732" ht="15" customHeight="1"/>
    <row r="7733" ht="15" customHeight="1"/>
    <row r="7734" ht="15" customHeight="1"/>
    <row r="7735" ht="15" customHeight="1"/>
    <row r="7736" ht="15" customHeight="1"/>
    <row r="7737" ht="15" customHeight="1"/>
    <row r="7738" ht="15" customHeight="1"/>
    <row r="7739" ht="15" customHeight="1"/>
    <row r="7740" ht="15" customHeight="1"/>
    <row r="7741" ht="15" customHeight="1"/>
    <row r="7742" ht="15" customHeight="1"/>
    <row r="7743" ht="15" customHeight="1"/>
    <row r="7744" ht="15" customHeight="1"/>
    <row r="7745" ht="15" customHeight="1"/>
    <row r="7746" ht="15" customHeight="1"/>
    <row r="7747" ht="15" customHeight="1"/>
    <row r="7748" ht="15" customHeight="1"/>
    <row r="7749" ht="15" customHeight="1"/>
    <row r="7750" ht="15" customHeight="1"/>
    <row r="7751" ht="15" customHeight="1"/>
    <row r="7752" ht="15" customHeight="1"/>
    <row r="7753" ht="15" customHeight="1"/>
    <row r="7754" ht="15" customHeight="1"/>
    <row r="7755" ht="15" customHeight="1"/>
    <row r="7756" ht="15" customHeight="1"/>
    <row r="7757" ht="15" customHeight="1"/>
    <row r="7758" ht="15" customHeight="1"/>
    <row r="7759" ht="15" customHeight="1"/>
    <row r="7760" ht="15" customHeight="1"/>
    <row r="7761" ht="15" customHeight="1"/>
    <row r="7762" ht="15" customHeight="1"/>
    <row r="7763" ht="15" customHeight="1"/>
    <row r="7764" ht="15" customHeight="1"/>
    <row r="7765" ht="15" customHeight="1"/>
    <row r="7766" ht="15" customHeight="1"/>
    <row r="7767" ht="15" customHeight="1"/>
    <row r="7768" ht="15" customHeight="1"/>
    <row r="7769" ht="15" customHeight="1"/>
    <row r="7770" ht="15" customHeight="1"/>
    <row r="7771" ht="15" customHeight="1"/>
    <row r="7772" ht="15" customHeight="1"/>
    <row r="7773" ht="15" customHeight="1"/>
    <row r="7774" ht="15" customHeight="1"/>
    <row r="7775" ht="15" customHeight="1"/>
    <row r="7776" ht="15" customHeight="1"/>
    <row r="7777" ht="15" customHeight="1"/>
    <row r="7778" ht="15" customHeight="1"/>
    <row r="7779" ht="15" customHeight="1"/>
    <row r="7780" ht="15" customHeight="1"/>
    <row r="7781" ht="15" customHeight="1"/>
    <row r="7782" ht="15" customHeight="1"/>
    <row r="7783" ht="15" customHeight="1"/>
    <row r="7784" ht="15" customHeight="1"/>
    <row r="7785" ht="15" customHeight="1"/>
    <row r="7786" ht="15" customHeight="1"/>
    <row r="7787" ht="15" customHeight="1"/>
    <row r="7788" ht="15" customHeight="1"/>
    <row r="7789" ht="15" customHeight="1"/>
    <row r="7790" ht="15" customHeight="1"/>
    <row r="7791" ht="15" customHeight="1"/>
    <row r="7792" ht="15" customHeight="1"/>
    <row r="7793" ht="15" customHeight="1"/>
    <row r="7794" ht="15" customHeight="1"/>
    <row r="7795" ht="15" customHeight="1"/>
    <row r="7796" ht="15" customHeight="1"/>
    <row r="7797" ht="15" customHeight="1"/>
    <row r="7798" ht="15" customHeight="1"/>
    <row r="7799" ht="15" customHeight="1"/>
    <row r="7800" ht="15" customHeight="1"/>
    <row r="7801" ht="15" customHeight="1"/>
    <row r="7802" ht="15" customHeight="1"/>
    <row r="7803" ht="15" customHeight="1"/>
    <row r="7804" ht="15" customHeight="1"/>
    <row r="7805" ht="15" customHeight="1"/>
    <row r="7806" ht="15" customHeight="1"/>
    <row r="7807" ht="15" customHeight="1"/>
    <row r="7808" ht="15" customHeight="1"/>
    <row r="7809" ht="15" customHeight="1"/>
    <row r="7810" ht="15" customHeight="1"/>
    <row r="7811" ht="15" customHeight="1"/>
    <row r="7812" ht="15" customHeight="1"/>
    <row r="7813" ht="15" customHeight="1"/>
    <row r="7814" ht="15" customHeight="1"/>
    <row r="7815" ht="15" customHeight="1"/>
    <row r="7816" ht="15" customHeight="1"/>
    <row r="7817" ht="15" customHeight="1"/>
    <row r="7818" ht="15" customHeight="1"/>
    <row r="7819" ht="15" customHeight="1"/>
    <row r="7820" ht="15" customHeight="1"/>
    <row r="7821" ht="15" customHeight="1"/>
    <row r="7822" ht="15" customHeight="1"/>
    <row r="7823" ht="15" customHeight="1"/>
    <row r="7824" ht="15" customHeight="1"/>
    <row r="7825" ht="15" customHeight="1"/>
    <row r="7826" ht="15" customHeight="1"/>
    <row r="7827" ht="15" customHeight="1"/>
    <row r="7828" ht="15" customHeight="1"/>
    <row r="7829" ht="15" customHeight="1"/>
    <row r="7830" ht="15" customHeight="1"/>
    <row r="7831" ht="15" customHeight="1"/>
    <row r="7832" ht="15" customHeight="1"/>
    <row r="7833" ht="15" customHeight="1"/>
    <row r="7834" ht="15" customHeight="1"/>
    <row r="7835" ht="15" customHeight="1"/>
    <row r="7836" ht="15" customHeight="1"/>
    <row r="7837" ht="15" customHeight="1"/>
    <row r="7838" ht="15" customHeight="1"/>
    <row r="7839" ht="15" customHeight="1"/>
    <row r="7840" ht="15" customHeight="1"/>
    <row r="7841" ht="15" customHeight="1"/>
    <row r="7842" ht="15" customHeight="1"/>
    <row r="7843" ht="15" customHeight="1"/>
    <row r="7844" ht="15" customHeight="1"/>
    <row r="7845" ht="15" customHeight="1"/>
    <row r="7846" ht="15" customHeight="1"/>
    <row r="7847" ht="15" customHeight="1"/>
    <row r="7848" ht="15" customHeight="1"/>
    <row r="7849" ht="15" customHeight="1"/>
    <row r="7850" ht="15" customHeight="1"/>
    <row r="7851" ht="15" customHeight="1"/>
    <row r="7852" ht="15" customHeight="1"/>
    <row r="7853" ht="15" customHeight="1"/>
    <row r="7854" ht="15" customHeight="1"/>
    <row r="7855" ht="15" customHeight="1"/>
    <row r="7856" ht="15" customHeight="1"/>
    <row r="7857" ht="15" customHeight="1"/>
    <row r="7858" ht="15" customHeight="1"/>
    <row r="7859" ht="15" customHeight="1"/>
    <row r="7860" ht="15" customHeight="1"/>
    <row r="7861" ht="15" customHeight="1"/>
    <row r="7862" ht="15" customHeight="1"/>
    <row r="7863" ht="15" customHeight="1"/>
    <row r="7864" ht="15" customHeight="1"/>
    <row r="7865" ht="15" customHeight="1"/>
    <row r="7866" ht="15" customHeight="1"/>
    <row r="7867" ht="15" customHeight="1"/>
    <row r="7868" ht="15" customHeight="1"/>
    <row r="7869" ht="15" customHeight="1"/>
    <row r="7870" ht="15" customHeight="1"/>
    <row r="7871" ht="15" customHeight="1"/>
    <row r="7872" ht="15" customHeight="1"/>
    <row r="7873" ht="15" customHeight="1"/>
    <row r="7874" ht="15" customHeight="1"/>
    <row r="7875" ht="15" customHeight="1"/>
    <row r="7876" ht="15" customHeight="1"/>
    <row r="7877" ht="15" customHeight="1"/>
    <row r="7878" ht="15" customHeight="1"/>
    <row r="7879" ht="15" customHeight="1"/>
    <row r="7880" ht="15" customHeight="1"/>
    <row r="7881" ht="15" customHeight="1"/>
    <row r="7882" ht="15" customHeight="1"/>
    <row r="7883" ht="15" customHeight="1"/>
    <row r="7884" ht="15" customHeight="1"/>
    <row r="7885" ht="15" customHeight="1"/>
    <row r="7886" ht="15" customHeight="1"/>
    <row r="7887" ht="15" customHeight="1"/>
    <row r="7888" ht="15" customHeight="1"/>
    <row r="7889" ht="15" customHeight="1"/>
    <row r="7890" ht="15" customHeight="1"/>
    <row r="7891" ht="15" customHeight="1"/>
    <row r="7892" ht="15" customHeight="1"/>
    <row r="7893" ht="15" customHeight="1"/>
    <row r="7894" ht="15" customHeight="1"/>
    <row r="7895" ht="15" customHeight="1"/>
    <row r="7896" ht="15" customHeight="1"/>
    <row r="7897" ht="15" customHeight="1"/>
    <row r="7898" ht="15" customHeight="1"/>
    <row r="7899" ht="15" customHeight="1"/>
    <row r="7900" ht="15" customHeight="1"/>
    <row r="7901" ht="15" customHeight="1"/>
    <row r="7902" ht="15" customHeight="1"/>
    <row r="7903" ht="15" customHeight="1"/>
    <row r="7904" ht="15" customHeight="1"/>
    <row r="7905" ht="15" customHeight="1"/>
    <row r="7906" ht="15" customHeight="1"/>
    <row r="7907" ht="15" customHeight="1"/>
    <row r="7908" ht="15" customHeight="1"/>
    <row r="7909" ht="15" customHeight="1"/>
    <row r="7910" ht="15" customHeight="1"/>
    <row r="7911" ht="15" customHeight="1"/>
    <row r="7912" ht="15" customHeight="1"/>
    <row r="7913" ht="15" customHeight="1"/>
    <row r="7914" ht="15" customHeight="1"/>
    <row r="7915" ht="15" customHeight="1"/>
    <row r="7916" ht="15" customHeight="1"/>
    <row r="7917" ht="15" customHeight="1"/>
    <row r="7918" ht="15" customHeight="1"/>
    <row r="7919" ht="15" customHeight="1"/>
    <row r="7920" ht="15" customHeight="1"/>
    <row r="7921" ht="15" customHeight="1"/>
    <row r="7922" ht="15" customHeight="1"/>
    <row r="7923" ht="15" customHeight="1"/>
    <row r="7924" ht="15" customHeight="1"/>
    <row r="7925" ht="15" customHeight="1"/>
    <row r="7926" ht="15" customHeight="1"/>
    <row r="7927" ht="15" customHeight="1"/>
    <row r="7928" ht="15" customHeight="1"/>
    <row r="7929" ht="15" customHeight="1"/>
    <row r="7930" ht="15" customHeight="1"/>
    <row r="7931" ht="15" customHeight="1"/>
    <row r="7932" ht="15" customHeight="1"/>
    <row r="7933" ht="15" customHeight="1"/>
    <row r="7934" ht="15" customHeight="1"/>
    <row r="7935" ht="15" customHeight="1"/>
    <row r="7936" ht="15" customHeight="1"/>
    <row r="7937" ht="15" customHeight="1"/>
    <row r="7938" ht="15" customHeight="1"/>
    <row r="7939" ht="15" customHeight="1"/>
    <row r="7940" ht="15" customHeight="1"/>
    <row r="7941" ht="15" customHeight="1"/>
    <row r="7942" ht="15" customHeight="1"/>
    <row r="7943" ht="15" customHeight="1"/>
    <row r="7944" ht="15" customHeight="1"/>
    <row r="7945" ht="15" customHeight="1"/>
    <row r="7946" ht="15" customHeight="1"/>
    <row r="7947" ht="15" customHeight="1"/>
    <row r="7948" ht="15" customHeight="1"/>
    <row r="7949" ht="15" customHeight="1"/>
    <row r="7950" ht="15" customHeight="1"/>
    <row r="7951" ht="15" customHeight="1"/>
    <row r="7952" ht="15" customHeight="1"/>
    <row r="7953" ht="15" customHeight="1"/>
    <row r="7954" ht="15" customHeight="1"/>
    <row r="7955" ht="15" customHeight="1"/>
    <row r="7956" ht="15" customHeight="1"/>
    <row r="7957" ht="15" customHeight="1"/>
    <row r="7958" ht="15" customHeight="1"/>
    <row r="7959" ht="15" customHeight="1"/>
    <row r="7960" ht="15" customHeight="1"/>
    <row r="7961" ht="15" customHeight="1"/>
    <row r="7962" ht="15" customHeight="1"/>
    <row r="7963" ht="15" customHeight="1"/>
    <row r="7964" ht="15" customHeight="1"/>
    <row r="7965" ht="15" customHeight="1"/>
    <row r="7966" ht="15" customHeight="1"/>
    <row r="7967" ht="15" customHeight="1"/>
    <row r="7968" ht="15" customHeight="1"/>
    <row r="7969" ht="15" customHeight="1"/>
    <row r="7970" ht="15" customHeight="1"/>
    <row r="7971" ht="15" customHeight="1"/>
    <row r="7972" ht="15" customHeight="1"/>
    <row r="7973" ht="15" customHeight="1"/>
    <row r="7974" ht="15" customHeight="1"/>
    <row r="7975" ht="15" customHeight="1"/>
    <row r="7976" ht="15" customHeight="1"/>
    <row r="7977" ht="15" customHeight="1"/>
    <row r="7978" ht="15" customHeight="1"/>
    <row r="7979" ht="15" customHeight="1"/>
    <row r="7980" ht="15" customHeight="1"/>
    <row r="7981" ht="15" customHeight="1"/>
    <row r="7982" ht="15" customHeight="1"/>
    <row r="7983" ht="15" customHeight="1"/>
    <row r="7984" ht="15" customHeight="1"/>
    <row r="7985" ht="15" customHeight="1"/>
    <row r="7986" ht="15" customHeight="1"/>
    <row r="7987" ht="15" customHeight="1"/>
    <row r="7988" ht="15" customHeight="1"/>
    <row r="7989" ht="15" customHeight="1"/>
    <row r="7990" ht="15" customHeight="1"/>
    <row r="7991" ht="15" customHeight="1"/>
    <row r="7992" ht="15" customHeight="1"/>
    <row r="7993" ht="15" customHeight="1"/>
    <row r="7994" ht="15" customHeight="1"/>
    <row r="7995" ht="15" customHeight="1"/>
    <row r="7996" ht="15" customHeight="1"/>
    <row r="7997" ht="15" customHeight="1"/>
    <row r="7998" ht="15" customHeight="1"/>
    <row r="7999" ht="15" customHeight="1"/>
    <row r="8000" ht="15" customHeight="1"/>
    <row r="8001" ht="15" customHeight="1"/>
    <row r="8002" ht="15" customHeight="1"/>
    <row r="8003" ht="15" customHeight="1"/>
    <row r="8004" ht="15" customHeight="1"/>
    <row r="8005" ht="15" customHeight="1"/>
    <row r="8006" ht="15" customHeight="1"/>
    <row r="8007" ht="15" customHeight="1"/>
    <row r="8008" ht="15" customHeight="1"/>
    <row r="8009" ht="15" customHeight="1"/>
    <row r="8010" ht="15" customHeight="1"/>
    <row r="8011" ht="15" customHeight="1"/>
    <row r="8012" ht="15" customHeight="1"/>
    <row r="8013" ht="15" customHeight="1"/>
    <row r="8014" ht="15" customHeight="1"/>
    <row r="8015" ht="15" customHeight="1"/>
    <row r="8016" ht="15" customHeight="1"/>
    <row r="8017" ht="15" customHeight="1"/>
    <row r="8018" ht="15" customHeight="1"/>
    <row r="8019" ht="15" customHeight="1"/>
    <row r="8020" ht="15" customHeight="1"/>
    <row r="8021" ht="15" customHeight="1"/>
    <row r="8022" ht="15" customHeight="1"/>
    <row r="8023" ht="15" customHeight="1"/>
    <row r="8024" ht="15" customHeight="1"/>
    <row r="8025" ht="15" customHeight="1"/>
    <row r="8026" ht="15" customHeight="1"/>
    <row r="8027" ht="15" customHeight="1"/>
    <row r="8028" ht="15" customHeight="1"/>
    <row r="8029" ht="15" customHeight="1"/>
    <row r="8030" ht="15" customHeight="1"/>
    <row r="8031" ht="15" customHeight="1"/>
    <row r="8032" ht="15" customHeight="1"/>
    <row r="8033" ht="15" customHeight="1"/>
    <row r="8034" ht="15" customHeight="1"/>
    <row r="8035" ht="15" customHeight="1"/>
    <row r="8036" ht="15" customHeight="1"/>
    <row r="8037" ht="15" customHeight="1"/>
    <row r="8038" ht="15" customHeight="1"/>
    <row r="8039" ht="15" customHeight="1"/>
    <row r="8040" ht="15" customHeight="1"/>
    <row r="8041" ht="15" customHeight="1"/>
    <row r="8042" ht="15" customHeight="1"/>
    <row r="8043" ht="15" customHeight="1"/>
    <row r="8044" ht="15" customHeight="1"/>
    <row r="8045" ht="15" customHeight="1"/>
    <row r="8046" ht="15" customHeight="1"/>
    <row r="8047" ht="15" customHeight="1"/>
    <row r="8048" ht="15" customHeight="1"/>
    <row r="8049" ht="15" customHeight="1"/>
    <row r="8050" ht="15" customHeight="1"/>
    <row r="8051" ht="15" customHeight="1"/>
    <row r="8052" ht="15" customHeight="1"/>
    <row r="8053" ht="15" customHeight="1"/>
    <row r="8054" ht="15" customHeight="1"/>
    <row r="8055" ht="15" customHeight="1"/>
    <row r="8056" ht="15" customHeight="1"/>
    <row r="8057" ht="15" customHeight="1"/>
    <row r="8058" ht="15" customHeight="1"/>
    <row r="8059" ht="15" customHeight="1"/>
    <row r="8060" ht="15" customHeight="1"/>
    <row r="8061" ht="15" customHeight="1"/>
    <row r="8062" ht="15" customHeight="1"/>
    <row r="8063" ht="15" customHeight="1"/>
    <row r="8064" ht="15" customHeight="1"/>
    <row r="8065" ht="15" customHeight="1"/>
    <row r="8066" ht="15" customHeight="1"/>
    <row r="8067" ht="15" customHeight="1"/>
    <row r="8068" ht="15" customHeight="1"/>
    <row r="8069" ht="15" customHeight="1"/>
    <row r="8070" ht="15" customHeight="1"/>
    <row r="8071" ht="15" customHeight="1"/>
    <row r="8072" ht="15" customHeight="1"/>
    <row r="8073" ht="15" customHeight="1"/>
    <row r="8074" ht="15" customHeight="1"/>
    <row r="8075" ht="15" customHeight="1"/>
    <row r="8076" ht="15" customHeight="1"/>
    <row r="8077" ht="15" customHeight="1"/>
    <row r="8078" ht="15" customHeight="1"/>
    <row r="8079" ht="15" customHeight="1"/>
    <row r="8080" ht="15" customHeight="1"/>
    <row r="8081" ht="15" customHeight="1"/>
    <row r="8082" ht="15" customHeight="1"/>
    <row r="8083" ht="15" customHeight="1"/>
    <row r="8084" ht="15" customHeight="1"/>
    <row r="8085" ht="15" customHeight="1"/>
    <row r="8086" ht="15" customHeight="1"/>
    <row r="8087" ht="15" customHeight="1"/>
    <row r="8088" ht="15" customHeight="1"/>
    <row r="8089" ht="15" customHeight="1"/>
    <row r="8090" ht="15" customHeight="1"/>
    <row r="8091" ht="15" customHeight="1"/>
    <row r="8092" ht="15" customHeight="1"/>
    <row r="8093" ht="15" customHeight="1"/>
    <row r="8094" ht="15" customHeight="1"/>
    <row r="8095" ht="15" customHeight="1"/>
    <row r="8096" ht="15" customHeight="1"/>
    <row r="8097" ht="15" customHeight="1"/>
    <row r="8098" ht="15" customHeight="1"/>
    <row r="8099" ht="15" customHeight="1"/>
    <row r="8100" ht="15" customHeight="1"/>
    <row r="8101" ht="15" customHeight="1"/>
    <row r="8102" ht="15" customHeight="1"/>
    <row r="8103" ht="15" customHeight="1"/>
    <row r="8104" ht="15" customHeight="1"/>
    <row r="8105" ht="15" customHeight="1"/>
    <row r="8106" ht="15" customHeight="1"/>
    <row r="8107" ht="15" customHeight="1"/>
    <row r="8108" ht="15" customHeight="1"/>
    <row r="8109" ht="15" customHeight="1"/>
    <row r="8110" ht="15" customHeight="1"/>
    <row r="8111" ht="15" customHeight="1"/>
    <row r="8112" ht="15" customHeight="1"/>
    <row r="8113" ht="15" customHeight="1"/>
    <row r="8114" ht="15" customHeight="1"/>
    <row r="8115" ht="15" customHeight="1"/>
    <row r="8116" ht="15" customHeight="1"/>
    <row r="8117" ht="15" customHeight="1"/>
    <row r="8118" ht="15" customHeight="1"/>
    <row r="8119" ht="15" customHeight="1"/>
    <row r="8120" ht="15" customHeight="1"/>
    <row r="8121" ht="15" customHeight="1"/>
    <row r="8122" ht="15" customHeight="1"/>
    <row r="8123" ht="15" customHeight="1"/>
    <row r="8124" ht="15" customHeight="1"/>
    <row r="8125" ht="15" customHeight="1"/>
    <row r="8126" ht="15" customHeight="1"/>
    <row r="8127" ht="15" customHeight="1"/>
    <row r="8128" ht="15" customHeight="1"/>
    <row r="8129" ht="15" customHeight="1"/>
    <row r="8130" ht="15" customHeight="1"/>
    <row r="8131" ht="15" customHeight="1"/>
    <row r="8132" ht="15" customHeight="1"/>
    <row r="8133" ht="15" customHeight="1"/>
    <row r="8134" ht="15" customHeight="1"/>
    <row r="8135" ht="15" customHeight="1"/>
    <row r="8136" ht="15" customHeight="1"/>
    <row r="8137" ht="15" customHeight="1"/>
    <row r="8138" ht="15" customHeight="1"/>
    <row r="8139" ht="15" customHeight="1"/>
    <row r="8140" ht="15" customHeight="1"/>
    <row r="8141" ht="15" customHeight="1"/>
    <row r="8142" ht="15" customHeight="1"/>
    <row r="8143" ht="15" customHeight="1"/>
    <row r="8144" ht="15" customHeight="1"/>
    <row r="8145" ht="15" customHeight="1"/>
    <row r="8146" ht="15" customHeight="1"/>
    <row r="8147" ht="15" customHeight="1"/>
    <row r="8148" ht="15" customHeight="1"/>
    <row r="8149" ht="15" customHeight="1"/>
    <row r="8150" ht="15" customHeight="1"/>
    <row r="8151" ht="15" customHeight="1"/>
    <row r="8152" ht="15" customHeight="1"/>
    <row r="8153" ht="15" customHeight="1"/>
    <row r="8154" ht="15" customHeight="1"/>
    <row r="8155" ht="15" customHeight="1"/>
    <row r="8156" ht="15" customHeight="1"/>
    <row r="8157" ht="15" customHeight="1"/>
    <row r="8158" ht="15" customHeight="1"/>
    <row r="8159" ht="15" customHeight="1"/>
    <row r="8160" ht="15" customHeight="1"/>
    <row r="8161" ht="15" customHeight="1"/>
    <row r="8162" ht="15" customHeight="1"/>
    <row r="8163" ht="15" customHeight="1"/>
    <row r="8164" ht="15" customHeight="1"/>
    <row r="8165" ht="15" customHeight="1"/>
    <row r="8166" ht="15" customHeight="1"/>
    <row r="8167" ht="15" customHeight="1"/>
    <row r="8168" ht="15" customHeight="1"/>
    <row r="8169" ht="15" customHeight="1"/>
    <row r="8170" ht="15" customHeight="1"/>
    <row r="8171" ht="15" customHeight="1"/>
    <row r="8172" ht="15" customHeight="1"/>
    <row r="8173" ht="15" customHeight="1"/>
    <row r="8174" ht="15" customHeight="1"/>
    <row r="8175" ht="15" customHeight="1"/>
    <row r="8176" ht="15" customHeight="1"/>
    <row r="8177" ht="15" customHeight="1"/>
    <row r="8178" ht="15" customHeight="1"/>
    <row r="8179" ht="15" customHeight="1"/>
    <row r="8180" ht="15" customHeight="1"/>
    <row r="8181" ht="15" customHeight="1"/>
    <row r="8182" ht="15" customHeight="1"/>
    <row r="8183" ht="15" customHeight="1"/>
    <row r="8184" ht="15" customHeight="1"/>
    <row r="8185" ht="15" customHeight="1"/>
    <row r="8186" ht="15" customHeight="1"/>
    <row r="8187" ht="15" customHeight="1"/>
    <row r="8188" ht="15" customHeight="1"/>
    <row r="8189" ht="15" customHeight="1"/>
    <row r="8190" ht="15" customHeight="1"/>
    <row r="8191" ht="15" customHeight="1"/>
    <row r="8192" ht="15" customHeight="1"/>
    <row r="8193" ht="15" customHeight="1"/>
    <row r="8194" ht="15" customHeight="1"/>
    <row r="8195" ht="15" customHeight="1"/>
    <row r="8196" ht="15" customHeight="1"/>
    <row r="8197" ht="15" customHeight="1"/>
    <row r="8198" ht="15" customHeight="1"/>
    <row r="8199" ht="15" customHeight="1"/>
    <row r="8200" ht="15" customHeight="1"/>
    <row r="8201" ht="15" customHeight="1"/>
    <row r="8202" ht="15" customHeight="1"/>
    <row r="8203" ht="15" customHeight="1"/>
    <row r="8204" ht="15" customHeight="1"/>
    <row r="8205" ht="15" customHeight="1"/>
    <row r="8206" ht="15" customHeight="1"/>
    <row r="8207" ht="15" customHeight="1"/>
    <row r="8208" ht="15" customHeight="1"/>
    <row r="8209" ht="15" customHeight="1"/>
    <row r="8210" ht="15" customHeight="1"/>
    <row r="8211" ht="15" customHeight="1"/>
    <row r="8212" ht="15" customHeight="1"/>
    <row r="8213" ht="15" customHeight="1"/>
    <row r="8214" ht="15" customHeight="1"/>
    <row r="8215" ht="15" customHeight="1"/>
    <row r="8216" ht="15" customHeight="1"/>
    <row r="8217" ht="15" customHeight="1"/>
    <row r="8218" ht="15" customHeight="1"/>
    <row r="8219" ht="15" customHeight="1"/>
    <row r="8220" ht="15" customHeight="1"/>
    <row r="8221" ht="15" customHeight="1"/>
    <row r="8222" ht="15" customHeight="1"/>
    <row r="8223" ht="15" customHeight="1"/>
    <row r="8224" ht="15" customHeight="1"/>
    <row r="8225" ht="15" customHeight="1"/>
    <row r="8226" ht="15" customHeight="1"/>
    <row r="8227" ht="15" customHeight="1"/>
    <row r="8228" ht="15" customHeight="1"/>
    <row r="8229" ht="15" customHeight="1"/>
    <row r="8230" ht="15" customHeight="1"/>
    <row r="8231" ht="15" customHeight="1"/>
    <row r="8232" ht="15" customHeight="1"/>
    <row r="8233" ht="15" customHeight="1"/>
    <row r="8234" ht="15" customHeight="1"/>
    <row r="8235" ht="15" customHeight="1"/>
    <row r="8236" ht="15" customHeight="1"/>
    <row r="8237" ht="15" customHeight="1"/>
    <row r="8238" ht="15" customHeight="1"/>
    <row r="8239" ht="15" customHeight="1"/>
    <row r="8240" ht="15" customHeight="1"/>
    <row r="8241" ht="15" customHeight="1"/>
    <row r="8242" ht="15" customHeight="1"/>
    <row r="8243" ht="15" customHeight="1"/>
    <row r="8244" ht="15" customHeight="1"/>
    <row r="8245" ht="15" customHeight="1"/>
    <row r="8246" ht="15" customHeight="1"/>
    <row r="8247" ht="15" customHeight="1"/>
    <row r="8248" ht="15" customHeight="1"/>
    <row r="8249" ht="15" customHeight="1"/>
    <row r="8250" ht="15" customHeight="1"/>
    <row r="8251" ht="15" customHeight="1"/>
    <row r="8252" ht="15" customHeight="1"/>
    <row r="8253" ht="15" customHeight="1"/>
    <row r="8254" ht="15" customHeight="1"/>
    <row r="8255" ht="15" customHeight="1"/>
    <row r="8256" ht="15" customHeight="1"/>
    <row r="8257" ht="15" customHeight="1"/>
    <row r="8258" ht="15" customHeight="1"/>
    <row r="8259" ht="15" customHeight="1"/>
    <row r="8260" ht="15" customHeight="1"/>
    <row r="8261" ht="15" customHeight="1"/>
    <row r="8262" ht="15" customHeight="1"/>
    <row r="8263" ht="15" customHeight="1"/>
    <row r="8264" ht="15" customHeight="1"/>
    <row r="8265" ht="15" customHeight="1"/>
    <row r="8266" ht="15" customHeight="1"/>
    <row r="8267" ht="15" customHeight="1"/>
    <row r="8268" ht="15" customHeight="1"/>
    <row r="8269" ht="15" customHeight="1"/>
    <row r="8270" ht="15" customHeight="1"/>
    <row r="8271" ht="15" customHeight="1"/>
    <row r="8272" ht="15" customHeight="1"/>
    <row r="8273" ht="15" customHeight="1"/>
    <row r="8274" ht="15" customHeight="1"/>
    <row r="8275" ht="15" customHeight="1"/>
    <row r="8276" ht="15" customHeight="1"/>
    <row r="8277" ht="15" customHeight="1"/>
    <row r="8278" ht="15" customHeight="1"/>
    <row r="8279" ht="15" customHeight="1"/>
    <row r="8280" ht="15" customHeight="1"/>
    <row r="8281" ht="15" customHeight="1"/>
    <row r="8282" ht="15" customHeight="1"/>
    <row r="8283" ht="15" customHeight="1"/>
    <row r="8284" ht="15" customHeight="1"/>
    <row r="8285" ht="15" customHeight="1"/>
    <row r="8286" ht="15" customHeight="1"/>
    <row r="8287" ht="15" customHeight="1"/>
    <row r="8288" ht="15" customHeight="1"/>
    <row r="8289" ht="15" customHeight="1"/>
    <row r="8290" ht="15" customHeight="1"/>
    <row r="8291" ht="15" customHeight="1"/>
    <row r="8292" ht="15" customHeight="1"/>
    <row r="8293" ht="15" customHeight="1"/>
    <row r="8294" ht="15" customHeight="1"/>
    <row r="8295" ht="15" customHeight="1"/>
    <row r="8296" ht="15" customHeight="1"/>
    <row r="8297" ht="15" customHeight="1"/>
    <row r="8298" ht="15" customHeight="1"/>
    <row r="8299" ht="15" customHeight="1"/>
    <row r="8300" ht="15" customHeight="1"/>
    <row r="8301" ht="15" customHeight="1"/>
    <row r="8302" ht="15" customHeight="1"/>
    <row r="8303" ht="15" customHeight="1"/>
    <row r="8304" ht="15" customHeight="1"/>
    <row r="8305" ht="15" customHeight="1"/>
    <row r="8306" ht="15" customHeight="1"/>
    <row r="8307" ht="15" customHeight="1"/>
    <row r="8308" ht="15" customHeight="1"/>
    <row r="8309" ht="15" customHeight="1"/>
    <row r="8310" ht="15" customHeight="1"/>
    <row r="8311" ht="15" customHeight="1"/>
    <row r="8312" ht="15" customHeight="1"/>
    <row r="8313" ht="15" customHeight="1"/>
    <row r="8314" ht="15" customHeight="1"/>
    <row r="8315" ht="15" customHeight="1"/>
    <row r="8316" ht="15" customHeight="1"/>
    <row r="8317" ht="15" customHeight="1"/>
    <row r="8318" ht="15" customHeight="1"/>
    <row r="8319" ht="15" customHeight="1"/>
    <row r="8320" ht="15" customHeight="1"/>
    <row r="8321" ht="15" customHeight="1"/>
    <row r="8322" ht="15" customHeight="1"/>
    <row r="8323" ht="15" customHeight="1"/>
    <row r="8324" ht="15" customHeight="1"/>
    <row r="8325" ht="15" customHeight="1"/>
    <row r="8326" ht="15" customHeight="1"/>
    <row r="8327" ht="15" customHeight="1"/>
    <row r="8328" ht="15" customHeight="1"/>
    <row r="8329" ht="15" customHeight="1"/>
    <row r="8330" ht="15" customHeight="1"/>
    <row r="8331" ht="15" customHeight="1"/>
    <row r="8332" ht="15" customHeight="1"/>
    <row r="8333" ht="15" customHeight="1"/>
    <row r="8334" ht="15" customHeight="1"/>
    <row r="8335" ht="15" customHeight="1"/>
    <row r="8336" ht="15" customHeight="1"/>
    <row r="8337" ht="15" customHeight="1"/>
    <row r="8338" ht="15" customHeight="1"/>
    <row r="8339" ht="15" customHeight="1"/>
    <row r="8340" ht="15" customHeight="1"/>
    <row r="8341" ht="15" customHeight="1"/>
    <row r="8342" ht="15" customHeight="1"/>
    <row r="8343" ht="15" customHeight="1"/>
    <row r="8344" ht="15" customHeight="1"/>
    <row r="8345" ht="15" customHeight="1"/>
    <row r="8346" ht="15" customHeight="1"/>
    <row r="8347" ht="15" customHeight="1"/>
    <row r="8348" ht="15" customHeight="1"/>
    <row r="8349" ht="15" customHeight="1"/>
    <row r="8350" ht="15" customHeight="1"/>
    <row r="8351" ht="15" customHeight="1"/>
    <row r="8352" ht="15" customHeight="1"/>
    <row r="8353" ht="15" customHeight="1"/>
    <row r="8354" ht="15" customHeight="1"/>
    <row r="8355" ht="15" customHeight="1"/>
    <row r="8356" ht="15" customHeight="1"/>
    <row r="8357" ht="15" customHeight="1"/>
    <row r="8358" ht="15" customHeight="1"/>
    <row r="8359" ht="15" customHeight="1"/>
    <row r="8360" ht="15" customHeight="1"/>
    <row r="8361" ht="15" customHeight="1"/>
    <row r="8362" ht="15" customHeight="1"/>
    <row r="8363" ht="15" customHeight="1"/>
    <row r="8364" ht="15" customHeight="1"/>
    <row r="8365" ht="15" customHeight="1"/>
    <row r="8366" ht="15" customHeight="1"/>
    <row r="8367" ht="15" customHeight="1"/>
    <row r="8368" ht="15" customHeight="1"/>
    <row r="8369" ht="15" customHeight="1"/>
    <row r="8370" ht="15" customHeight="1"/>
    <row r="8371" ht="15" customHeight="1"/>
    <row r="8372" ht="15" customHeight="1"/>
    <row r="8373" ht="15" customHeight="1"/>
    <row r="8374" ht="15" customHeight="1"/>
    <row r="8375" ht="15" customHeight="1"/>
    <row r="8376" ht="15" customHeight="1"/>
    <row r="8377" ht="15" customHeight="1"/>
    <row r="8378" ht="15" customHeight="1"/>
    <row r="8379" ht="15" customHeight="1"/>
    <row r="8380" ht="15" customHeight="1"/>
    <row r="8381" ht="15" customHeight="1"/>
    <row r="8382" ht="15" customHeight="1"/>
    <row r="8383" ht="15" customHeight="1"/>
    <row r="8384" ht="15" customHeight="1"/>
    <row r="8385" ht="15" customHeight="1"/>
    <row r="8386" ht="15" customHeight="1"/>
    <row r="8387" ht="15" customHeight="1"/>
    <row r="8388" ht="15" customHeight="1"/>
    <row r="8389" ht="15" customHeight="1"/>
    <row r="8390" ht="15" customHeight="1"/>
    <row r="8391" ht="15" customHeight="1"/>
    <row r="8392" ht="15" customHeight="1"/>
    <row r="8393" ht="15" customHeight="1"/>
    <row r="8394" ht="15" customHeight="1"/>
    <row r="8395" ht="15" customHeight="1"/>
    <row r="8396" ht="15" customHeight="1"/>
    <row r="8397" ht="15" customHeight="1"/>
    <row r="8398" ht="15" customHeight="1"/>
    <row r="8399" ht="15" customHeight="1"/>
    <row r="8400" ht="15" customHeight="1"/>
    <row r="8401" ht="15" customHeight="1"/>
    <row r="8402" ht="15" customHeight="1"/>
    <row r="8403" ht="15" customHeight="1"/>
    <row r="8404" ht="15" customHeight="1"/>
    <row r="8405" ht="15" customHeight="1"/>
    <row r="8406" ht="15" customHeight="1"/>
    <row r="8407" ht="15" customHeight="1"/>
    <row r="8408" ht="15" customHeight="1"/>
    <row r="8409" ht="15" customHeight="1"/>
    <row r="8410" ht="15" customHeight="1"/>
    <row r="8411" ht="15" customHeight="1"/>
    <row r="8412" ht="15" customHeight="1"/>
    <row r="8413" ht="15" customHeight="1"/>
    <row r="8414" ht="15" customHeight="1"/>
    <row r="8415" ht="15" customHeight="1"/>
    <row r="8416" ht="15" customHeight="1"/>
    <row r="8417" ht="15" customHeight="1"/>
    <row r="8418" ht="15" customHeight="1"/>
    <row r="8419" ht="15" customHeight="1"/>
    <row r="8420" ht="15" customHeight="1"/>
    <row r="8421" ht="15" customHeight="1"/>
    <row r="8422" ht="15" customHeight="1"/>
    <row r="8423" ht="15" customHeight="1"/>
    <row r="8424" ht="15" customHeight="1"/>
    <row r="8425" ht="15" customHeight="1"/>
    <row r="8426" ht="15" customHeight="1"/>
    <row r="8427" ht="15" customHeight="1"/>
    <row r="8428" ht="15" customHeight="1"/>
    <row r="8429" ht="15" customHeight="1"/>
    <row r="8430" ht="15" customHeight="1"/>
    <row r="8431" ht="15" customHeight="1"/>
    <row r="8432" ht="15" customHeight="1"/>
    <row r="8433" ht="15" customHeight="1"/>
    <row r="8434" ht="15" customHeight="1"/>
    <row r="8435" ht="15" customHeight="1"/>
    <row r="8436" ht="15" customHeight="1"/>
    <row r="8437" ht="15" customHeight="1"/>
    <row r="8438" ht="15" customHeight="1"/>
    <row r="8439" ht="15" customHeight="1"/>
    <row r="8440" ht="15" customHeight="1"/>
    <row r="8441" ht="15" customHeight="1"/>
    <row r="8442" ht="15" customHeight="1"/>
    <row r="8443" ht="15" customHeight="1"/>
    <row r="8444" ht="15" customHeight="1"/>
    <row r="8445" ht="15" customHeight="1"/>
    <row r="8446" ht="15" customHeight="1"/>
    <row r="8447" ht="15" customHeight="1"/>
    <row r="8448" ht="15" customHeight="1"/>
    <row r="8449" ht="15" customHeight="1"/>
    <row r="8450" ht="15" customHeight="1"/>
    <row r="8451" ht="15" customHeight="1"/>
    <row r="8452" ht="15" customHeight="1"/>
    <row r="8453" ht="15" customHeight="1"/>
    <row r="8454" ht="15" customHeight="1"/>
    <row r="8455" ht="15" customHeight="1"/>
    <row r="8456" ht="15" customHeight="1"/>
    <row r="8457" ht="15" customHeight="1"/>
    <row r="8458" ht="15" customHeight="1"/>
    <row r="8459" ht="15" customHeight="1"/>
    <row r="8460" ht="15" customHeight="1"/>
    <row r="8461" ht="15" customHeight="1"/>
    <row r="8462" ht="15" customHeight="1"/>
    <row r="8463" ht="15" customHeight="1"/>
    <row r="8464" ht="15" customHeight="1"/>
    <row r="8465" ht="15" customHeight="1"/>
    <row r="8466" ht="15" customHeight="1"/>
    <row r="8467" ht="15" customHeight="1"/>
    <row r="8468" ht="15" customHeight="1"/>
    <row r="8469" ht="15" customHeight="1"/>
    <row r="8470" ht="15" customHeight="1"/>
    <row r="8471" ht="15" customHeight="1"/>
    <row r="8472" ht="15" customHeight="1"/>
    <row r="8473" ht="15" customHeight="1"/>
    <row r="8474" ht="15" customHeight="1"/>
    <row r="8475" ht="15" customHeight="1"/>
    <row r="8476" ht="15" customHeight="1"/>
    <row r="8477" ht="15" customHeight="1"/>
    <row r="8478" ht="15" customHeight="1"/>
    <row r="8479" ht="15" customHeight="1"/>
    <row r="8480" ht="15" customHeight="1"/>
    <row r="8481" ht="15" customHeight="1"/>
    <row r="8482" ht="15" customHeight="1"/>
    <row r="8483" ht="15" customHeight="1"/>
    <row r="8484" ht="15" customHeight="1"/>
    <row r="8485" ht="15" customHeight="1"/>
    <row r="8486" ht="15" customHeight="1"/>
    <row r="8487" ht="15" customHeight="1"/>
    <row r="8488" ht="15" customHeight="1"/>
    <row r="8489" ht="15" customHeight="1"/>
    <row r="8490" ht="15" customHeight="1"/>
    <row r="8491" ht="15" customHeight="1"/>
    <row r="8492" ht="15" customHeight="1"/>
    <row r="8493" ht="15" customHeight="1"/>
    <row r="8494" ht="15" customHeight="1"/>
    <row r="8495" ht="15" customHeight="1"/>
    <row r="8496" ht="15" customHeight="1"/>
    <row r="8497" ht="15" customHeight="1"/>
    <row r="8498" ht="15" customHeight="1"/>
    <row r="8499" ht="15" customHeight="1"/>
    <row r="8500" ht="15" customHeight="1"/>
    <row r="8501" ht="15" customHeight="1"/>
    <row r="8502" ht="15" customHeight="1"/>
    <row r="8503" ht="15" customHeight="1"/>
    <row r="8504" ht="15" customHeight="1"/>
    <row r="8505" ht="15" customHeight="1"/>
    <row r="8506" ht="15" customHeight="1"/>
    <row r="8507" ht="15" customHeight="1"/>
    <row r="8508" ht="15" customHeight="1"/>
    <row r="8509" ht="15" customHeight="1"/>
    <row r="8510" ht="15" customHeight="1"/>
    <row r="8511" ht="15" customHeight="1"/>
    <row r="8512" ht="15" customHeight="1"/>
    <row r="8513" ht="15" customHeight="1"/>
    <row r="8514" ht="15" customHeight="1"/>
    <row r="8515" ht="15" customHeight="1"/>
    <row r="8516" ht="15" customHeight="1"/>
    <row r="8517" ht="15" customHeight="1"/>
    <row r="8518" ht="15" customHeight="1"/>
    <row r="8519" ht="15" customHeight="1"/>
    <row r="8520" ht="15" customHeight="1"/>
    <row r="8521" ht="15" customHeight="1"/>
    <row r="8522" ht="15" customHeight="1"/>
    <row r="8523" ht="15" customHeight="1"/>
    <row r="8524" ht="15" customHeight="1"/>
    <row r="8525" ht="15" customHeight="1"/>
    <row r="8526" ht="15" customHeight="1"/>
    <row r="8527" ht="15" customHeight="1"/>
    <row r="8528" ht="15" customHeight="1"/>
    <row r="8529" ht="15" customHeight="1"/>
    <row r="8530" ht="15" customHeight="1"/>
    <row r="8531" ht="15" customHeight="1"/>
    <row r="8532" ht="15" customHeight="1"/>
    <row r="8533" ht="15" customHeight="1"/>
    <row r="8534" ht="15" customHeight="1"/>
    <row r="8535" ht="15" customHeight="1"/>
    <row r="8536" ht="15" customHeight="1"/>
    <row r="8537" ht="15" customHeight="1"/>
    <row r="8538" ht="15" customHeight="1"/>
    <row r="8539" ht="15" customHeight="1"/>
    <row r="8540" ht="15" customHeight="1"/>
    <row r="8541" ht="15" customHeight="1"/>
    <row r="8542" ht="15" customHeight="1"/>
    <row r="8543" ht="15" customHeight="1"/>
    <row r="8544" ht="15" customHeight="1"/>
    <row r="8545" ht="15" customHeight="1"/>
    <row r="8546" ht="15" customHeight="1"/>
    <row r="8547" ht="15" customHeight="1"/>
    <row r="8548" ht="15" customHeight="1"/>
    <row r="8549" ht="15" customHeight="1"/>
    <row r="8550" ht="15" customHeight="1"/>
    <row r="8551" ht="15" customHeight="1"/>
    <row r="8552" ht="15" customHeight="1"/>
    <row r="8553" ht="15" customHeight="1"/>
    <row r="8554" ht="15" customHeight="1"/>
    <row r="8555" ht="15" customHeight="1"/>
    <row r="8556" ht="15" customHeight="1"/>
    <row r="8557" ht="15" customHeight="1"/>
    <row r="8558" ht="15" customHeight="1"/>
    <row r="8559" ht="15" customHeight="1"/>
    <row r="8560" ht="15" customHeight="1"/>
    <row r="8561" ht="15" customHeight="1"/>
    <row r="8562" ht="15" customHeight="1"/>
    <row r="8563" ht="15" customHeight="1"/>
    <row r="8564" ht="15" customHeight="1"/>
    <row r="8565" ht="15" customHeight="1"/>
    <row r="8566" ht="15" customHeight="1"/>
    <row r="8567" ht="15" customHeight="1"/>
    <row r="8568" ht="15" customHeight="1"/>
    <row r="8569" ht="15" customHeight="1"/>
    <row r="8570" ht="15" customHeight="1"/>
    <row r="8571" ht="15" customHeight="1"/>
    <row r="8572" ht="15" customHeight="1"/>
    <row r="8573" ht="15" customHeight="1"/>
    <row r="8574" ht="15" customHeight="1"/>
    <row r="8575" ht="15" customHeight="1"/>
    <row r="8576" ht="15" customHeight="1"/>
    <row r="8577" ht="15" customHeight="1"/>
    <row r="8578" ht="15" customHeight="1"/>
    <row r="8579" ht="15" customHeight="1"/>
    <row r="8580" ht="15" customHeight="1"/>
    <row r="8581" ht="15" customHeight="1"/>
    <row r="8582" ht="15" customHeight="1"/>
    <row r="8583" ht="15" customHeight="1"/>
    <row r="8584" ht="15" customHeight="1"/>
    <row r="8585" ht="15" customHeight="1"/>
    <row r="8586" ht="15" customHeight="1"/>
    <row r="8587" ht="15" customHeight="1"/>
    <row r="8588" ht="15" customHeight="1"/>
    <row r="8589" ht="15" customHeight="1"/>
    <row r="8590" ht="15" customHeight="1"/>
    <row r="8591" ht="15" customHeight="1"/>
    <row r="8592" ht="15" customHeight="1"/>
    <row r="8593" ht="15" customHeight="1"/>
    <row r="8594" ht="15" customHeight="1"/>
    <row r="8595" ht="15" customHeight="1"/>
    <row r="8596" ht="15" customHeight="1"/>
    <row r="8597" ht="15" customHeight="1"/>
    <row r="8598" ht="15" customHeight="1"/>
    <row r="8599" ht="15" customHeight="1"/>
    <row r="8600" ht="15" customHeight="1"/>
    <row r="8601" ht="15" customHeight="1"/>
    <row r="8602" ht="15" customHeight="1"/>
    <row r="8603" ht="15" customHeight="1"/>
    <row r="8604" ht="15" customHeight="1"/>
    <row r="8605" ht="15" customHeight="1"/>
    <row r="8606" ht="15" customHeight="1"/>
    <row r="8607" ht="15" customHeight="1"/>
    <row r="8608" ht="15" customHeight="1"/>
    <row r="8609" ht="15" customHeight="1"/>
    <row r="8610" ht="15" customHeight="1"/>
    <row r="8611" ht="15" customHeight="1"/>
    <row r="8612" ht="15" customHeight="1"/>
    <row r="8613" ht="15" customHeight="1"/>
    <row r="8614" ht="15" customHeight="1"/>
    <row r="8615" ht="15" customHeight="1"/>
    <row r="8616" ht="15" customHeight="1"/>
    <row r="8617" ht="15" customHeight="1"/>
    <row r="8618" ht="15" customHeight="1"/>
    <row r="8619" ht="15" customHeight="1"/>
    <row r="8620" ht="15" customHeight="1"/>
    <row r="8621" ht="15" customHeight="1"/>
    <row r="8622" ht="15" customHeight="1"/>
    <row r="8623" ht="15" customHeight="1"/>
    <row r="8624" ht="15" customHeight="1"/>
    <row r="8625" ht="15" customHeight="1"/>
    <row r="8626" ht="15" customHeight="1"/>
    <row r="8627" ht="15" customHeight="1"/>
    <row r="8628" ht="15" customHeight="1"/>
    <row r="8629" ht="15" customHeight="1"/>
    <row r="8630" ht="15" customHeight="1"/>
    <row r="8631" ht="15" customHeight="1"/>
    <row r="8632" ht="15" customHeight="1"/>
    <row r="8633" ht="15" customHeight="1"/>
    <row r="8634" ht="15" customHeight="1"/>
    <row r="8635" ht="15" customHeight="1"/>
    <row r="8636" ht="15" customHeight="1"/>
    <row r="8637" ht="15" customHeight="1"/>
    <row r="8638" ht="15" customHeight="1"/>
    <row r="8639" ht="15" customHeight="1"/>
    <row r="8640" ht="15" customHeight="1"/>
    <row r="8641" ht="15" customHeight="1"/>
    <row r="8642" ht="15" customHeight="1"/>
    <row r="8643" ht="15" customHeight="1"/>
    <row r="8644" ht="15" customHeight="1"/>
    <row r="8645" ht="15" customHeight="1"/>
    <row r="8646" ht="15" customHeight="1"/>
    <row r="8647" ht="15" customHeight="1"/>
    <row r="8648" ht="15" customHeight="1"/>
    <row r="8649" ht="15" customHeight="1"/>
    <row r="8650" ht="15" customHeight="1"/>
    <row r="8651" ht="15" customHeight="1"/>
    <row r="8652" ht="15" customHeight="1"/>
    <row r="8653" ht="15" customHeight="1"/>
    <row r="8654" ht="15" customHeight="1"/>
    <row r="8655" ht="15" customHeight="1"/>
    <row r="8656" ht="15" customHeight="1"/>
    <row r="8657" ht="15" customHeight="1"/>
    <row r="8658" ht="15" customHeight="1"/>
    <row r="8659" ht="15" customHeight="1"/>
    <row r="8660" ht="15" customHeight="1"/>
    <row r="8661" ht="15" customHeight="1"/>
    <row r="8662" ht="15" customHeight="1"/>
    <row r="8663" ht="15" customHeight="1"/>
    <row r="8664" ht="15" customHeight="1"/>
    <row r="8665" ht="15" customHeight="1"/>
    <row r="8666" ht="15" customHeight="1"/>
    <row r="8667" ht="15" customHeight="1"/>
    <row r="8668" ht="15" customHeight="1"/>
    <row r="8669" ht="15" customHeight="1"/>
    <row r="8670" ht="15" customHeight="1"/>
    <row r="8671" ht="15" customHeight="1"/>
    <row r="8672" ht="15" customHeight="1"/>
    <row r="8673" ht="15" customHeight="1"/>
    <row r="8674" ht="15" customHeight="1"/>
    <row r="8675" ht="15" customHeight="1"/>
    <row r="8676" ht="15" customHeight="1"/>
    <row r="8677" ht="15" customHeight="1"/>
    <row r="8678" ht="15" customHeight="1"/>
    <row r="8679" ht="15" customHeight="1"/>
    <row r="8680" ht="15" customHeight="1"/>
    <row r="8681" ht="15" customHeight="1"/>
    <row r="8682" ht="15" customHeight="1"/>
    <row r="8683" ht="15" customHeight="1"/>
    <row r="8684" ht="15" customHeight="1"/>
    <row r="8685" ht="15" customHeight="1"/>
    <row r="8686" ht="15" customHeight="1"/>
    <row r="8687" ht="15" customHeight="1"/>
    <row r="8688" ht="15" customHeight="1"/>
    <row r="8689" ht="15" customHeight="1"/>
    <row r="8690" ht="15" customHeight="1"/>
    <row r="8691" ht="15" customHeight="1"/>
    <row r="8692" ht="15" customHeight="1"/>
    <row r="8693" ht="15" customHeight="1"/>
    <row r="8694" ht="15" customHeight="1"/>
    <row r="8695" ht="15" customHeight="1"/>
    <row r="8696" ht="15" customHeight="1"/>
    <row r="8697" ht="15" customHeight="1"/>
    <row r="8698" ht="15" customHeight="1"/>
    <row r="8699" ht="15" customHeight="1"/>
    <row r="8700" ht="15" customHeight="1"/>
    <row r="8701" ht="15" customHeight="1"/>
    <row r="8702" ht="15" customHeight="1"/>
    <row r="8703" ht="15" customHeight="1"/>
    <row r="8704" ht="15" customHeight="1"/>
    <row r="8705" ht="15" customHeight="1"/>
    <row r="8706" ht="15" customHeight="1"/>
    <row r="8707" ht="15" customHeight="1"/>
    <row r="8708" ht="15" customHeight="1"/>
    <row r="8709" ht="15" customHeight="1"/>
    <row r="8710" ht="15" customHeight="1"/>
    <row r="8711" ht="15" customHeight="1"/>
    <row r="8712" ht="15" customHeight="1"/>
    <row r="8713" ht="15" customHeight="1"/>
    <row r="8714" ht="15" customHeight="1"/>
    <row r="8715" ht="15" customHeight="1"/>
    <row r="8716" ht="15" customHeight="1"/>
    <row r="8717" ht="15" customHeight="1"/>
    <row r="8718" ht="15" customHeight="1"/>
    <row r="8719" ht="15" customHeight="1"/>
    <row r="8720" ht="15" customHeight="1"/>
    <row r="8721" ht="15" customHeight="1"/>
    <row r="8722" ht="15" customHeight="1"/>
    <row r="8723" ht="15" customHeight="1"/>
    <row r="8724" ht="15" customHeight="1"/>
    <row r="8725" ht="15" customHeight="1"/>
    <row r="8726" ht="15" customHeight="1"/>
    <row r="8727" ht="15" customHeight="1"/>
    <row r="8728" ht="15" customHeight="1"/>
    <row r="8729" ht="15" customHeight="1"/>
    <row r="8730" ht="15" customHeight="1"/>
    <row r="8731" ht="15" customHeight="1"/>
    <row r="8732" ht="15" customHeight="1"/>
    <row r="8733" ht="15" customHeight="1"/>
    <row r="8734" ht="15" customHeight="1"/>
    <row r="8735" ht="15" customHeight="1"/>
    <row r="8736" ht="15" customHeight="1"/>
    <row r="8737" ht="15" customHeight="1"/>
    <row r="8738" ht="15" customHeight="1"/>
    <row r="8739" ht="15" customHeight="1"/>
    <row r="8740" ht="15" customHeight="1"/>
    <row r="8741" ht="15" customHeight="1"/>
    <row r="8742" ht="15" customHeight="1"/>
    <row r="8743" ht="15" customHeight="1"/>
    <row r="8744" ht="15" customHeight="1"/>
    <row r="8745" ht="15" customHeight="1"/>
    <row r="8746" ht="15" customHeight="1"/>
    <row r="8747" ht="15" customHeight="1"/>
    <row r="8748" ht="15" customHeight="1"/>
    <row r="8749" ht="15" customHeight="1"/>
    <row r="8750" ht="15" customHeight="1"/>
    <row r="8751" ht="15" customHeight="1"/>
    <row r="8752" ht="15" customHeight="1"/>
    <row r="8753" ht="15" customHeight="1"/>
    <row r="8754" ht="15" customHeight="1"/>
    <row r="8755" ht="15" customHeight="1"/>
    <row r="8756" ht="15" customHeight="1"/>
    <row r="8757" ht="15" customHeight="1"/>
    <row r="8758" ht="15" customHeight="1"/>
    <row r="8759" ht="15" customHeight="1"/>
    <row r="8760" ht="15" customHeight="1"/>
    <row r="8761" ht="15" customHeight="1"/>
    <row r="8762" ht="15" customHeight="1"/>
    <row r="8763" ht="15" customHeight="1"/>
    <row r="8764" ht="15" customHeight="1"/>
    <row r="8765" ht="15" customHeight="1"/>
    <row r="8766" ht="15" customHeight="1"/>
    <row r="8767" ht="15" customHeight="1"/>
    <row r="8768" ht="15" customHeight="1"/>
    <row r="8769" ht="15" customHeight="1"/>
    <row r="8770" ht="15" customHeight="1"/>
    <row r="8771" ht="15" customHeight="1"/>
    <row r="8772" ht="15" customHeight="1"/>
    <row r="8773" ht="15" customHeight="1"/>
    <row r="8774" ht="15" customHeight="1"/>
    <row r="8775" ht="15" customHeight="1"/>
    <row r="8776" ht="15" customHeight="1"/>
    <row r="8777" ht="15" customHeight="1"/>
    <row r="8778" ht="15" customHeight="1"/>
    <row r="8779" ht="15" customHeight="1"/>
    <row r="8780" ht="15" customHeight="1"/>
    <row r="8781" ht="15" customHeight="1"/>
    <row r="8782" ht="15" customHeight="1"/>
    <row r="8783" ht="15" customHeight="1"/>
    <row r="8784" ht="15" customHeight="1"/>
    <row r="8785" ht="15" customHeight="1"/>
    <row r="8786" ht="15" customHeight="1"/>
    <row r="8787" ht="15" customHeight="1"/>
    <row r="8788" ht="15" customHeight="1"/>
    <row r="8789" ht="15" customHeight="1"/>
    <row r="8790" ht="15" customHeight="1"/>
    <row r="8791" ht="15" customHeight="1"/>
    <row r="8792" ht="15" customHeight="1"/>
    <row r="8793" ht="15" customHeight="1"/>
    <row r="8794" ht="15" customHeight="1"/>
    <row r="8795" ht="15" customHeight="1"/>
    <row r="8796" ht="15" customHeight="1"/>
    <row r="8797" ht="15" customHeight="1"/>
    <row r="8798" ht="15" customHeight="1"/>
    <row r="8799" ht="15" customHeight="1"/>
    <row r="8800" ht="15" customHeight="1"/>
    <row r="8801" ht="15" customHeight="1"/>
    <row r="8802" ht="15" customHeight="1"/>
    <row r="8803" ht="15" customHeight="1"/>
    <row r="8804" ht="15" customHeight="1"/>
    <row r="8805" ht="15" customHeight="1"/>
    <row r="8806" ht="15" customHeight="1"/>
    <row r="8807" ht="15" customHeight="1"/>
    <row r="8808" ht="15" customHeight="1"/>
    <row r="8809" ht="15" customHeight="1"/>
    <row r="8810" ht="15" customHeight="1"/>
    <row r="8811" ht="15" customHeight="1"/>
    <row r="8812" ht="15" customHeight="1"/>
    <row r="8813" ht="15" customHeight="1"/>
    <row r="8814" ht="15" customHeight="1"/>
    <row r="8815" ht="15" customHeight="1"/>
    <row r="8816" ht="15" customHeight="1"/>
    <row r="8817" ht="15" customHeight="1"/>
    <row r="8818" ht="15" customHeight="1"/>
    <row r="8819" ht="15" customHeight="1"/>
    <row r="8820" ht="15" customHeight="1"/>
    <row r="8821" ht="15" customHeight="1"/>
    <row r="8822" ht="15" customHeight="1"/>
    <row r="8823" ht="15" customHeight="1"/>
    <row r="8824" ht="15" customHeight="1"/>
    <row r="8825" ht="15" customHeight="1"/>
    <row r="8826" ht="15" customHeight="1"/>
    <row r="8827" ht="15" customHeight="1"/>
    <row r="8828" ht="15" customHeight="1"/>
    <row r="8829" ht="15" customHeight="1"/>
    <row r="8830" ht="15" customHeight="1"/>
    <row r="8831" ht="15" customHeight="1"/>
    <row r="8832" ht="15" customHeight="1"/>
    <row r="8833" ht="15" customHeight="1"/>
    <row r="8834" ht="15" customHeight="1"/>
    <row r="8835" ht="15" customHeight="1"/>
    <row r="8836" ht="15" customHeight="1"/>
    <row r="8837" ht="15" customHeight="1"/>
    <row r="8838" ht="15" customHeight="1"/>
    <row r="8839" ht="15" customHeight="1"/>
    <row r="8840" ht="15" customHeight="1"/>
    <row r="8841" ht="15" customHeight="1"/>
    <row r="8842" ht="15" customHeight="1"/>
    <row r="8843" ht="15" customHeight="1"/>
    <row r="8844" ht="15" customHeight="1"/>
    <row r="8845" ht="15" customHeight="1"/>
    <row r="8846" ht="15" customHeight="1"/>
    <row r="8847" ht="15" customHeight="1"/>
    <row r="8848" ht="15" customHeight="1"/>
    <row r="8849" ht="15" customHeight="1"/>
    <row r="8850" ht="15" customHeight="1"/>
    <row r="8851" ht="15" customHeight="1"/>
    <row r="8852" ht="15" customHeight="1"/>
    <row r="8853" ht="15" customHeight="1"/>
    <row r="8854" ht="15" customHeight="1"/>
    <row r="8855" ht="15" customHeight="1"/>
    <row r="8856" ht="15" customHeight="1"/>
    <row r="8857" ht="15" customHeight="1"/>
    <row r="8858" ht="15" customHeight="1"/>
    <row r="8859" ht="15" customHeight="1"/>
    <row r="8860" ht="15" customHeight="1"/>
    <row r="8861" ht="15" customHeight="1"/>
    <row r="8862" ht="15" customHeight="1"/>
    <row r="8863" ht="15" customHeight="1"/>
    <row r="8864" ht="15" customHeight="1"/>
    <row r="8865" ht="15" customHeight="1"/>
    <row r="8866" ht="15" customHeight="1"/>
    <row r="8867" ht="15" customHeight="1"/>
    <row r="8868" ht="15" customHeight="1"/>
    <row r="8869" ht="15" customHeight="1"/>
    <row r="8870" ht="15" customHeight="1"/>
    <row r="8871" ht="15" customHeight="1"/>
    <row r="8872" ht="15" customHeight="1"/>
    <row r="8873" ht="15" customHeight="1"/>
    <row r="8874" ht="15" customHeight="1"/>
    <row r="8875" ht="15" customHeight="1"/>
    <row r="8876" ht="15" customHeight="1"/>
    <row r="8877" ht="15" customHeight="1"/>
    <row r="8878" ht="15" customHeight="1"/>
    <row r="8879" ht="15" customHeight="1"/>
    <row r="8880" ht="15" customHeight="1"/>
    <row r="8881" ht="15" customHeight="1"/>
    <row r="8882" ht="15" customHeight="1"/>
    <row r="8883" ht="15" customHeight="1"/>
    <row r="8884" ht="15" customHeight="1"/>
    <row r="8885" ht="15" customHeight="1"/>
    <row r="8886" ht="15" customHeight="1"/>
    <row r="8887" ht="15" customHeight="1"/>
    <row r="8888" ht="15" customHeight="1"/>
    <row r="8889" ht="15" customHeight="1"/>
    <row r="8890" ht="15" customHeight="1"/>
    <row r="8891" ht="15" customHeight="1"/>
    <row r="8892" ht="15" customHeight="1"/>
    <row r="8893" ht="15" customHeight="1"/>
    <row r="8894" ht="15" customHeight="1"/>
    <row r="8895" ht="15" customHeight="1"/>
    <row r="8896" ht="15" customHeight="1"/>
    <row r="8897" ht="15" customHeight="1"/>
    <row r="8898" ht="15" customHeight="1"/>
    <row r="8899" ht="15" customHeight="1"/>
    <row r="8900" ht="15" customHeight="1"/>
    <row r="8901" ht="15" customHeight="1"/>
    <row r="8902" ht="15" customHeight="1"/>
    <row r="8903" ht="15" customHeight="1"/>
    <row r="8904" ht="15" customHeight="1"/>
    <row r="8905" ht="15" customHeight="1"/>
    <row r="8906" ht="15" customHeight="1"/>
    <row r="8907" ht="15" customHeight="1"/>
    <row r="8908" ht="15" customHeight="1"/>
    <row r="8909" ht="15" customHeight="1"/>
    <row r="8910" ht="15" customHeight="1"/>
    <row r="8911" ht="15" customHeight="1"/>
    <row r="8912" ht="15" customHeight="1"/>
    <row r="8913" ht="15" customHeight="1"/>
    <row r="8914" ht="15" customHeight="1"/>
    <row r="8915" ht="15" customHeight="1"/>
    <row r="8916" ht="15" customHeight="1"/>
    <row r="8917" ht="15" customHeight="1"/>
    <row r="8918" ht="15" customHeight="1"/>
    <row r="8919" ht="15" customHeight="1"/>
    <row r="8920" ht="15" customHeight="1"/>
    <row r="8921" ht="15" customHeight="1"/>
    <row r="8922" ht="15" customHeight="1"/>
    <row r="8923" ht="15" customHeight="1"/>
    <row r="8924" ht="15" customHeight="1"/>
    <row r="8925" ht="15" customHeight="1"/>
    <row r="8926" ht="15" customHeight="1"/>
    <row r="8927" ht="15" customHeight="1"/>
    <row r="8928" ht="15" customHeight="1"/>
    <row r="8929" ht="15" customHeight="1"/>
    <row r="8930" ht="15" customHeight="1"/>
    <row r="8931" ht="15" customHeight="1"/>
    <row r="8932" ht="15" customHeight="1"/>
    <row r="8933" ht="15" customHeight="1"/>
    <row r="8934" ht="15" customHeight="1"/>
    <row r="8935" ht="15" customHeight="1"/>
    <row r="8936" ht="15" customHeight="1"/>
    <row r="8937" ht="15" customHeight="1"/>
    <row r="8938" ht="15" customHeight="1"/>
    <row r="8939" ht="15" customHeight="1"/>
    <row r="8940" ht="15" customHeight="1"/>
    <row r="8941" ht="15" customHeight="1"/>
    <row r="8942" ht="15" customHeight="1"/>
    <row r="8943" ht="15" customHeight="1"/>
    <row r="8944" ht="15" customHeight="1"/>
    <row r="8945" ht="15" customHeight="1"/>
    <row r="8946" ht="15" customHeight="1"/>
    <row r="8947" ht="15" customHeight="1"/>
    <row r="8948" ht="15" customHeight="1"/>
    <row r="8949" ht="15" customHeight="1"/>
    <row r="8950" ht="15" customHeight="1"/>
    <row r="8951" ht="15" customHeight="1"/>
    <row r="8952" ht="15" customHeight="1"/>
    <row r="8953" ht="15" customHeight="1"/>
    <row r="8954" ht="15" customHeight="1"/>
    <row r="8955" ht="15" customHeight="1"/>
    <row r="8956" ht="15" customHeight="1"/>
    <row r="8957" ht="15" customHeight="1"/>
    <row r="8958" ht="15" customHeight="1"/>
    <row r="8959" ht="15" customHeight="1"/>
    <row r="8960" ht="15" customHeight="1"/>
    <row r="8961" ht="15" customHeight="1"/>
    <row r="8962" ht="15" customHeight="1"/>
    <row r="8963" ht="15" customHeight="1"/>
    <row r="8964" ht="15" customHeight="1"/>
    <row r="8965" ht="15" customHeight="1"/>
    <row r="8966" ht="15" customHeight="1"/>
    <row r="8967" ht="15" customHeight="1"/>
    <row r="8968" ht="15" customHeight="1"/>
    <row r="8969" ht="15" customHeight="1"/>
    <row r="8970" ht="15" customHeight="1"/>
    <row r="8971" ht="15" customHeight="1"/>
    <row r="8972" ht="15" customHeight="1"/>
    <row r="8973" ht="15" customHeight="1"/>
    <row r="8974" ht="15" customHeight="1"/>
    <row r="8975" ht="15" customHeight="1"/>
    <row r="8976" ht="15" customHeight="1"/>
    <row r="8977" ht="15" customHeight="1"/>
    <row r="8978" ht="15" customHeight="1"/>
    <row r="8979" ht="15" customHeight="1"/>
    <row r="8980" ht="15" customHeight="1"/>
    <row r="8981" ht="15" customHeight="1"/>
    <row r="8982" ht="15" customHeight="1"/>
    <row r="8983" ht="15" customHeight="1"/>
    <row r="8984" ht="15" customHeight="1"/>
    <row r="8985" ht="15" customHeight="1"/>
    <row r="8986" ht="15" customHeight="1"/>
    <row r="8987" ht="15" customHeight="1"/>
    <row r="8988" ht="15" customHeight="1"/>
    <row r="8989" ht="15" customHeight="1"/>
    <row r="8990" ht="15" customHeight="1"/>
    <row r="8991" ht="15" customHeight="1"/>
    <row r="8992" ht="15" customHeight="1"/>
    <row r="8993" ht="15" customHeight="1"/>
    <row r="8994" ht="15" customHeight="1"/>
    <row r="8995" ht="15" customHeight="1"/>
    <row r="8996" ht="15" customHeight="1"/>
    <row r="8997" ht="15" customHeight="1"/>
    <row r="8998" ht="15" customHeight="1"/>
    <row r="8999" ht="15" customHeight="1"/>
    <row r="9000" ht="15" customHeight="1"/>
    <row r="9001" ht="15" customHeight="1"/>
    <row r="9002" ht="15" customHeight="1"/>
    <row r="9003" ht="15" customHeight="1"/>
    <row r="9004" ht="15" customHeight="1"/>
    <row r="9005" ht="15" customHeight="1"/>
    <row r="9006" ht="15" customHeight="1"/>
    <row r="9007" ht="15" customHeight="1"/>
    <row r="9008" ht="15" customHeight="1"/>
    <row r="9009" ht="15" customHeight="1"/>
    <row r="9010" ht="15" customHeight="1"/>
    <row r="9011" ht="15" customHeight="1"/>
    <row r="9012" ht="15" customHeight="1"/>
    <row r="9013" ht="15" customHeight="1"/>
    <row r="9014" ht="15" customHeight="1"/>
    <row r="9015" ht="15" customHeight="1"/>
    <row r="9016" ht="15" customHeight="1"/>
    <row r="9017" ht="15" customHeight="1"/>
    <row r="9018" ht="15" customHeight="1"/>
    <row r="9019" ht="15" customHeight="1"/>
    <row r="9020" ht="15" customHeight="1"/>
    <row r="9021" ht="15" customHeight="1"/>
    <row r="9022" ht="15" customHeight="1"/>
    <row r="9023" ht="15" customHeight="1"/>
    <row r="9024" ht="15" customHeight="1"/>
    <row r="9025" ht="15" customHeight="1"/>
    <row r="9026" ht="15" customHeight="1"/>
    <row r="9027" ht="15" customHeight="1"/>
    <row r="9028" ht="15" customHeight="1"/>
    <row r="9029" ht="15" customHeight="1"/>
    <row r="9030" ht="15" customHeight="1"/>
    <row r="9031" ht="15" customHeight="1"/>
    <row r="9032" ht="15" customHeight="1"/>
    <row r="9033" ht="15" customHeight="1"/>
    <row r="9034" ht="15" customHeight="1"/>
    <row r="9035" ht="15" customHeight="1"/>
    <row r="9036" ht="15" customHeight="1"/>
    <row r="9037" ht="15" customHeight="1"/>
    <row r="9038" ht="15" customHeight="1"/>
    <row r="9039" ht="15" customHeight="1"/>
    <row r="9040" ht="15" customHeight="1"/>
    <row r="9041" ht="15" customHeight="1"/>
    <row r="9042" ht="15" customHeight="1"/>
    <row r="9043" ht="15" customHeight="1"/>
    <row r="9044" ht="15" customHeight="1"/>
    <row r="9045" ht="15" customHeight="1"/>
    <row r="9046" ht="15" customHeight="1"/>
    <row r="9047" ht="15" customHeight="1"/>
    <row r="9048" ht="15" customHeight="1"/>
    <row r="9049" ht="15" customHeight="1"/>
    <row r="9050" ht="15" customHeight="1"/>
    <row r="9051" ht="15" customHeight="1"/>
    <row r="9052" ht="15" customHeight="1"/>
    <row r="9053" ht="15" customHeight="1"/>
    <row r="9054" ht="15" customHeight="1"/>
    <row r="9055" ht="15" customHeight="1"/>
    <row r="9056" ht="15" customHeight="1"/>
    <row r="9057" ht="15" customHeight="1"/>
    <row r="9058" ht="15" customHeight="1"/>
    <row r="9059" ht="15" customHeight="1"/>
    <row r="9060" ht="15" customHeight="1"/>
    <row r="9061" ht="15" customHeight="1"/>
    <row r="9062" ht="15" customHeight="1"/>
    <row r="9063" ht="15" customHeight="1"/>
    <row r="9064" ht="15" customHeight="1"/>
    <row r="9065" ht="15" customHeight="1"/>
    <row r="9066" ht="15" customHeight="1"/>
    <row r="9067" ht="15" customHeight="1"/>
    <row r="9068" ht="15" customHeight="1"/>
    <row r="9069" ht="15" customHeight="1"/>
    <row r="9070" ht="15" customHeight="1"/>
    <row r="9071" ht="15" customHeight="1"/>
    <row r="9072" ht="15" customHeight="1"/>
    <row r="9073" ht="15" customHeight="1"/>
    <row r="9074" ht="15" customHeight="1"/>
    <row r="9075" ht="15" customHeight="1"/>
    <row r="9076" ht="15" customHeight="1"/>
    <row r="9077" ht="15" customHeight="1"/>
    <row r="9078" ht="15" customHeight="1"/>
    <row r="9079" ht="15" customHeight="1"/>
    <row r="9080" ht="15" customHeight="1"/>
    <row r="9081" ht="15" customHeight="1"/>
    <row r="9082" ht="15" customHeight="1"/>
    <row r="9083" ht="15" customHeight="1"/>
    <row r="9084" ht="15" customHeight="1"/>
    <row r="9085" ht="15" customHeight="1"/>
    <row r="9086" ht="15" customHeight="1"/>
    <row r="9087" ht="15" customHeight="1"/>
    <row r="9088" ht="15" customHeight="1"/>
    <row r="9089" ht="15" customHeight="1"/>
    <row r="9090" ht="15" customHeight="1"/>
    <row r="9091" ht="15" customHeight="1"/>
    <row r="9092" ht="15" customHeight="1"/>
    <row r="9093" ht="15" customHeight="1"/>
    <row r="9094" ht="15" customHeight="1"/>
    <row r="9095" ht="15" customHeight="1"/>
    <row r="9096" ht="15" customHeight="1"/>
    <row r="9097" ht="15" customHeight="1"/>
    <row r="9098" ht="15" customHeight="1"/>
    <row r="9099" ht="15" customHeight="1"/>
    <row r="9100" ht="15" customHeight="1"/>
    <row r="9101" ht="15" customHeight="1"/>
    <row r="9102" ht="15" customHeight="1"/>
    <row r="9103" ht="15" customHeight="1"/>
    <row r="9104" ht="15" customHeight="1"/>
    <row r="9105" ht="15" customHeight="1"/>
    <row r="9106" ht="15" customHeight="1"/>
    <row r="9107" ht="15" customHeight="1"/>
    <row r="9108" ht="15" customHeight="1"/>
    <row r="9109" ht="15" customHeight="1"/>
    <row r="9110" ht="15" customHeight="1"/>
    <row r="9111" ht="15" customHeight="1"/>
    <row r="9112" ht="15" customHeight="1"/>
    <row r="9113" ht="15" customHeight="1"/>
    <row r="9114" ht="15" customHeight="1"/>
    <row r="9115" ht="15" customHeight="1"/>
    <row r="9116" ht="15" customHeight="1"/>
    <row r="9117" ht="15" customHeight="1"/>
    <row r="9118" ht="15" customHeight="1"/>
    <row r="9119" ht="15" customHeight="1"/>
    <row r="9120" ht="15" customHeight="1"/>
    <row r="9121" ht="15" customHeight="1"/>
    <row r="9122" ht="15" customHeight="1"/>
    <row r="9123" ht="15" customHeight="1"/>
    <row r="9124" ht="15" customHeight="1"/>
    <row r="9125" ht="15" customHeight="1"/>
    <row r="9126" ht="15" customHeight="1"/>
    <row r="9127" ht="15" customHeight="1"/>
    <row r="9128" ht="15" customHeight="1"/>
    <row r="9129" ht="15" customHeight="1"/>
    <row r="9130" ht="15" customHeight="1"/>
    <row r="9131" ht="15" customHeight="1"/>
    <row r="9132" ht="15" customHeight="1"/>
    <row r="9133" ht="15" customHeight="1"/>
    <row r="9134" ht="15" customHeight="1"/>
    <row r="9135" ht="15" customHeight="1"/>
    <row r="9136" ht="15" customHeight="1"/>
    <row r="9137" ht="15" customHeight="1"/>
    <row r="9138" ht="15" customHeight="1"/>
    <row r="9139" ht="15" customHeight="1"/>
    <row r="9140" ht="15" customHeight="1"/>
    <row r="9141" ht="15" customHeight="1"/>
    <row r="9142" ht="15" customHeight="1"/>
    <row r="9143" ht="15" customHeight="1"/>
    <row r="9144" ht="15" customHeight="1"/>
    <row r="9145" ht="15" customHeight="1"/>
    <row r="9146" ht="15" customHeight="1"/>
    <row r="9147" ht="15" customHeight="1"/>
    <row r="9148" ht="15" customHeight="1"/>
    <row r="9149" ht="15" customHeight="1"/>
    <row r="9150" ht="15" customHeight="1"/>
    <row r="9151" ht="15" customHeight="1"/>
    <row r="9152" ht="15" customHeight="1"/>
    <row r="9153" ht="15" customHeight="1"/>
    <row r="9154" ht="15" customHeight="1"/>
    <row r="9155" ht="15" customHeight="1"/>
    <row r="9156" ht="15" customHeight="1"/>
    <row r="9157" ht="15" customHeight="1"/>
    <row r="9158" ht="15" customHeight="1"/>
    <row r="9159" ht="15" customHeight="1"/>
    <row r="9160" ht="15" customHeight="1"/>
    <row r="9161" ht="15" customHeight="1"/>
    <row r="9162" ht="15" customHeight="1"/>
    <row r="9163" ht="15" customHeight="1"/>
    <row r="9164" ht="15" customHeight="1"/>
    <row r="9165" ht="15" customHeight="1"/>
    <row r="9166" ht="15" customHeight="1"/>
    <row r="9167" ht="15" customHeight="1"/>
    <row r="9168" ht="15" customHeight="1"/>
    <row r="9169" ht="15" customHeight="1"/>
    <row r="9170" ht="15" customHeight="1"/>
    <row r="9171" ht="15" customHeight="1"/>
    <row r="9172" ht="15" customHeight="1"/>
    <row r="9173" ht="15" customHeight="1"/>
    <row r="9174" ht="15" customHeight="1"/>
    <row r="9175" ht="15" customHeight="1"/>
    <row r="9176" ht="15" customHeight="1"/>
    <row r="9177" ht="15" customHeight="1"/>
    <row r="9178" ht="15" customHeight="1"/>
    <row r="9179" ht="15" customHeight="1"/>
    <row r="9180" ht="15" customHeight="1"/>
    <row r="9181" ht="15" customHeight="1"/>
    <row r="9182" ht="15" customHeight="1"/>
    <row r="9183" ht="15" customHeight="1"/>
    <row r="9184" ht="15" customHeight="1"/>
    <row r="9185" ht="15" customHeight="1"/>
    <row r="9186" ht="15" customHeight="1"/>
    <row r="9187" ht="15" customHeight="1"/>
    <row r="9188" ht="15" customHeight="1"/>
    <row r="9189" ht="15" customHeight="1"/>
    <row r="9190" ht="15" customHeight="1"/>
    <row r="9191" ht="15" customHeight="1"/>
    <row r="9192" ht="15" customHeight="1"/>
    <row r="9193" ht="15" customHeight="1"/>
    <row r="9194" ht="15" customHeight="1"/>
    <row r="9195" ht="15" customHeight="1"/>
    <row r="9196" ht="15" customHeight="1"/>
    <row r="9197" ht="15" customHeight="1"/>
    <row r="9198" ht="15" customHeight="1"/>
    <row r="9199" ht="15" customHeight="1"/>
    <row r="9200" ht="15" customHeight="1"/>
    <row r="9201" ht="15" customHeight="1"/>
    <row r="9202" ht="15" customHeight="1"/>
    <row r="9203" ht="15" customHeight="1"/>
    <row r="9204" ht="15" customHeight="1"/>
    <row r="9205" ht="15" customHeight="1"/>
    <row r="9206" ht="15" customHeight="1"/>
    <row r="9207" ht="15" customHeight="1"/>
    <row r="9208" ht="15" customHeight="1"/>
    <row r="9209" ht="15" customHeight="1"/>
    <row r="9210" ht="15" customHeight="1"/>
    <row r="9211" ht="15" customHeight="1"/>
    <row r="9212" ht="15" customHeight="1"/>
    <row r="9213" ht="15" customHeight="1"/>
    <row r="9214" ht="15" customHeight="1"/>
    <row r="9215" ht="15" customHeight="1"/>
    <row r="9216" ht="15" customHeight="1"/>
    <row r="9217" ht="15" customHeight="1"/>
    <row r="9218" ht="15" customHeight="1"/>
    <row r="9219" ht="15" customHeight="1"/>
    <row r="9220" ht="15" customHeight="1"/>
    <row r="9221" ht="15" customHeight="1"/>
    <row r="9222" ht="15" customHeight="1"/>
    <row r="9223" ht="15" customHeight="1"/>
    <row r="9224" ht="15" customHeight="1"/>
    <row r="9225" ht="15" customHeight="1"/>
    <row r="9226" ht="15" customHeight="1"/>
    <row r="9227" ht="15" customHeight="1"/>
    <row r="9228" ht="15" customHeight="1"/>
    <row r="9229" ht="15" customHeight="1"/>
    <row r="9230" ht="15" customHeight="1"/>
    <row r="9231" ht="15" customHeight="1"/>
    <row r="9232" ht="15" customHeight="1"/>
    <row r="9233" ht="15" customHeight="1"/>
    <row r="9234" ht="15" customHeight="1"/>
    <row r="9235" ht="15" customHeight="1"/>
    <row r="9236" ht="15" customHeight="1"/>
    <row r="9237" ht="15" customHeight="1"/>
    <row r="9238" ht="15" customHeight="1"/>
    <row r="9239" ht="15" customHeight="1"/>
    <row r="9240" ht="15" customHeight="1"/>
    <row r="9241" ht="15" customHeight="1"/>
    <row r="9242" ht="15" customHeight="1"/>
    <row r="9243" ht="15" customHeight="1"/>
    <row r="9244" ht="15" customHeight="1"/>
    <row r="9245" ht="15" customHeight="1"/>
    <row r="9246" ht="15" customHeight="1"/>
    <row r="9247" ht="15" customHeight="1"/>
    <row r="9248" ht="15" customHeight="1"/>
    <row r="9249" ht="15" customHeight="1"/>
    <row r="9250" ht="15" customHeight="1"/>
    <row r="9251" ht="15" customHeight="1"/>
    <row r="9252" ht="15" customHeight="1"/>
    <row r="9253" ht="15" customHeight="1"/>
    <row r="9254" ht="15" customHeight="1"/>
    <row r="9255" ht="15" customHeight="1"/>
    <row r="9256" ht="15" customHeight="1"/>
    <row r="9257" ht="15" customHeight="1"/>
    <row r="9258" ht="15" customHeight="1"/>
    <row r="9259" ht="15" customHeight="1"/>
    <row r="9260" ht="15" customHeight="1"/>
    <row r="9261" ht="15" customHeight="1"/>
    <row r="9262" ht="15" customHeight="1"/>
    <row r="9263" ht="15" customHeight="1"/>
    <row r="9264" ht="15" customHeight="1"/>
    <row r="9265" ht="15" customHeight="1"/>
    <row r="9266" ht="15" customHeight="1"/>
    <row r="9267" ht="15" customHeight="1"/>
    <row r="9268" ht="15" customHeight="1"/>
    <row r="9269" ht="15" customHeight="1"/>
    <row r="9270" ht="15" customHeight="1"/>
    <row r="9271" ht="15" customHeight="1"/>
    <row r="9272" ht="15" customHeight="1"/>
    <row r="9273" ht="15" customHeight="1"/>
    <row r="9274" ht="15" customHeight="1"/>
    <row r="9275" ht="15" customHeight="1"/>
    <row r="9276" ht="15" customHeight="1"/>
    <row r="9277" ht="15" customHeight="1"/>
    <row r="9278" ht="15" customHeight="1"/>
    <row r="9279" ht="15" customHeight="1"/>
    <row r="9280" ht="15" customHeight="1"/>
    <row r="9281" ht="15" customHeight="1"/>
    <row r="9282" ht="15" customHeight="1"/>
    <row r="9283" ht="15" customHeight="1"/>
    <row r="9284" ht="15" customHeight="1"/>
    <row r="9285" ht="15" customHeight="1"/>
    <row r="9286" ht="15" customHeight="1"/>
    <row r="9287" ht="15" customHeight="1"/>
    <row r="9288" ht="15" customHeight="1"/>
    <row r="9289" ht="15" customHeight="1"/>
    <row r="9290" ht="15" customHeight="1"/>
    <row r="9291" ht="15" customHeight="1"/>
    <row r="9292" ht="15" customHeight="1"/>
    <row r="9293" ht="15" customHeight="1"/>
    <row r="9294" ht="15" customHeight="1"/>
    <row r="9295" ht="15" customHeight="1"/>
    <row r="9296" ht="15" customHeight="1"/>
    <row r="9297" ht="15" customHeight="1"/>
    <row r="9298" ht="15" customHeight="1"/>
    <row r="9299" ht="15" customHeight="1"/>
    <row r="9300" ht="15" customHeight="1"/>
    <row r="9301" ht="15" customHeight="1"/>
    <row r="9302" ht="15" customHeight="1"/>
    <row r="9303" ht="15" customHeight="1"/>
    <row r="9304" ht="15" customHeight="1"/>
    <row r="9305" ht="15" customHeight="1"/>
    <row r="9306" ht="15" customHeight="1"/>
    <row r="9307" ht="15" customHeight="1"/>
    <row r="9308" ht="15" customHeight="1"/>
    <row r="9309" ht="15" customHeight="1"/>
    <row r="9310" ht="15" customHeight="1"/>
    <row r="9311" ht="15" customHeight="1"/>
    <row r="9312" ht="15" customHeight="1"/>
    <row r="9313" ht="15" customHeight="1"/>
    <row r="9314" ht="15" customHeight="1"/>
    <row r="9315" ht="15" customHeight="1"/>
    <row r="9316" ht="15" customHeight="1"/>
    <row r="9317" ht="15" customHeight="1"/>
    <row r="9318" ht="15" customHeight="1"/>
    <row r="9319" ht="15" customHeight="1"/>
    <row r="9320" ht="15" customHeight="1"/>
    <row r="9321" ht="15" customHeight="1"/>
    <row r="9322" ht="15" customHeight="1"/>
    <row r="9323" ht="15" customHeight="1"/>
    <row r="9324" ht="15" customHeight="1"/>
    <row r="9325" ht="15" customHeight="1"/>
    <row r="9326" ht="15" customHeight="1"/>
    <row r="9327" ht="15" customHeight="1"/>
    <row r="9328" ht="15" customHeight="1"/>
    <row r="9329" ht="15" customHeight="1"/>
    <row r="9330" ht="15" customHeight="1"/>
    <row r="9331" ht="15" customHeight="1"/>
    <row r="9332" ht="15" customHeight="1"/>
    <row r="9333" ht="15" customHeight="1"/>
    <row r="9334" ht="15" customHeight="1"/>
    <row r="9335" ht="15" customHeight="1"/>
    <row r="9336" ht="15" customHeight="1"/>
    <row r="9337" ht="15" customHeight="1"/>
    <row r="9338" ht="15" customHeight="1"/>
    <row r="9339" ht="15" customHeight="1"/>
    <row r="9340" ht="15" customHeight="1"/>
    <row r="9341" ht="15" customHeight="1"/>
    <row r="9342" ht="15" customHeight="1"/>
    <row r="9343" ht="15" customHeight="1"/>
    <row r="9344" ht="15" customHeight="1"/>
    <row r="9345" ht="15" customHeight="1"/>
    <row r="9346" ht="15" customHeight="1"/>
    <row r="9347" ht="15" customHeight="1"/>
    <row r="9348" ht="15" customHeight="1"/>
    <row r="9349" ht="15" customHeight="1"/>
    <row r="9350" ht="15" customHeight="1"/>
    <row r="9351" ht="15" customHeight="1"/>
    <row r="9352" ht="15" customHeight="1"/>
    <row r="9353" ht="15" customHeight="1"/>
    <row r="9354" ht="15" customHeight="1"/>
    <row r="9355" ht="15" customHeight="1"/>
    <row r="9356" ht="15" customHeight="1"/>
    <row r="9357" ht="15" customHeight="1"/>
    <row r="9358" ht="15" customHeight="1"/>
    <row r="9359" ht="15" customHeight="1"/>
    <row r="9360" ht="15" customHeight="1"/>
    <row r="9361" ht="15" customHeight="1"/>
    <row r="9362" ht="15" customHeight="1"/>
    <row r="9363" ht="15" customHeight="1"/>
    <row r="9364" ht="15" customHeight="1"/>
    <row r="9365" ht="15" customHeight="1"/>
    <row r="9366" ht="15" customHeight="1"/>
    <row r="9367" ht="15" customHeight="1"/>
    <row r="9368" ht="15" customHeight="1"/>
    <row r="9369" ht="15" customHeight="1"/>
    <row r="9370" ht="15" customHeight="1"/>
    <row r="9371" ht="15" customHeight="1"/>
    <row r="9372" ht="15" customHeight="1"/>
    <row r="9373" ht="15" customHeight="1"/>
    <row r="9374" ht="15" customHeight="1"/>
    <row r="9375" ht="15" customHeight="1"/>
    <row r="9376" ht="15" customHeight="1"/>
    <row r="9377" ht="15" customHeight="1"/>
    <row r="9378" ht="15" customHeight="1"/>
    <row r="9379" ht="15" customHeight="1"/>
    <row r="9380" ht="15" customHeight="1"/>
    <row r="9381" ht="15" customHeight="1"/>
    <row r="9382" ht="15" customHeight="1"/>
    <row r="9383" ht="15" customHeight="1"/>
    <row r="9384" ht="15" customHeight="1"/>
    <row r="9385" ht="15" customHeight="1"/>
    <row r="9386" ht="15" customHeight="1"/>
    <row r="9387" ht="15" customHeight="1"/>
    <row r="9388" ht="15" customHeight="1"/>
    <row r="9389" ht="15" customHeight="1"/>
    <row r="9390" ht="15" customHeight="1"/>
    <row r="9391" ht="15" customHeight="1"/>
    <row r="9392" ht="15" customHeight="1"/>
    <row r="9393" ht="15" customHeight="1"/>
    <row r="9394" ht="15" customHeight="1"/>
    <row r="9395" ht="15" customHeight="1"/>
    <row r="9396" ht="15" customHeight="1"/>
    <row r="9397" ht="15" customHeight="1"/>
    <row r="9398" ht="15" customHeight="1"/>
    <row r="9399" ht="15" customHeight="1"/>
    <row r="9400" ht="15" customHeight="1"/>
    <row r="9401" ht="15" customHeight="1"/>
    <row r="9402" ht="15" customHeight="1"/>
    <row r="9403" ht="15" customHeight="1"/>
    <row r="9404" ht="15" customHeight="1"/>
    <row r="9405" ht="15" customHeight="1"/>
    <row r="9406" ht="15" customHeight="1"/>
    <row r="9407" ht="15" customHeight="1"/>
    <row r="9408" ht="15" customHeight="1"/>
    <row r="9409" ht="15" customHeight="1"/>
    <row r="9410" ht="15" customHeight="1"/>
    <row r="9411" ht="15" customHeight="1"/>
    <row r="9412" ht="15" customHeight="1"/>
    <row r="9413" ht="15" customHeight="1"/>
    <row r="9414" ht="15" customHeight="1"/>
    <row r="9415" ht="15" customHeight="1"/>
    <row r="9416" ht="15" customHeight="1"/>
    <row r="9417" ht="15" customHeight="1"/>
    <row r="9418" ht="15" customHeight="1"/>
    <row r="9419" ht="15" customHeight="1"/>
    <row r="9420" ht="15" customHeight="1"/>
    <row r="9421" ht="15" customHeight="1"/>
    <row r="9422" ht="15" customHeight="1"/>
    <row r="9423" ht="15" customHeight="1"/>
    <row r="9424" ht="15" customHeight="1"/>
    <row r="9425" ht="15" customHeight="1"/>
    <row r="9426" ht="15" customHeight="1"/>
    <row r="9427" ht="15" customHeight="1"/>
    <row r="9428" ht="15" customHeight="1"/>
    <row r="9429" ht="15" customHeight="1"/>
    <row r="9430" ht="15" customHeight="1"/>
    <row r="9431" ht="15" customHeight="1"/>
    <row r="9432" ht="15" customHeight="1"/>
    <row r="9433" ht="15" customHeight="1"/>
    <row r="9434" ht="15" customHeight="1"/>
    <row r="9435" ht="15" customHeight="1"/>
    <row r="9436" ht="15" customHeight="1"/>
    <row r="9437" ht="15" customHeight="1"/>
    <row r="9438" ht="15" customHeight="1"/>
    <row r="9439" ht="15" customHeight="1"/>
    <row r="9440" ht="15" customHeight="1"/>
    <row r="9441" ht="15" customHeight="1"/>
    <row r="9442" ht="15" customHeight="1"/>
    <row r="9443" ht="15" customHeight="1"/>
    <row r="9444" ht="15" customHeight="1"/>
    <row r="9445" ht="15" customHeight="1"/>
    <row r="9446" ht="15" customHeight="1"/>
    <row r="9447" ht="15" customHeight="1"/>
    <row r="9448" ht="15" customHeight="1"/>
    <row r="9449" ht="15" customHeight="1"/>
    <row r="9450" ht="15" customHeight="1"/>
    <row r="9451" ht="15" customHeight="1"/>
    <row r="9452" ht="15" customHeight="1"/>
    <row r="9453" ht="15" customHeight="1"/>
    <row r="9454" ht="15" customHeight="1"/>
    <row r="9455" ht="15" customHeight="1"/>
    <row r="9456" ht="15" customHeight="1"/>
    <row r="9457" ht="15" customHeight="1"/>
    <row r="9458" ht="15" customHeight="1"/>
    <row r="9459" ht="15" customHeight="1"/>
    <row r="9460" ht="15" customHeight="1"/>
    <row r="9461" ht="15" customHeight="1"/>
    <row r="9462" ht="15" customHeight="1"/>
    <row r="9463" ht="15" customHeight="1"/>
    <row r="9464" ht="15" customHeight="1"/>
    <row r="9465" ht="15" customHeight="1"/>
    <row r="9466" ht="15" customHeight="1"/>
    <row r="9467" ht="15" customHeight="1"/>
    <row r="9468" ht="15" customHeight="1"/>
    <row r="9469" ht="15" customHeight="1"/>
    <row r="9470" ht="15" customHeight="1"/>
    <row r="9471" ht="15" customHeight="1"/>
    <row r="9472" ht="15" customHeight="1"/>
    <row r="9473" ht="15" customHeight="1"/>
    <row r="9474" ht="15" customHeight="1"/>
    <row r="9475" ht="15" customHeight="1"/>
    <row r="9476" ht="15" customHeight="1"/>
    <row r="9477" ht="15" customHeight="1"/>
    <row r="9478" ht="15" customHeight="1"/>
    <row r="9479" ht="15" customHeight="1"/>
    <row r="9480" ht="15" customHeight="1"/>
    <row r="9481" ht="15" customHeight="1"/>
    <row r="9482" ht="15" customHeight="1"/>
    <row r="9483" ht="15" customHeight="1"/>
    <row r="9484" ht="15" customHeight="1"/>
    <row r="9485" ht="15" customHeight="1"/>
    <row r="9486" ht="15" customHeight="1"/>
    <row r="9487" ht="15" customHeight="1"/>
    <row r="9488" ht="15" customHeight="1"/>
    <row r="9489" ht="15" customHeight="1"/>
    <row r="9490" ht="15" customHeight="1"/>
    <row r="9491" ht="15" customHeight="1"/>
    <row r="9492" ht="15" customHeight="1"/>
    <row r="9493" ht="15" customHeight="1"/>
    <row r="9494" ht="15" customHeight="1"/>
    <row r="9495" ht="15" customHeight="1"/>
    <row r="9496" ht="15" customHeight="1"/>
    <row r="9497" ht="15" customHeight="1"/>
    <row r="9498" ht="15" customHeight="1"/>
    <row r="9499" ht="15" customHeight="1"/>
    <row r="9500" ht="15" customHeight="1"/>
    <row r="9501" ht="15" customHeight="1"/>
    <row r="9502" ht="15" customHeight="1"/>
    <row r="9503" ht="15" customHeight="1"/>
    <row r="9504" ht="15" customHeight="1"/>
    <row r="9505" ht="15" customHeight="1"/>
    <row r="9506" ht="15" customHeight="1"/>
    <row r="9507" ht="15" customHeight="1"/>
    <row r="9508" ht="15" customHeight="1"/>
    <row r="9509" ht="15" customHeight="1"/>
    <row r="9510" ht="15" customHeight="1"/>
    <row r="9511" ht="15" customHeight="1"/>
    <row r="9512" ht="15" customHeight="1"/>
    <row r="9513" ht="15" customHeight="1"/>
    <row r="9514" ht="15" customHeight="1"/>
    <row r="9515" ht="15" customHeight="1"/>
    <row r="9516" ht="15" customHeight="1"/>
    <row r="9517" ht="15" customHeight="1"/>
    <row r="9518" ht="15" customHeight="1"/>
    <row r="9519" ht="15" customHeight="1"/>
    <row r="9520" ht="15" customHeight="1"/>
    <row r="9521" ht="15" customHeight="1"/>
    <row r="9522" ht="15" customHeight="1"/>
    <row r="9523" ht="15" customHeight="1"/>
    <row r="9524" ht="15" customHeight="1"/>
    <row r="9525" ht="15" customHeight="1"/>
    <row r="9526" ht="15" customHeight="1"/>
    <row r="9527" ht="15" customHeight="1"/>
    <row r="9528" ht="15" customHeight="1"/>
    <row r="9529" ht="15" customHeight="1"/>
    <row r="9530" ht="15" customHeight="1"/>
    <row r="9531" ht="15" customHeight="1"/>
    <row r="9532" ht="15" customHeight="1"/>
    <row r="9533" ht="15" customHeight="1"/>
    <row r="9534" ht="15" customHeight="1"/>
    <row r="9535" ht="15" customHeight="1"/>
    <row r="9536" ht="15" customHeight="1"/>
    <row r="9537" ht="15" customHeight="1"/>
    <row r="9538" ht="15" customHeight="1"/>
    <row r="9539" ht="15" customHeight="1"/>
    <row r="9540" ht="15" customHeight="1"/>
    <row r="9541" ht="15" customHeight="1"/>
    <row r="9542" ht="15" customHeight="1"/>
    <row r="9543" ht="15" customHeight="1"/>
    <row r="9544" ht="15" customHeight="1"/>
    <row r="9545" ht="15" customHeight="1"/>
    <row r="9546" ht="15" customHeight="1"/>
    <row r="9547" ht="15" customHeight="1"/>
    <row r="9548" ht="15" customHeight="1"/>
    <row r="9549" ht="15" customHeight="1"/>
    <row r="9550" ht="15" customHeight="1"/>
    <row r="9551" ht="15" customHeight="1"/>
    <row r="9552" ht="15" customHeight="1"/>
    <row r="9553" ht="15" customHeight="1"/>
    <row r="9554" ht="15" customHeight="1"/>
    <row r="9555" ht="15" customHeight="1"/>
    <row r="9556" ht="15" customHeight="1"/>
    <row r="9557" ht="15" customHeight="1"/>
    <row r="9558" ht="15" customHeight="1"/>
    <row r="9559" ht="15" customHeight="1"/>
    <row r="9560" ht="15" customHeight="1"/>
    <row r="9561" ht="15" customHeight="1"/>
    <row r="9562" ht="15" customHeight="1"/>
    <row r="9563" ht="15" customHeight="1"/>
    <row r="9564" ht="15" customHeight="1"/>
    <row r="9565" ht="15" customHeight="1"/>
    <row r="9566" ht="15" customHeight="1"/>
    <row r="9567" ht="15" customHeight="1"/>
    <row r="9568" ht="15" customHeight="1"/>
    <row r="9569" ht="15" customHeight="1"/>
    <row r="9570" ht="15" customHeight="1"/>
    <row r="9571" ht="15" customHeight="1"/>
    <row r="9572" ht="15" customHeight="1"/>
    <row r="9573" ht="15" customHeight="1"/>
    <row r="9574" ht="15" customHeight="1"/>
    <row r="9575" ht="15" customHeight="1"/>
    <row r="9576" ht="15" customHeight="1"/>
    <row r="9577" ht="15" customHeight="1"/>
    <row r="9578" ht="15" customHeight="1"/>
    <row r="9579" ht="15" customHeight="1"/>
    <row r="9580" ht="15" customHeight="1"/>
    <row r="9581" ht="15" customHeight="1"/>
    <row r="9582" ht="15" customHeight="1"/>
    <row r="9583" ht="15" customHeight="1"/>
    <row r="9584" ht="15" customHeight="1"/>
    <row r="9585" ht="15" customHeight="1"/>
    <row r="9586" ht="15" customHeight="1"/>
    <row r="9587" ht="15" customHeight="1"/>
    <row r="9588" ht="15" customHeight="1"/>
    <row r="9589" ht="15" customHeight="1"/>
    <row r="9590" ht="15" customHeight="1"/>
    <row r="9591" ht="15" customHeight="1"/>
    <row r="9592" ht="15" customHeight="1"/>
    <row r="9593" ht="15" customHeight="1"/>
    <row r="9594" ht="15" customHeight="1"/>
    <row r="9595" ht="15" customHeight="1"/>
    <row r="9596" ht="15" customHeight="1"/>
    <row r="9597" ht="15" customHeight="1"/>
    <row r="9598" ht="15" customHeight="1"/>
    <row r="9599" ht="15" customHeight="1"/>
    <row r="9600" ht="15" customHeight="1"/>
    <row r="9601" ht="15" customHeight="1"/>
    <row r="9602" ht="15" customHeight="1"/>
    <row r="9603" ht="15" customHeight="1"/>
    <row r="9604" ht="15" customHeight="1"/>
    <row r="9605" ht="15" customHeight="1"/>
    <row r="9606" ht="15" customHeight="1"/>
    <row r="9607" ht="15" customHeight="1"/>
    <row r="9608" ht="15" customHeight="1"/>
    <row r="9609" ht="15" customHeight="1"/>
    <row r="9610" ht="15" customHeight="1"/>
    <row r="9611" ht="15" customHeight="1"/>
    <row r="9612" ht="15" customHeight="1"/>
    <row r="9613" ht="15" customHeight="1"/>
    <row r="9614" ht="15" customHeight="1"/>
    <row r="9615" ht="15" customHeight="1"/>
    <row r="9616" ht="15" customHeight="1"/>
    <row r="9617" ht="15" customHeight="1"/>
    <row r="9618" ht="15" customHeight="1"/>
    <row r="9619" ht="15" customHeight="1"/>
    <row r="9620" ht="15" customHeight="1"/>
    <row r="9621" ht="15" customHeight="1"/>
    <row r="9622" ht="15" customHeight="1"/>
    <row r="9623" ht="15" customHeight="1"/>
    <row r="9624" ht="15" customHeight="1"/>
    <row r="9625" ht="15" customHeight="1"/>
    <row r="9626" ht="15" customHeight="1"/>
    <row r="9627" ht="15" customHeight="1"/>
    <row r="9628" ht="15" customHeight="1"/>
    <row r="9629" ht="15" customHeight="1"/>
    <row r="9630" ht="15" customHeight="1"/>
    <row r="9631" ht="15" customHeight="1"/>
    <row r="9632" ht="15" customHeight="1"/>
    <row r="9633" ht="15" customHeight="1"/>
    <row r="9634" ht="15" customHeight="1"/>
    <row r="9635" ht="15" customHeight="1"/>
    <row r="9636" ht="15" customHeight="1"/>
    <row r="9637" ht="15" customHeight="1"/>
    <row r="9638" ht="15" customHeight="1"/>
    <row r="9639" ht="15" customHeight="1"/>
    <row r="9640" ht="15" customHeight="1"/>
    <row r="9641" ht="15" customHeight="1"/>
    <row r="9642" ht="15" customHeight="1"/>
    <row r="9643" ht="15" customHeight="1"/>
    <row r="9644" ht="15" customHeight="1"/>
    <row r="9645" ht="15" customHeight="1"/>
    <row r="9646" ht="15" customHeight="1"/>
    <row r="9647" ht="15" customHeight="1"/>
    <row r="9648" ht="15" customHeight="1"/>
    <row r="9649" ht="15" customHeight="1"/>
    <row r="9650" ht="15" customHeight="1"/>
    <row r="9651" ht="15" customHeight="1"/>
    <row r="9652" ht="15" customHeight="1"/>
    <row r="9653" ht="15" customHeight="1"/>
    <row r="9654" ht="15" customHeight="1"/>
    <row r="9655" ht="15" customHeight="1"/>
    <row r="9656" ht="15" customHeight="1"/>
    <row r="9657" ht="15" customHeight="1"/>
    <row r="9658" ht="15" customHeight="1"/>
    <row r="9659" ht="15" customHeight="1"/>
    <row r="9660" ht="15" customHeight="1"/>
    <row r="9661" ht="15" customHeight="1"/>
    <row r="9662" ht="15" customHeight="1"/>
    <row r="9663" ht="15" customHeight="1"/>
    <row r="9664" ht="15" customHeight="1"/>
    <row r="9665" ht="15" customHeight="1"/>
    <row r="9666" ht="15" customHeight="1"/>
    <row r="9667" ht="15" customHeight="1"/>
    <row r="9668" ht="15" customHeight="1"/>
    <row r="9669" ht="15" customHeight="1"/>
    <row r="9670" ht="15" customHeight="1"/>
    <row r="9671" ht="15" customHeight="1"/>
    <row r="9672" ht="15" customHeight="1"/>
    <row r="9673" ht="15" customHeight="1"/>
    <row r="9674" ht="15" customHeight="1"/>
    <row r="9675" ht="15" customHeight="1"/>
    <row r="9676" ht="15" customHeight="1"/>
    <row r="9677" ht="15" customHeight="1"/>
    <row r="9678" ht="15" customHeight="1"/>
    <row r="9679" ht="15" customHeight="1"/>
    <row r="9680" ht="15" customHeight="1"/>
    <row r="9681" ht="15" customHeight="1"/>
    <row r="9682" ht="15" customHeight="1"/>
    <row r="9683" ht="15" customHeight="1"/>
    <row r="9684" ht="15" customHeight="1"/>
    <row r="9685" ht="15" customHeight="1"/>
    <row r="9686" ht="15" customHeight="1"/>
    <row r="9687" ht="15" customHeight="1"/>
    <row r="9688" ht="15" customHeight="1"/>
    <row r="9689" ht="15" customHeight="1"/>
    <row r="9690" ht="15" customHeight="1"/>
    <row r="9691" ht="15" customHeight="1"/>
    <row r="9692" ht="15" customHeight="1"/>
    <row r="9693" ht="15" customHeight="1"/>
    <row r="9694" ht="15" customHeight="1"/>
    <row r="9695" ht="15" customHeight="1"/>
    <row r="9696" ht="15" customHeight="1"/>
    <row r="9697" ht="15" customHeight="1"/>
    <row r="9698" ht="15" customHeight="1"/>
    <row r="9699" ht="15" customHeight="1"/>
    <row r="9700" ht="15" customHeight="1"/>
    <row r="9701" ht="15" customHeight="1"/>
    <row r="9702" ht="15" customHeight="1"/>
    <row r="9703" ht="15" customHeight="1"/>
    <row r="9704" ht="15" customHeight="1"/>
    <row r="9705" ht="15" customHeight="1"/>
    <row r="9706" ht="15" customHeight="1"/>
    <row r="9707" ht="15" customHeight="1"/>
    <row r="9708" ht="15" customHeight="1"/>
    <row r="9709" ht="15" customHeight="1"/>
    <row r="9710" ht="15" customHeight="1"/>
    <row r="9711" ht="15" customHeight="1"/>
    <row r="9712" ht="15" customHeight="1"/>
    <row r="9713" ht="15" customHeight="1"/>
    <row r="9714" ht="15" customHeight="1"/>
    <row r="9715" ht="15" customHeight="1"/>
    <row r="9716" ht="15" customHeight="1"/>
    <row r="9717" ht="15" customHeight="1"/>
    <row r="9718" ht="15" customHeight="1"/>
    <row r="9719" ht="15" customHeight="1"/>
    <row r="9720" ht="15" customHeight="1"/>
    <row r="9721" ht="15" customHeight="1"/>
    <row r="9722" ht="15" customHeight="1"/>
    <row r="9723" ht="15" customHeight="1"/>
    <row r="9724" ht="15" customHeight="1"/>
    <row r="9725" ht="15" customHeight="1"/>
    <row r="9726" ht="15" customHeight="1"/>
    <row r="9727" ht="15" customHeight="1"/>
    <row r="9728" ht="15" customHeight="1"/>
    <row r="9729" ht="15" customHeight="1"/>
    <row r="9730" ht="15" customHeight="1"/>
    <row r="9731" ht="15" customHeight="1"/>
    <row r="9732" ht="15" customHeight="1"/>
    <row r="9733" ht="15" customHeight="1"/>
    <row r="9734" ht="15" customHeight="1"/>
    <row r="9735" ht="15" customHeight="1"/>
    <row r="9736" ht="15" customHeight="1"/>
    <row r="9737" ht="15" customHeight="1"/>
    <row r="9738" ht="15" customHeight="1"/>
    <row r="9739" ht="15" customHeight="1"/>
    <row r="9740" ht="15" customHeight="1"/>
    <row r="9741" ht="15" customHeight="1"/>
    <row r="9742" ht="15" customHeight="1"/>
    <row r="9743" ht="15" customHeight="1"/>
    <row r="9744" ht="15" customHeight="1"/>
    <row r="9745" ht="15" customHeight="1"/>
    <row r="9746" ht="15" customHeight="1"/>
    <row r="9747" ht="15" customHeight="1"/>
    <row r="9748" ht="15" customHeight="1"/>
    <row r="9749" ht="15" customHeight="1"/>
    <row r="9750" ht="15" customHeight="1"/>
    <row r="9751" ht="15" customHeight="1"/>
    <row r="9752" ht="15" customHeight="1"/>
    <row r="9753" ht="15" customHeight="1"/>
    <row r="9754" ht="15" customHeight="1"/>
    <row r="9755" ht="15" customHeight="1"/>
    <row r="9756" ht="15" customHeight="1"/>
    <row r="9757" ht="15" customHeight="1"/>
    <row r="9758" ht="15" customHeight="1"/>
    <row r="9759" ht="15" customHeight="1"/>
    <row r="9760" ht="15" customHeight="1"/>
    <row r="9761" ht="15" customHeight="1"/>
    <row r="9762" ht="15" customHeight="1"/>
    <row r="9763" ht="15" customHeight="1"/>
    <row r="9764" ht="15" customHeight="1"/>
    <row r="9765" ht="15" customHeight="1"/>
    <row r="9766" ht="15" customHeight="1"/>
    <row r="9767" ht="15" customHeight="1"/>
    <row r="9768" ht="15" customHeight="1"/>
    <row r="9769" ht="15" customHeight="1"/>
    <row r="9770" ht="15" customHeight="1"/>
    <row r="9771" ht="15" customHeight="1"/>
    <row r="9772" ht="15" customHeight="1"/>
    <row r="9773" ht="15" customHeight="1"/>
    <row r="9774" ht="15" customHeight="1"/>
    <row r="9775" ht="15" customHeight="1"/>
    <row r="9776" ht="15" customHeight="1"/>
    <row r="9777" ht="15" customHeight="1"/>
    <row r="9778" ht="15" customHeight="1"/>
    <row r="9779" ht="15" customHeight="1"/>
    <row r="9780" ht="15" customHeight="1"/>
    <row r="9781" ht="15" customHeight="1"/>
    <row r="9782" ht="15" customHeight="1"/>
    <row r="9783" ht="15" customHeight="1"/>
    <row r="9784" ht="15" customHeight="1"/>
    <row r="9785" ht="15" customHeight="1"/>
    <row r="9786" ht="15" customHeight="1"/>
    <row r="9787" ht="15" customHeight="1"/>
    <row r="9788" ht="15" customHeight="1"/>
    <row r="9789" ht="15" customHeight="1"/>
    <row r="9790" ht="15" customHeight="1"/>
    <row r="9791" ht="15" customHeight="1"/>
    <row r="9792" ht="15" customHeight="1"/>
    <row r="9793" ht="15" customHeight="1"/>
    <row r="9794" ht="15" customHeight="1"/>
    <row r="9795" ht="15" customHeight="1"/>
    <row r="9796" ht="15" customHeight="1"/>
    <row r="9797" ht="15" customHeight="1"/>
    <row r="9798" ht="15" customHeight="1"/>
    <row r="9799" ht="15" customHeight="1"/>
    <row r="9800" ht="15" customHeight="1"/>
    <row r="9801" ht="15" customHeight="1"/>
    <row r="9802" ht="15" customHeight="1"/>
    <row r="9803" ht="15" customHeight="1"/>
    <row r="9804" ht="15" customHeight="1"/>
    <row r="9805" ht="15" customHeight="1"/>
    <row r="9806" ht="15" customHeight="1"/>
    <row r="9807" ht="15" customHeight="1"/>
    <row r="9808" ht="15" customHeight="1"/>
    <row r="9809" ht="15" customHeight="1"/>
    <row r="9810" ht="15" customHeight="1"/>
    <row r="9811" ht="15" customHeight="1"/>
    <row r="9812" ht="15" customHeight="1"/>
    <row r="9813" ht="15" customHeight="1"/>
    <row r="9814" ht="15" customHeight="1"/>
    <row r="9815" ht="15" customHeight="1"/>
    <row r="9816" ht="15" customHeight="1"/>
    <row r="9817" ht="15" customHeight="1"/>
    <row r="9818" ht="15" customHeight="1"/>
    <row r="9819" ht="15" customHeight="1"/>
    <row r="9820" ht="15" customHeight="1"/>
    <row r="9821" ht="15" customHeight="1"/>
    <row r="9822" ht="15" customHeight="1"/>
    <row r="9823" ht="15" customHeight="1"/>
    <row r="9824" ht="15" customHeight="1"/>
    <row r="9825" ht="15" customHeight="1"/>
    <row r="9826" ht="15" customHeight="1"/>
    <row r="9827" ht="15" customHeight="1"/>
    <row r="9828" ht="15" customHeight="1"/>
    <row r="9829" ht="15" customHeight="1"/>
    <row r="9830" ht="15" customHeight="1"/>
    <row r="9831" ht="15" customHeight="1"/>
    <row r="9832" ht="15" customHeight="1"/>
    <row r="9833" ht="15" customHeight="1"/>
    <row r="9834" ht="15" customHeight="1"/>
    <row r="9835" ht="15" customHeight="1"/>
    <row r="9836" ht="15" customHeight="1"/>
    <row r="9837" ht="15" customHeight="1"/>
    <row r="9838" ht="15" customHeight="1"/>
    <row r="9839" ht="15" customHeight="1"/>
    <row r="9840" ht="15" customHeight="1"/>
    <row r="9841" ht="15" customHeight="1"/>
    <row r="9842" ht="15" customHeight="1"/>
    <row r="9843" ht="15" customHeight="1"/>
    <row r="9844" ht="15" customHeight="1"/>
    <row r="9845" ht="15" customHeight="1"/>
    <row r="9846" ht="15" customHeight="1"/>
    <row r="9847" ht="15" customHeight="1"/>
    <row r="9848" ht="15" customHeight="1"/>
    <row r="9849" ht="15" customHeight="1"/>
    <row r="9850" ht="15" customHeight="1"/>
    <row r="9851" ht="15" customHeight="1"/>
    <row r="9852" ht="15" customHeight="1"/>
    <row r="9853" ht="15" customHeight="1"/>
    <row r="9854" ht="15" customHeight="1"/>
    <row r="9855" ht="15" customHeight="1"/>
    <row r="9856" ht="15" customHeight="1"/>
    <row r="9857" ht="15" customHeight="1"/>
    <row r="9858" ht="15" customHeight="1"/>
    <row r="9859" ht="15" customHeight="1"/>
    <row r="9860" ht="15" customHeight="1"/>
    <row r="9861" ht="15" customHeight="1"/>
    <row r="9862" ht="15" customHeight="1"/>
    <row r="9863" ht="15" customHeight="1"/>
    <row r="9864" ht="15" customHeight="1"/>
    <row r="9865" ht="15" customHeight="1"/>
    <row r="9866" ht="15" customHeight="1"/>
    <row r="9867" ht="15" customHeight="1"/>
    <row r="9868" ht="15" customHeight="1"/>
    <row r="9869" ht="15" customHeight="1"/>
    <row r="9870" ht="15" customHeight="1"/>
    <row r="9871" ht="15" customHeight="1"/>
    <row r="9872" ht="15" customHeight="1"/>
    <row r="9873" ht="15" customHeight="1"/>
    <row r="9874" ht="15" customHeight="1"/>
    <row r="9875" ht="15" customHeight="1"/>
    <row r="9876" ht="15" customHeight="1"/>
    <row r="9877" ht="15" customHeight="1"/>
    <row r="9878" ht="15" customHeight="1"/>
    <row r="9879" ht="15" customHeight="1"/>
    <row r="9880" ht="15" customHeight="1"/>
    <row r="9881" ht="15" customHeight="1"/>
    <row r="9882" ht="15" customHeight="1"/>
    <row r="9883" ht="15" customHeight="1"/>
    <row r="9884" ht="15" customHeight="1"/>
    <row r="9885" ht="15" customHeight="1"/>
    <row r="9886" ht="15" customHeight="1"/>
    <row r="9887" ht="15" customHeight="1"/>
    <row r="9888" ht="15" customHeight="1"/>
    <row r="9889" ht="15" customHeight="1"/>
    <row r="9890" ht="15" customHeight="1"/>
    <row r="9891" ht="15" customHeight="1"/>
    <row r="9892" ht="15" customHeight="1"/>
    <row r="9893" ht="15" customHeight="1"/>
    <row r="9894" ht="15" customHeight="1"/>
    <row r="9895" ht="15" customHeight="1"/>
    <row r="9896" ht="15" customHeight="1"/>
    <row r="9897" ht="15" customHeight="1"/>
    <row r="9898" ht="15" customHeight="1"/>
    <row r="9899" ht="15" customHeight="1"/>
    <row r="9900" ht="15" customHeight="1"/>
    <row r="9901" ht="15" customHeight="1"/>
    <row r="9902" ht="15" customHeight="1"/>
    <row r="9903" ht="15" customHeight="1"/>
    <row r="9904" ht="15" customHeight="1"/>
    <row r="9905" ht="15" customHeight="1"/>
    <row r="9906" ht="15" customHeight="1"/>
    <row r="9907" ht="15" customHeight="1"/>
    <row r="9908" ht="15" customHeight="1"/>
    <row r="9909" ht="15" customHeight="1"/>
    <row r="9910" ht="15" customHeight="1"/>
    <row r="9911" ht="15" customHeight="1"/>
    <row r="9912" ht="15" customHeight="1"/>
    <row r="9913" ht="15" customHeight="1"/>
    <row r="9914" ht="15" customHeight="1"/>
    <row r="9915" ht="15" customHeight="1"/>
    <row r="9916" ht="15" customHeight="1"/>
    <row r="9917" ht="15" customHeight="1"/>
    <row r="9918" ht="15" customHeight="1"/>
    <row r="9919" ht="15" customHeight="1"/>
    <row r="9920" ht="15" customHeight="1"/>
    <row r="9921" ht="15" customHeight="1"/>
    <row r="9922" ht="15" customHeight="1"/>
    <row r="9923" ht="15" customHeight="1"/>
    <row r="9924" ht="15" customHeight="1"/>
    <row r="9925" ht="15" customHeight="1"/>
    <row r="9926" ht="15" customHeight="1"/>
    <row r="9927" ht="15" customHeight="1"/>
    <row r="9928" ht="15" customHeight="1"/>
    <row r="9929" ht="15" customHeight="1"/>
    <row r="9930" ht="15" customHeight="1"/>
    <row r="9931" ht="15" customHeight="1"/>
    <row r="9932" ht="15" customHeight="1"/>
    <row r="9933" ht="15" customHeight="1"/>
    <row r="9934" ht="15" customHeight="1"/>
    <row r="9935" ht="15" customHeight="1"/>
    <row r="9936" ht="15" customHeight="1"/>
    <row r="9937" ht="15" customHeight="1"/>
    <row r="9938" ht="15" customHeight="1"/>
    <row r="9939" ht="15" customHeight="1"/>
    <row r="9940" ht="15" customHeight="1"/>
    <row r="9941" ht="15" customHeight="1"/>
    <row r="9942" ht="15" customHeight="1"/>
    <row r="9943" ht="15" customHeight="1"/>
    <row r="9944" ht="15" customHeight="1"/>
    <row r="9945" ht="15" customHeight="1"/>
    <row r="9946" ht="15" customHeight="1"/>
    <row r="9947" ht="15" customHeight="1"/>
    <row r="9948" ht="15" customHeight="1"/>
    <row r="9949" ht="15" customHeight="1"/>
    <row r="9950" ht="15" customHeight="1"/>
    <row r="9951" ht="15" customHeight="1"/>
    <row r="9952" ht="15" customHeight="1"/>
    <row r="9953" ht="15" customHeight="1"/>
    <row r="9954" ht="15" customHeight="1"/>
    <row r="9955" ht="15" customHeight="1"/>
    <row r="9956" ht="15" customHeight="1"/>
    <row r="9957" ht="15" customHeight="1"/>
    <row r="9958" ht="15" customHeight="1"/>
  </sheetData>
  <mergeCells count="1">
    <mergeCell ref="B4:B5"/>
  </mergeCells>
  <pageMargins left="0.74803149606299213" right="0.74803149606299213" top="0.98425196850393704" bottom="0.98425196850393704" header="0.51181102362204722" footer="0.51181102362204722"/>
  <pageSetup paperSize="9" scale="85" orientation="portrait" r:id="rId1"/>
  <headerFooter alignWithMargins="0">
    <oddHeader>&amp;L&amp;"Arial,Regular"&amp;9НАРОДНА БАНКА СРБИЈЕ
Сектор за економска истраживања и статистику&amp;R&amp;"Arial,Regular"&amp;10&amp;K000000NATIONAL BANK OF SERBIA
Economic research and statistics department</oddHeader>
  </headerFooter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B9075D-1144-4461-A23D-F5637E6D9166}">
  <dimension ref="A1:AP32"/>
  <sheetViews>
    <sheetView showGridLines="0" topLeftCell="A3" zoomScale="145" zoomScaleNormal="145" zoomScaleSheetLayoutView="130" workbookViewId="0">
      <selection activeCell="H4" sqref="H4:L20"/>
    </sheetView>
  </sheetViews>
  <sheetFormatPr defaultColWidth="9.140625" defaultRowHeight="9.75"/>
  <cols>
    <col min="1" max="1" width="5.7109375" style="108" customWidth="1"/>
    <col min="2" max="2" width="22.42578125" style="108" customWidth="1"/>
    <col min="3" max="3" width="4.28515625" style="108" bestFit="1" customWidth="1"/>
    <col min="4" max="4" width="4.28515625" style="108" customWidth="1"/>
    <col min="5" max="5" width="5.28515625" style="108" bestFit="1" customWidth="1"/>
    <col min="6" max="6" width="4.28515625" style="108" bestFit="1" customWidth="1"/>
    <col min="7" max="7" width="5.7109375" style="108" customWidth="1"/>
    <col min="8" max="8" width="23.28515625" style="108" customWidth="1"/>
    <col min="9" max="9" width="4.28515625" style="108" bestFit="1" customWidth="1"/>
    <col min="10" max="10" width="4" style="108" customWidth="1"/>
    <col min="11" max="11" width="5.28515625" style="108" bestFit="1" customWidth="1"/>
    <col min="12" max="12" width="4.85546875" style="108" customWidth="1"/>
    <col min="13" max="16384" width="9.140625" style="108"/>
  </cols>
  <sheetData>
    <row r="1" spans="1:42" s="5" customFormat="1" ht="12" customHeight="1">
      <c r="A1" s="11" t="s">
        <v>0</v>
      </c>
      <c r="E1" s="11"/>
      <c r="F1" s="11"/>
      <c r="G1" s="12"/>
      <c r="H1" s="12"/>
      <c r="I1" s="12"/>
      <c r="J1" s="12"/>
      <c r="K1" s="13"/>
      <c r="L1" s="12"/>
      <c r="AA1" s="24"/>
      <c r="AP1" s="24"/>
    </row>
    <row r="2" spans="1:42" s="5" customFormat="1" ht="12" customHeight="1">
      <c r="A2" s="1" t="s">
        <v>1</v>
      </c>
      <c r="E2" s="1"/>
      <c r="F2" s="1"/>
      <c r="G2" s="12"/>
      <c r="H2" s="12"/>
      <c r="I2" s="12"/>
      <c r="J2" s="12"/>
      <c r="K2" s="13"/>
      <c r="L2" s="12"/>
      <c r="AA2" s="24"/>
      <c r="AP2" s="24"/>
    </row>
    <row r="3" spans="1:42" s="5" customFormat="1" ht="12" customHeight="1">
      <c r="D3" s="1"/>
      <c r="E3" s="1"/>
      <c r="F3" s="1"/>
      <c r="G3" s="12"/>
      <c r="H3" s="12"/>
      <c r="I3" s="12"/>
      <c r="J3" s="12"/>
      <c r="K3" s="13"/>
      <c r="L3" s="12"/>
      <c r="AA3" s="24"/>
      <c r="AP3" s="24"/>
    </row>
    <row r="4" spans="1:42" ht="36" customHeight="1">
      <c r="B4" s="121" t="s">
        <v>98</v>
      </c>
      <c r="C4" s="121"/>
      <c r="D4" s="121"/>
      <c r="E4" s="121"/>
      <c r="F4" s="121"/>
      <c r="H4" s="122" t="s">
        <v>68</v>
      </c>
      <c r="I4" s="122"/>
      <c r="J4" s="122"/>
      <c r="K4" s="122"/>
      <c r="L4" s="122"/>
    </row>
    <row r="5" spans="1:42" ht="9.75" customHeight="1">
      <c r="B5" s="58"/>
      <c r="C5" s="123" t="s">
        <v>92</v>
      </c>
      <c r="D5" s="123"/>
      <c r="E5" s="123" t="s">
        <v>101</v>
      </c>
      <c r="F5" s="123"/>
      <c r="H5" s="58"/>
      <c r="I5" s="123">
        <v>2025</v>
      </c>
      <c r="J5" s="123"/>
      <c r="K5" s="123">
        <v>2026</v>
      </c>
      <c r="L5" s="123"/>
    </row>
    <row r="6" spans="1:42">
      <c r="B6" s="59"/>
      <c r="C6" s="107" t="s">
        <v>80</v>
      </c>
      <c r="D6" s="107" t="s">
        <v>76</v>
      </c>
      <c r="E6" s="107" t="s">
        <v>78</v>
      </c>
      <c r="F6" s="107" t="s">
        <v>79</v>
      </c>
      <c r="H6" s="59"/>
      <c r="I6" s="107" t="s">
        <v>104</v>
      </c>
      <c r="J6" s="107" t="s">
        <v>105</v>
      </c>
      <c r="K6" s="107" t="s">
        <v>106</v>
      </c>
      <c r="L6" s="107" t="s">
        <v>103</v>
      </c>
    </row>
    <row r="7" spans="1:42" ht="12" customHeight="1">
      <c r="B7" s="60" t="s">
        <v>13</v>
      </c>
      <c r="C7" s="98">
        <v>3.4984231810867925</v>
      </c>
      <c r="D7" s="98">
        <v>3.7084097790283153</v>
      </c>
      <c r="E7" s="98">
        <v>4.8609257821619707</v>
      </c>
      <c r="F7" s="99" t="s">
        <v>122</v>
      </c>
      <c r="H7" s="60" t="s">
        <v>19</v>
      </c>
      <c r="I7" s="98">
        <v>3.4984231810867925</v>
      </c>
      <c r="J7" s="98">
        <v>3.7084097790283153</v>
      </c>
      <c r="K7" s="98">
        <v>4.8609257821619707</v>
      </c>
      <c r="L7" s="99" t="s">
        <v>122</v>
      </c>
    </row>
    <row r="8" spans="1:42" ht="10.5" customHeight="1">
      <c r="B8" s="61" t="s">
        <v>22</v>
      </c>
      <c r="C8" s="100"/>
      <c r="D8" s="100"/>
      <c r="E8" s="100"/>
      <c r="F8" s="100"/>
      <c r="H8" s="61" t="s">
        <v>108</v>
      </c>
      <c r="I8" s="100"/>
      <c r="J8" s="100"/>
      <c r="K8" s="100"/>
      <c r="L8" s="100"/>
    </row>
    <row r="9" spans="1:42" ht="11.25" customHeight="1">
      <c r="B9" s="1" t="s">
        <v>14</v>
      </c>
      <c r="C9" s="101">
        <v>3.2492020944842892</v>
      </c>
      <c r="D9" s="101">
        <v>7.974043159093668</v>
      </c>
      <c r="E9" s="101">
        <v>8.8375815396652797</v>
      </c>
      <c r="F9" s="101">
        <v>5.4169193793811132</v>
      </c>
      <c r="H9" s="1" t="s">
        <v>109</v>
      </c>
      <c r="I9" s="101">
        <v>3.2492020944842892</v>
      </c>
      <c r="J9" s="101">
        <v>7.974043159093668</v>
      </c>
      <c r="K9" s="101">
        <v>8.8375815396652797</v>
      </c>
      <c r="L9" s="101">
        <v>5.4169193793811132</v>
      </c>
    </row>
    <row r="10" spans="1:42" ht="11.25" customHeight="1">
      <c r="B10" s="1" t="s">
        <v>15</v>
      </c>
      <c r="C10" s="102">
        <v>4.4038651281748997</v>
      </c>
      <c r="D10" s="102">
        <v>2.5199780340472273</v>
      </c>
      <c r="E10" s="102">
        <v>11.570308648965849</v>
      </c>
      <c r="F10" s="102" t="s">
        <v>123</v>
      </c>
      <c r="H10" s="1" t="s">
        <v>110</v>
      </c>
      <c r="I10" s="102">
        <v>4.4038651281748997</v>
      </c>
      <c r="J10" s="102">
        <v>2.5199780340472273</v>
      </c>
      <c r="K10" s="102">
        <v>11.570308648965849</v>
      </c>
      <c r="L10" s="102" t="s">
        <v>123</v>
      </c>
    </row>
    <row r="11" spans="1:42" ht="11.25" customHeight="1">
      <c r="B11" s="1" t="s">
        <v>16</v>
      </c>
      <c r="C11" s="102">
        <v>8.8960690050285507E-2</v>
      </c>
      <c r="D11" s="102">
        <v>-0.24691670676425304</v>
      </c>
      <c r="E11" s="102">
        <v>8.2273820869132663</v>
      </c>
      <c r="F11" s="102">
        <v>7.9422797557160862</v>
      </c>
      <c r="H11" s="1" t="s">
        <v>111</v>
      </c>
      <c r="I11" s="102">
        <v>8.8960690050285507E-2</v>
      </c>
      <c r="J11" s="102">
        <v>-0.24691670676425304</v>
      </c>
      <c r="K11" s="102">
        <v>8.2273820869132663</v>
      </c>
      <c r="L11" s="102">
        <v>7.9422797557160862</v>
      </c>
    </row>
    <row r="12" spans="1:42" ht="18">
      <c r="B12" s="62" t="s">
        <v>17</v>
      </c>
      <c r="C12" s="102">
        <v>-1.0161494572067937</v>
      </c>
      <c r="D12" s="102">
        <v>-4.5275058560756634</v>
      </c>
      <c r="E12" s="102">
        <v>6.3118069799905356</v>
      </c>
      <c r="F12" s="102">
        <v>3.3044177330153133</v>
      </c>
      <c r="H12" s="97" t="s">
        <v>112</v>
      </c>
      <c r="I12" s="102">
        <v>-1.0161494572067937</v>
      </c>
      <c r="J12" s="102">
        <v>-4.5275058560756634</v>
      </c>
      <c r="K12" s="102">
        <v>6.3118069799905356</v>
      </c>
      <c r="L12" s="102">
        <v>3.3044177330153133</v>
      </c>
    </row>
    <row r="13" spans="1:42" ht="21" customHeight="1">
      <c r="B13" s="63" t="s">
        <v>88</v>
      </c>
      <c r="C13" s="101">
        <v>9.5450278978248946</v>
      </c>
      <c r="D13" s="101">
        <v>2.2263110486459396</v>
      </c>
      <c r="E13" s="101">
        <v>-1.7237249731830104</v>
      </c>
      <c r="F13" s="101">
        <v>5.616611894728436</v>
      </c>
      <c r="H13" s="63" t="s">
        <v>116</v>
      </c>
      <c r="I13" s="101">
        <v>9.5450278978248946</v>
      </c>
      <c r="J13" s="101">
        <v>2.2263110486459396</v>
      </c>
      <c r="K13" s="101">
        <v>-1.7237249731830104</v>
      </c>
      <c r="L13" s="101">
        <v>5.616611894728436</v>
      </c>
    </row>
    <row r="14" spans="1:42" ht="10.5" customHeight="1">
      <c r="B14" s="64" t="s">
        <v>18</v>
      </c>
      <c r="C14" s="103"/>
      <c r="D14" s="103"/>
      <c r="E14" s="103"/>
      <c r="F14" s="103"/>
      <c r="H14" s="64" t="s">
        <v>113</v>
      </c>
      <c r="I14" s="103"/>
      <c r="J14" s="103"/>
      <c r="K14" s="103"/>
      <c r="L14" s="103"/>
    </row>
    <row r="15" spans="1:42" ht="11.25" customHeight="1">
      <c r="B15" s="1" t="s">
        <v>21</v>
      </c>
      <c r="C15" s="102">
        <v>11.498372825081972</v>
      </c>
      <c r="D15" s="102">
        <v>12.015364546511776</v>
      </c>
      <c r="E15" s="102">
        <v>11.018629101448326</v>
      </c>
      <c r="F15" s="102" t="s">
        <v>124</v>
      </c>
      <c r="H15" s="1" t="s">
        <v>114</v>
      </c>
      <c r="I15" s="102">
        <v>11.498372825081972</v>
      </c>
      <c r="J15" s="102">
        <v>12.015364546511776</v>
      </c>
      <c r="K15" s="102">
        <v>11.018629101448326</v>
      </c>
      <c r="L15" s="102" t="s">
        <v>124</v>
      </c>
    </row>
    <row r="16" spans="1:42" ht="11.25" customHeight="1">
      <c r="B16" s="1" t="s">
        <v>96</v>
      </c>
      <c r="C16" s="102">
        <v>25.872151571126835</v>
      </c>
      <c r="D16" s="102">
        <v>26.204789182223777</v>
      </c>
      <c r="E16" s="102">
        <v>22.409400201809035</v>
      </c>
      <c r="F16" s="102">
        <v>13.882868485320429</v>
      </c>
      <c r="H16" s="1" t="s">
        <v>115</v>
      </c>
      <c r="I16" s="102">
        <v>25.872151571126835</v>
      </c>
      <c r="J16" s="102">
        <v>26.204789182223777</v>
      </c>
      <c r="K16" s="102">
        <v>22.409400201809035</v>
      </c>
      <c r="L16" s="102">
        <v>13.882868485320429</v>
      </c>
    </row>
    <row r="17" spans="2:12" s="109" customFormat="1" ht="18">
      <c r="B17" s="65" t="s">
        <v>55</v>
      </c>
      <c r="C17" s="104">
        <v>18.2</v>
      </c>
      <c r="D17" s="104">
        <v>21.02</v>
      </c>
      <c r="E17" s="104">
        <v>22.5</v>
      </c>
      <c r="F17" s="104">
        <v>22.82</v>
      </c>
      <c r="H17" s="65" t="s">
        <v>117</v>
      </c>
      <c r="I17" s="104">
        <v>18.2</v>
      </c>
      <c r="J17" s="104">
        <v>21.02</v>
      </c>
      <c r="K17" s="104">
        <v>22.5</v>
      </c>
      <c r="L17" s="104">
        <v>22.82</v>
      </c>
    </row>
    <row r="18" spans="2:12" ht="10.5" customHeight="1">
      <c r="B18" s="66" t="s">
        <v>10</v>
      </c>
      <c r="C18" s="66"/>
      <c r="D18" s="66"/>
      <c r="E18" s="1"/>
      <c r="F18" s="1"/>
      <c r="H18" s="66" t="s">
        <v>107</v>
      </c>
      <c r="I18" s="66"/>
      <c r="J18" s="66"/>
      <c r="K18" s="1"/>
      <c r="L18" s="1"/>
    </row>
    <row r="19" spans="2:12">
      <c r="B19" s="66" t="s">
        <v>20</v>
      </c>
      <c r="C19" s="66"/>
      <c r="D19" s="66"/>
      <c r="E19" s="1"/>
      <c r="F19" s="1"/>
      <c r="H19" s="66" t="s">
        <v>23</v>
      </c>
      <c r="I19" s="66"/>
      <c r="J19" s="66"/>
      <c r="K19" s="1"/>
      <c r="L19" s="1"/>
    </row>
    <row r="20" spans="2:12">
      <c r="B20" s="79" t="s">
        <v>126</v>
      </c>
      <c r="C20" s="67"/>
      <c r="D20" s="67"/>
      <c r="E20" s="68"/>
      <c r="F20" s="68"/>
      <c r="H20" s="79" t="s">
        <v>129</v>
      </c>
      <c r="I20" s="67"/>
      <c r="J20" s="67"/>
      <c r="K20" s="68"/>
      <c r="L20" s="68"/>
    </row>
    <row r="22" spans="2:12">
      <c r="C22" s="110"/>
      <c r="D22" s="110"/>
      <c r="E22" s="110"/>
      <c r="F22" s="110"/>
    </row>
    <row r="23" spans="2:12">
      <c r="C23" s="111"/>
      <c r="D23" s="111"/>
      <c r="E23" s="111"/>
      <c r="F23" s="111"/>
    </row>
    <row r="24" spans="2:12">
      <c r="C24" s="112"/>
      <c r="D24" s="112"/>
      <c r="E24" s="112"/>
      <c r="F24" s="112"/>
    </row>
    <row r="25" spans="2:12">
      <c r="C25" s="113"/>
      <c r="D25" s="113"/>
      <c r="E25" s="113"/>
      <c r="F25" s="113"/>
    </row>
    <row r="26" spans="2:12">
      <c r="C26" s="112"/>
      <c r="D26" s="112"/>
      <c r="E26" s="112"/>
      <c r="F26" s="112"/>
    </row>
    <row r="27" spans="2:12">
      <c r="C27" s="112"/>
      <c r="D27" s="112"/>
      <c r="E27" s="112"/>
      <c r="F27" s="112"/>
    </row>
    <row r="28" spans="2:12">
      <c r="C28" s="112"/>
      <c r="D28" s="112"/>
      <c r="E28" s="112"/>
      <c r="F28" s="112"/>
    </row>
    <row r="29" spans="2:12">
      <c r="C29" s="112"/>
      <c r="D29" s="112"/>
      <c r="E29" s="112"/>
      <c r="F29" s="112"/>
    </row>
    <row r="30" spans="2:12">
      <c r="C30" s="113"/>
      <c r="D30" s="113"/>
      <c r="E30" s="113"/>
      <c r="F30" s="113"/>
    </row>
    <row r="31" spans="2:12">
      <c r="C31" s="113"/>
      <c r="D31" s="113"/>
      <c r="E31" s="113"/>
      <c r="F31" s="113"/>
    </row>
    <row r="32" spans="2:12">
      <c r="C32" s="112"/>
      <c r="D32" s="112"/>
      <c r="E32" s="112"/>
      <c r="F32" s="112"/>
    </row>
  </sheetData>
  <mergeCells count="6">
    <mergeCell ref="B4:F4"/>
    <mergeCell ref="H4:L4"/>
    <mergeCell ref="C5:D5"/>
    <mergeCell ref="E5:F5"/>
    <mergeCell ref="I5:J5"/>
    <mergeCell ref="K5:L5"/>
  </mergeCells>
  <pageMargins left="0.74803149606299213" right="0.74803149606299213" top="0.98425196850393704" bottom="0.98425196850393704" header="0.51181102362204722" footer="0.51181102362204722"/>
  <pageSetup paperSize="9" scale="85" orientation="portrait" r:id="rId1"/>
  <headerFooter alignWithMargins="0">
    <oddHeader>&amp;L&amp;"Arial,Regular"&amp;9НАРОДНА БАНКА СРБИЈЕ
Сектор за економска истраживања и статистику&amp;R&amp;"Arial,Regular"&amp;10&amp;K000000NATIONAL BANK OF SERBIA
Economic research and statistics department</oddHead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F99ECF5-3530-4078-949F-C497303231A9}">
  <dimension ref="A1:AE29"/>
  <sheetViews>
    <sheetView showGridLines="0" zoomScale="145" zoomScaleNormal="145" zoomScaleSheetLayoutView="115" workbookViewId="0">
      <selection activeCell="H4" sqref="H4:L18"/>
    </sheetView>
  </sheetViews>
  <sheetFormatPr defaultColWidth="9.140625" defaultRowHeight="12.75"/>
  <cols>
    <col min="1" max="1" width="5.7109375" style="108" customWidth="1"/>
    <col min="2" max="2" width="24.42578125" style="114" customWidth="1"/>
    <col min="3" max="3" width="4.28515625" style="114" customWidth="1"/>
    <col min="4" max="5" width="4" style="114" bestFit="1" customWidth="1"/>
    <col min="6" max="6" width="4.140625" style="114" bestFit="1" customWidth="1"/>
    <col min="7" max="7" width="5.7109375" style="108" customWidth="1"/>
    <col min="8" max="8" width="24.85546875" style="114" customWidth="1"/>
    <col min="9" max="9" width="3.85546875" style="114" customWidth="1"/>
    <col min="10" max="11" width="4.28515625" style="114" bestFit="1" customWidth="1"/>
    <col min="12" max="12" width="4.42578125" style="114" bestFit="1" customWidth="1"/>
    <col min="13" max="16384" width="9.140625" style="114"/>
  </cols>
  <sheetData>
    <row r="1" spans="1:31" s="5" customFormat="1" ht="12" customHeight="1">
      <c r="A1" s="11" t="s">
        <v>0</v>
      </c>
      <c r="C1" s="11"/>
      <c r="D1" s="12"/>
      <c r="E1" s="12"/>
      <c r="F1" s="12"/>
      <c r="G1" s="12"/>
      <c r="H1" s="12"/>
      <c r="P1" s="24"/>
      <c r="AE1" s="24"/>
    </row>
    <row r="2" spans="1:31" s="5" customFormat="1" ht="12" customHeight="1">
      <c r="A2" s="1" t="s">
        <v>1</v>
      </c>
      <c r="C2" s="1"/>
      <c r="D2" s="12"/>
      <c r="E2" s="12"/>
      <c r="F2" s="12"/>
      <c r="G2" s="12"/>
      <c r="H2" s="12"/>
      <c r="P2" s="24"/>
      <c r="AE2" s="24"/>
    </row>
    <row r="3" spans="1:31" s="5" customFormat="1" ht="12" customHeight="1">
      <c r="C3" s="1"/>
      <c r="D3" s="12"/>
      <c r="E3" s="12"/>
      <c r="F3" s="12"/>
      <c r="G3" s="12"/>
      <c r="H3" s="12"/>
      <c r="P3" s="24"/>
      <c r="AE3" s="24"/>
    </row>
    <row r="4" spans="1:31" ht="15.75" customHeight="1">
      <c r="B4" s="125" t="s">
        <v>65</v>
      </c>
      <c r="C4" s="126"/>
      <c r="D4" s="126"/>
      <c r="E4" s="126"/>
      <c r="F4" s="126"/>
      <c r="G4" s="109"/>
      <c r="H4" s="127" t="s">
        <v>66</v>
      </c>
      <c r="I4" s="127"/>
      <c r="J4" s="127"/>
      <c r="K4" s="127"/>
      <c r="L4" s="127"/>
    </row>
    <row r="5" spans="1:31" ht="10.5" customHeight="1">
      <c r="B5" s="48"/>
      <c r="C5" s="123" t="s">
        <v>92</v>
      </c>
      <c r="D5" s="123"/>
      <c r="E5" s="123" t="s">
        <v>101</v>
      </c>
      <c r="F5" s="123"/>
      <c r="G5" s="109"/>
      <c r="H5" s="48"/>
      <c r="I5" s="123">
        <v>2025</v>
      </c>
      <c r="J5" s="123"/>
      <c r="K5" s="123">
        <v>2026</v>
      </c>
      <c r="L5" s="123"/>
    </row>
    <row r="6" spans="1:31" ht="10.5" customHeight="1">
      <c r="B6" s="49"/>
      <c r="C6" s="107" t="s">
        <v>80</v>
      </c>
      <c r="D6" s="107" t="s">
        <v>76</v>
      </c>
      <c r="E6" s="107" t="s">
        <v>78</v>
      </c>
      <c r="F6" s="107" t="s">
        <v>79</v>
      </c>
      <c r="G6" s="109"/>
      <c r="H6" s="49"/>
      <c r="I6" s="107" t="s">
        <v>104</v>
      </c>
      <c r="J6" s="107" t="s">
        <v>105</v>
      </c>
      <c r="K6" s="107" t="s">
        <v>106</v>
      </c>
      <c r="L6" s="107" t="s">
        <v>103</v>
      </c>
    </row>
    <row r="7" spans="1:31" ht="10.5" customHeight="1">
      <c r="B7" s="69" t="s">
        <v>82</v>
      </c>
      <c r="C7" s="53"/>
      <c r="D7" s="53"/>
      <c r="E7" s="53"/>
      <c r="F7" s="53"/>
      <c r="H7" s="69" t="s">
        <v>95</v>
      </c>
      <c r="I7" s="53"/>
      <c r="J7" s="53"/>
      <c r="K7" s="53"/>
      <c r="L7" s="53"/>
    </row>
    <row r="8" spans="1:31" ht="12.75" customHeight="1">
      <c r="B8" s="50" t="s">
        <v>102</v>
      </c>
      <c r="C8" s="105">
        <v>-2.1800680199965967</v>
      </c>
      <c r="D8" s="56">
        <v>8.8658995071642721</v>
      </c>
      <c r="E8" s="56">
        <v>1.3666410891260767</v>
      </c>
      <c r="F8" s="56" t="s">
        <v>128</v>
      </c>
      <c r="H8" s="115" t="s">
        <v>99</v>
      </c>
      <c r="I8" s="105">
        <v>-2.1800680199965967</v>
      </c>
      <c r="J8" s="56">
        <v>8.8658995071642721</v>
      </c>
      <c r="K8" s="56">
        <v>1.3666410891260767</v>
      </c>
      <c r="L8" s="56" t="s">
        <v>128</v>
      </c>
    </row>
    <row r="9" spans="1:31" ht="12.75" customHeight="1">
      <c r="B9" s="51" t="s">
        <v>72</v>
      </c>
      <c r="C9" s="56">
        <v>-12.244979108613236</v>
      </c>
      <c r="D9" s="56">
        <v>10.589263273241272</v>
      </c>
      <c r="E9" s="56">
        <v>-5.0521156683475255</v>
      </c>
      <c r="F9" s="56">
        <v>9</v>
      </c>
      <c r="H9" s="51" t="s">
        <v>73</v>
      </c>
      <c r="I9" s="56">
        <v>-12.244979108613236</v>
      </c>
      <c r="J9" s="56">
        <v>10.589263273241272</v>
      </c>
      <c r="K9" s="56">
        <v>-5.0521156683475255</v>
      </c>
      <c r="L9" s="56">
        <v>9</v>
      </c>
    </row>
    <row r="10" spans="1:31" ht="12.75" customHeight="1">
      <c r="B10" s="52" t="s">
        <v>97</v>
      </c>
      <c r="C10" s="56">
        <v>-11.044794375953146</v>
      </c>
      <c r="D10" s="56">
        <v>-0.51764065616526977</v>
      </c>
      <c r="E10" s="56">
        <v>68.634072312086971</v>
      </c>
      <c r="F10" s="56">
        <v>-17.92616323655426</v>
      </c>
      <c r="H10" s="52" t="s">
        <v>100</v>
      </c>
      <c r="I10" s="56">
        <v>-11.044794375953146</v>
      </c>
      <c r="J10" s="56">
        <v>-0.51764065616526977</v>
      </c>
      <c r="K10" s="56">
        <v>68.634072312086971</v>
      </c>
      <c r="L10" s="56">
        <v>-17.92616323655426</v>
      </c>
    </row>
    <row r="11" spans="1:31" ht="12.75" customHeight="1">
      <c r="B11" s="52" t="s">
        <v>51</v>
      </c>
      <c r="C11" s="56">
        <v>-0.83919535974330017</v>
      </c>
      <c r="D11" s="56">
        <v>1.0342171856089806</v>
      </c>
      <c r="E11" s="56">
        <v>8.8812826517744554</v>
      </c>
      <c r="F11" s="56" t="s">
        <v>125</v>
      </c>
      <c r="H11" s="52" t="s">
        <v>83</v>
      </c>
      <c r="I11" s="56">
        <v>-0.83919535974330017</v>
      </c>
      <c r="J11" s="56">
        <v>1.0342171856089806</v>
      </c>
      <c r="K11" s="56">
        <v>8.8812826517744554</v>
      </c>
      <c r="L11" s="56" t="s">
        <v>125</v>
      </c>
      <c r="N11" s="116"/>
    </row>
    <row r="12" spans="1:31" ht="12.75" customHeight="1">
      <c r="B12" s="83" t="s">
        <v>52</v>
      </c>
      <c r="C12" s="56">
        <v>2.2429557992072091</v>
      </c>
      <c r="D12" s="56">
        <v>-3.1607921888989381</v>
      </c>
      <c r="E12" s="56">
        <v>-6.162150865537626</v>
      </c>
      <c r="F12" s="56">
        <v>2.5208080200358296</v>
      </c>
      <c r="H12" s="52" t="s">
        <v>56</v>
      </c>
      <c r="I12" s="56">
        <v>2.2429557992072091</v>
      </c>
      <c r="J12" s="56">
        <v>-3.1607921888989381</v>
      </c>
      <c r="K12" s="56">
        <v>-6.162150865537626</v>
      </c>
      <c r="L12" s="56">
        <v>2.5208080200358296</v>
      </c>
    </row>
    <row r="13" spans="1:31" ht="12.75" customHeight="1">
      <c r="B13" s="51" t="s">
        <v>33</v>
      </c>
      <c r="C13" s="56">
        <v>-11.948529411764724</v>
      </c>
      <c r="D13" s="56">
        <v>6.6496163682864307</v>
      </c>
      <c r="E13" s="56">
        <v>-9.7357440890125275</v>
      </c>
      <c r="F13" s="56">
        <v>9.6774193548387046</v>
      </c>
      <c r="G13" s="1"/>
      <c r="H13" s="97" t="s">
        <v>44</v>
      </c>
      <c r="I13" s="56">
        <v>-11.948529411764724</v>
      </c>
      <c r="J13" s="56">
        <v>6.6496163682864307</v>
      </c>
      <c r="K13" s="56">
        <v>-9.7357440890125275</v>
      </c>
      <c r="L13" s="56">
        <v>9.6774193548387046</v>
      </c>
    </row>
    <row r="14" spans="1:31" ht="12.75" customHeight="1">
      <c r="B14" s="52" t="s">
        <v>53</v>
      </c>
      <c r="C14" s="56">
        <v>5.0517799537811214</v>
      </c>
      <c r="D14" s="56">
        <v>15.57324028695237</v>
      </c>
      <c r="E14" s="56">
        <v>2.0717752017798858</v>
      </c>
      <c r="F14" s="56">
        <v>-3.4607492978407066</v>
      </c>
      <c r="H14" s="52" t="s">
        <v>90</v>
      </c>
      <c r="I14" s="56">
        <v>5.0517799537811214</v>
      </c>
      <c r="J14" s="56">
        <v>15.57324028695237</v>
      </c>
      <c r="K14" s="56">
        <v>2.0717752017798858</v>
      </c>
      <c r="L14" s="56">
        <v>-3.4607492978407066</v>
      </c>
    </row>
    <row r="15" spans="1:31" ht="18">
      <c r="B15" s="76" t="s">
        <v>54</v>
      </c>
      <c r="C15" s="106">
        <v>-13.795991951495594</v>
      </c>
      <c r="D15" s="106">
        <v>0.64242939757951945</v>
      </c>
      <c r="E15" s="106">
        <v>4.8060138052095311</v>
      </c>
      <c r="F15" s="106">
        <v>13.588510463227436</v>
      </c>
      <c r="H15" s="76" t="s">
        <v>74</v>
      </c>
      <c r="I15" s="106">
        <v>-13.795991951495594</v>
      </c>
      <c r="J15" s="106">
        <v>0.64242939757951945</v>
      </c>
      <c r="K15" s="106">
        <v>4.8060138052095311</v>
      </c>
      <c r="L15" s="106">
        <v>13.588510463227436</v>
      </c>
    </row>
    <row r="16" spans="1:31" ht="11.25" customHeight="1">
      <c r="B16" s="77" t="s">
        <v>10</v>
      </c>
      <c r="C16" s="77"/>
      <c r="D16" s="77"/>
      <c r="E16" s="78"/>
      <c r="F16" s="78"/>
      <c r="H16" s="117" t="s">
        <v>107</v>
      </c>
      <c r="I16" s="117"/>
      <c r="J16" s="117"/>
      <c r="K16" s="117"/>
      <c r="L16" s="117"/>
    </row>
    <row r="17" spans="2:12" ht="11.25" customHeight="1">
      <c r="B17" s="47" t="s">
        <v>20</v>
      </c>
      <c r="C17" s="47"/>
      <c r="D17" s="47"/>
      <c r="E17" s="47"/>
      <c r="F17" s="47"/>
      <c r="H17" s="47" t="s">
        <v>23</v>
      </c>
      <c r="I17" s="47"/>
      <c r="J17" s="47"/>
      <c r="K17" s="47"/>
      <c r="L17" s="47"/>
    </row>
    <row r="18" spans="2:12" ht="12" customHeight="1">
      <c r="B18" s="124" t="s">
        <v>127</v>
      </c>
      <c r="C18" s="124"/>
      <c r="D18" s="124"/>
      <c r="E18" s="124"/>
      <c r="F18" s="124"/>
      <c r="H18" s="124" t="s">
        <v>130</v>
      </c>
      <c r="I18" s="124"/>
      <c r="J18" s="124"/>
      <c r="K18" s="124"/>
      <c r="L18" s="124"/>
    </row>
    <row r="21" spans="2:12">
      <c r="C21" s="56"/>
      <c r="D21" s="56"/>
      <c r="E21" s="56"/>
      <c r="F21" s="56"/>
    </row>
    <row r="22" spans="2:12">
      <c r="C22" s="57"/>
      <c r="D22" s="56"/>
      <c r="E22" s="56"/>
      <c r="F22" s="56"/>
    </row>
    <row r="23" spans="2:12">
      <c r="C23" s="57"/>
      <c r="D23" s="57"/>
      <c r="E23" s="56"/>
      <c r="F23" s="56"/>
    </row>
    <row r="24" spans="2:12">
      <c r="C24" s="56"/>
      <c r="D24" s="56"/>
      <c r="E24" s="56"/>
      <c r="F24" s="56"/>
    </row>
    <row r="25" spans="2:12">
      <c r="C25" s="56"/>
      <c r="D25" s="56"/>
      <c r="E25" s="56"/>
      <c r="F25" s="56"/>
    </row>
    <row r="26" spans="2:12">
      <c r="C26" s="56"/>
      <c r="D26" s="56"/>
      <c r="E26" s="56"/>
      <c r="F26" s="56"/>
    </row>
    <row r="27" spans="2:12">
      <c r="C27" s="57"/>
      <c r="D27" s="57"/>
      <c r="E27" s="57"/>
      <c r="F27" s="57"/>
    </row>
    <row r="28" spans="2:12">
      <c r="C28" s="56"/>
      <c r="D28" s="56"/>
      <c r="E28" s="56"/>
      <c r="F28" s="56"/>
    </row>
    <row r="29" spans="2:12">
      <c r="C29" s="56"/>
      <c r="D29" s="56"/>
      <c r="E29" s="56"/>
      <c r="F29" s="56"/>
    </row>
  </sheetData>
  <mergeCells count="8">
    <mergeCell ref="B18:F18"/>
    <mergeCell ref="H18:L18"/>
    <mergeCell ref="B4:F4"/>
    <mergeCell ref="H4:L4"/>
    <mergeCell ref="C5:D5"/>
    <mergeCell ref="E5:F5"/>
    <mergeCell ref="I5:J5"/>
    <mergeCell ref="K5:L5"/>
  </mergeCells>
  <pageMargins left="0.74803149606299213" right="0.74803149606299213" top="0.98425196850393704" bottom="0.98425196850393704" header="0.51181102362204722" footer="0.51181102362204722"/>
  <pageSetup paperSize="9" scale="85" orientation="portrait" r:id="rId1"/>
  <headerFooter alignWithMargins="0">
    <oddHeader>&amp;L&amp;"Arial,Regular"&amp;9НАРОДНА БАНКА СРБИЈЕ
Сектор за економска истраживања и статистику&amp;R&amp;"Arial,Regular"&amp;10&amp;K000000NATIONAL BANK OF SERBIA
Economic research and statistics department</oddHead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6"/>
  <dimension ref="A1:AP9983"/>
  <sheetViews>
    <sheetView showGridLines="0" zoomScaleNormal="100" zoomScaleSheetLayoutView="100" workbookViewId="0">
      <selection activeCell="D4" sqref="D4:D5"/>
    </sheetView>
  </sheetViews>
  <sheetFormatPr defaultColWidth="9.140625" defaultRowHeight="12.75"/>
  <cols>
    <col min="1" max="1" width="5.7109375" style="5" customWidth="1"/>
    <col min="2" max="2" width="39.85546875" style="5" customWidth="1"/>
    <col min="3" max="3" width="10.7109375" style="5" customWidth="1"/>
    <col min="4" max="4" width="39.85546875" style="5" customWidth="1"/>
    <col min="5" max="5" width="1.7109375" style="5" customWidth="1"/>
    <col min="6" max="6" width="5.7109375" style="5" customWidth="1"/>
    <col min="7" max="10" width="10.7109375" style="12" customWidth="1"/>
    <col min="11" max="11" width="10.7109375" style="13" customWidth="1"/>
    <col min="12" max="12" width="10.7109375" style="12" customWidth="1"/>
    <col min="13" max="19" width="10.7109375" style="5" customWidth="1"/>
    <col min="20" max="26" width="9.140625" style="5"/>
    <col min="27" max="27" width="9.42578125" style="5" bestFit="1" customWidth="1"/>
    <col min="28" max="41" width="9.140625" style="5"/>
    <col min="42" max="42" width="9.7109375" style="5" bestFit="1" customWidth="1"/>
    <col min="43" max="16384" width="9.140625" style="5"/>
  </cols>
  <sheetData>
    <row r="1" spans="1:42" ht="12" customHeight="1">
      <c r="A1" s="11" t="s">
        <v>0</v>
      </c>
      <c r="E1" s="11"/>
      <c r="F1" s="11"/>
      <c r="AA1" s="24"/>
      <c r="AP1" s="54"/>
    </row>
    <row r="2" spans="1:42" ht="12" customHeight="1">
      <c r="A2" s="1" t="s">
        <v>1</v>
      </c>
      <c r="E2" s="1"/>
      <c r="F2" s="1"/>
      <c r="AA2" s="24"/>
      <c r="AP2" s="24"/>
    </row>
    <row r="3" spans="1:42" ht="12" customHeight="1">
      <c r="D3" s="1"/>
      <c r="E3" s="1"/>
      <c r="F3" s="1"/>
      <c r="AA3" s="24"/>
      <c r="AP3" s="24"/>
    </row>
    <row r="4" spans="1:42" ht="212.45" customHeight="1">
      <c r="B4" s="21"/>
      <c r="D4" s="128"/>
      <c r="E4" s="1"/>
      <c r="F4" s="1"/>
      <c r="AA4" s="24"/>
      <c r="AP4" s="24"/>
    </row>
    <row r="5" spans="1:42" ht="9.75" customHeight="1">
      <c r="D5" s="129"/>
      <c r="E5" s="1"/>
      <c r="F5" s="1"/>
      <c r="AA5" s="24"/>
      <c r="AP5" s="24"/>
    </row>
    <row r="6" spans="1:42" ht="12" customHeight="1">
      <c r="G6" s="14" t="s">
        <v>0</v>
      </c>
      <c r="AA6" s="24"/>
      <c r="AP6" s="24"/>
    </row>
    <row r="7" spans="1:42" ht="12" customHeight="1">
      <c r="D7" s="15"/>
      <c r="E7" s="15"/>
      <c r="F7" s="15"/>
      <c r="G7" s="10" t="s">
        <v>1</v>
      </c>
      <c r="AA7" s="24"/>
      <c r="AP7" s="24"/>
    </row>
    <row r="8" spans="1:42" ht="56.25">
      <c r="B8" s="40"/>
      <c r="G8" s="37"/>
      <c r="H8" s="37"/>
      <c r="I8" s="37" t="s">
        <v>5</v>
      </c>
      <c r="J8" s="37" t="s">
        <v>6</v>
      </c>
      <c r="K8" s="37" t="s">
        <v>63</v>
      </c>
      <c r="L8" s="19"/>
      <c r="M8" s="20"/>
      <c r="N8" s="20"/>
      <c r="O8" s="20"/>
      <c r="P8" s="20"/>
      <c r="Q8" s="20"/>
      <c r="R8" s="20"/>
      <c r="S8" s="20"/>
      <c r="AA8" s="24"/>
      <c r="AP8" s="24"/>
    </row>
    <row r="9" spans="1:42" ht="56.25">
      <c r="G9" s="37"/>
      <c r="H9" s="38"/>
      <c r="I9" s="36" t="s">
        <v>8</v>
      </c>
      <c r="J9" s="36" t="s">
        <v>9</v>
      </c>
      <c r="K9" s="36" t="s">
        <v>62</v>
      </c>
      <c r="L9" s="19"/>
      <c r="M9" s="20"/>
      <c r="N9" s="20"/>
      <c r="O9" s="20"/>
      <c r="P9" s="20"/>
      <c r="Q9" s="20"/>
      <c r="R9" s="20"/>
      <c r="S9" s="20"/>
      <c r="AP9" s="24"/>
    </row>
    <row r="10" spans="1:42" ht="15" hidden="1" customHeight="1">
      <c r="G10" s="41">
        <v>2011</v>
      </c>
      <c r="H10" s="43" t="s">
        <v>26</v>
      </c>
      <c r="I10" s="45">
        <v>18.907504926653118</v>
      </c>
      <c r="J10" s="45">
        <v>11.298292967468541</v>
      </c>
      <c r="K10" s="46">
        <v>0.84504349148657087</v>
      </c>
    </row>
    <row r="11" spans="1:42" ht="15" hidden="1" customHeight="1">
      <c r="G11" s="42" t="s">
        <v>2</v>
      </c>
      <c r="H11" s="42" t="s">
        <v>2</v>
      </c>
      <c r="I11" s="45">
        <v>5.5332702636668074</v>
      </c>
      <c r="J11" s="45">
        <v>8.6186649286002108</v>
      </c>
      <c r="K11" s="46">
        <v>-1.4515349458762228</v>
      </c>
    </row>
    <row r="12" spans="1:42" ht="15" hidden="1" customHeight="1">
      <c r="G12" s="42" t="s">
        <v>3</v>
      </c>
      <c r="H12" s="42" t="s">
        <v>3</v>
      </c>
      <c r="I12" s="45">
        <v>2.9324882662676259</v>
      </c>
      <c r="J12" s="45">
        <v>4.5941647611071943</v>
      </c>
      <c r="K12" s="46">
        <v>-0.76666588165815619</v>
      </c>
    </row>
    <row r="13" spans="1:42" ht="15" hidden="1" customHeight="1">
      <c r="G13" s="42" t="s">
        <v>4</v>
      </c>
      <c r="H13" s="42" t="s">
        <v>4</v>
      </c>
      <c r="I13" s="45">
        <v>-1.4093813850367241</v>
      </c>
      <c r="J13" s="45">
        <v>10.777992161260357</v>
      </c>
      <c r="K13" s="46">
        <v>-4.153126640242828</v>
      </c>
    </row>
    <row r="14" spans="1:42" ht="15" customHeight="1">
      <c r="G14" s="41">
        <v>2012</v>
      </c>
      <c r="H14" s="43" t="s">
        <v>27</v>
      </c>
      <c r="I14" s="45">
        <v>-4.3177521096281595</v>
      </c>
      <c r="J14" s="45">
        <v>3.2887931194231612</v>
      </c>
      <c r="K14" s="46">
        <v>-2.4271673910763312</v>
      </c>
    </row>
    <row r="15" spans="1:42" ht="15" customHeight="1">
      <c r="G15" s="42" t="s">
        <v>2</v>
      </c>
      <c r="H15" s="42" t="s">
        <v>2</v>
      </c>
      <c r="I15" s="45">
        <v>5.8424500487026023</v>
      </c>
      <c r="J15" s="45">
        <v>3.99572407972002</v>
      </c>
      <c r="K15" s="46">
        <v>0.19657048335980121</v>
      </c>
    </row>
    <row r="16" spans="1:42" ht="15" customHeight="1">
      <c r="G16" s="44" t="s">
        <v>3</v>
      </c>
      <c r="H16" s="44" t="s">
        <v>3</v>
      </c>
      <c r="I16" s="45">
        <v>3.2916982766619185</v>
      </c>
      <c r="J16" s="45">
        <v>-1.3798824427353225</v>
      </c>
      <c r="K16" s="46">
        <v>1.4772922987362935</v>
      </c>
    </row>
    <row r="17" spans="7:13" ht="15" customHeight="1">
      <c r="G17" s="44" t="s">
        <v>4</v>
      </c>
      <c r="H17" s="44" t="s">
        <v>4</v>
      </c>
      <c r="I17" s="45">
        <v>5.9427992466777511</v>
      </c>
      <c r="J17" s="45">
        <v>0.28192579948202479</v>
      </c>
      <c r="K17" s="46">
        <v>1.6213434942928773</v>
      </c>
    </row>
    <row r="18" spans="7:13" ht="15" customHeight="1">
      <c r="G18" s="41">
        <v>2013</v>
      </c>
      <c r="H18" s="43" t="s">
        <v>28</v>
      </c>
      <c r="I18" s="45">
        <v>12.510565100253345</v>
      </c>
      <c r="J18" s="45">
        <v>7.9572864682262434E-3</v>
      </c>
      <c r="K18" s="46">
        <v>3.4812551980507056</v>
      </c>
    </row>
    <row r="19" spans="7:13" ht="15" customHeight="1">
      <c r="G19" s="42" t="s">
        <v>2</v>
      </c>
      <c r="H19" s="42" t="s">
        <v>2</v>
      </c>
      <c r="I19" s="45">
        <v>12.918890584954283</v>
      </c>
      <c r="J19" s="45">
        <v>4.7251937721207042</v>
      </c>
      <c r="K19" s="46">
        <v>2.0974844313370622</v>
      </c>
    </row>
    <row r="20" spans="7:13" ht="15" customHeight="1">
      <c r="G20" s="44" t="s">
        <v>3</v>
      </c>
      <c r="H20" s="44" t="s">
        <v>3</v>
      </c>
      <c r="I20" s="45">
        <v>27.158723628182742</v>
      </c>
      <c r="J20" s="45">
        <v>12.505160035276973</v>
      </c>
      <c r="K20" s="46">
        <v>3.7597044699537272</v>
      </c>
    </row>
    <row r="21" spans="7:13" ht="15" customHeight="1">
      <c r="G21" s="44" t="s">
        <v>4</v>
      </c>
      <c r="H21" s="44" t="s">
        <v>4</v>
      </c>
      <c r="I21" s="45">
        <v>18.429076161099516</v>
      </c>
      <c r="J21" s="45">
        <v>10.861656801957594</v>
      </c>
      <c r="K21" s="46">
        <v>1.4566473971958092</v>
      </c>
    </row>
    <row r="22" spans="7:13" ht="15" customHeight="1">
      <c r="G22" s="41">
        <v>2014</v>
      </c>
      <c r="H22" s="41" t="s">
        <v>29</v>
      </c>
      <c r="I22" s="45">
        <v>16.486808610287284</v>
      </c>
      <c r="J22" s="45">
        <v>7.4915584551260537</v>
      </c>
      <c r="K22" s="46">
        <v>2.2768473323985026</v>
      </c>
      <c r="M22" s="17"/>
    </row>
    <row r="23" spans="7:13" ht="15" customHeight="1">
      <c r="G23" s="42" t="s">
        <v>2</v>
      </c>
      <c r="H23" s="42" t="s">
        <v>2</v>
      </c>
      <c r="I23" s="45">
        <v>8.5861339186973851</v>
      </c>
      <c r="J23" s="45">
        <v>8.2808319917928799</v>
      </c>
      <c r="K23" s="46">
        <v>-0.40044692459971881</v>
      </c>
    </row>
    <row r="24" spans="7:13" ht="15" customHeight="1">
      <c r="G24" s="42" t="s">
        <v>3</v>
      </c>
      <c r="H24" s="42" t="s">
        <v>3</v>
      </c>
      <c r="I24" s="45">
        <v>-5.2990928646886317</v>
      </c>
      <c r="J24" s="45">
        <v>3.592307583274021</v>
      </c>
      <c r="K24" s="46">
        <v>-3.4684755691748328</v>
      </c>
    </row>
    <row r="25" spans="7:13" ht="15" customHeight="1">
      <c r="G25" s="44" t="s">
        <v>4</v>
      </c>
      <c r="H25" s="44" t="s">
        <v>4</v>
      </c>
      <c r="I25" s="45">
        <v>1.1027184404223789</v>
      </c>
      <c r="J25" s="45">
        <v>1.650677375824344</v>
      </c>
      <c r="K25" s="46">
        <v>-0.30809624042033923</v>
      </c>
    </row>
    <row r="26" spans="7:13" ht="15" customHeight="1">
      <c r="G26" s="41">
        <v>2015</v>
      </c>
      <c r="H26" s="41" t="s">
        <v>30</v>
      </c>
      <c r="I26" s="45">
        <v>8.4643799636586579</v>
      </c>
      <c r="J26" s="45">
        <v>13.111489659808797</v>
      </c>
      <c r="K26" s="46">
        <v>-2.3064776134508067</v>
      </c>
    </row>
    <row r="27" spans="7:13" ht="15" customHeight="1">
      <c r="G27" s="42" t="s">
        <v>2</v>
      </c>
      <c r="H27" s="42" t="s">
        <v>2</v>
      </c>
      <c r="I27" s="45">
        <v>10.651041429909185</v>
      </c>
      <c r="J27" s="45">
        <v>4.6320981805963299</v>
      </c>
      <c r="K27" s="46">
        <v>1.969872732225399</v>
      </c>
    </row>
    <row r="28" spans="7:13" ht="15" customHeight="1">
      <c r="G28" s="42" t="s">
        <v>3</v>
      </c>
      <c r="H28" s="42" t="s">
        <v>3</v>
      </c>
      <c r="I28" s="45">
        <v>9.8722407687892115</v>
      </c>
      <c r="J28" s="45">
        <v>5.8020815941106463</v>
      </c>
      <c r="K28" s="46">
        <v>1.2103613706014902</v>
      </c>
    </row>
    <row r="29" spans="7:13" ht="15" customHeight="1">
      <c r="G29" s="44" t="s">
        <v>4</v>
      </c>
      <c r="H29" s="44" t="s">
        <v>4</v>
      </c>
      <c r="I29" s="45">
        <v>7.2031309262001457</v>
      </c>
      <c r="J29" s="45">
        <v>4.742474595483344</v>
      </c>
      <c r="K29" s="46">
        <v>0.59081328643493525</v>
      </c>
    </row>
    <row r="30" spans="7:13" ht="15" customHeight="1">
      <c r="G30" s="41">
        <v>2016</v>
      </c>
      <c r="H30" s="41" t="s">
        <v>31</v>
      </c>
      <c r="I30" s="45">
        <v>12.168217071428529</v>
      </c>
      <c r="J30" s="45">
        <v>4.6203541724744781</v>
      </c>
      <c r="K30" s="46">
        <v>2.6256235938256083</v>
      </c>
    </row>
    <row r="31" spans="7:13" ht="15" customHeight="1">
      <c r="G31" s="42" t="s">
        <v>2</v>
      </c>
      <c r="H31" s="42" t="s">
        <v>2</v>
      </c>
      <c r="I31" s="45">
        <v>9.7328076323774013</v>
      </c>
      <c r="J31" s="45">
        <v>10.071840423053686</v>
      </c>
      <c r="K31" s="46">
        <v>-0.59711111667624517</v>
      </c>
    </row>
    <row r="32" spans="7:13" ht="15" customHeight="1">
      <c r="G32" s="42" t="s">
        <v>3</v>
      </c>
      <c r="H32" s="42" t="s">
        <v>3</v>
      </c>
      <c r="I32" s="45">
        <v>9.3060697094329896</v>
      </c>
      <c r="J32" s="45">
        <v>4.8482772936186791</v>
      </c>
      <c r="K32" s="46">
        <v>1.6023625497465344</v>
      </c>
    </row>
    <row r="33" spans="7:11" ht="15" customHeight="1">
      <c r="G33" s="44" t="s">
        <v>4</v>
      </c>
      <c r="H33" s="44" t="s">
        <v>4</v>
      </c>
      <c r="I33" s="45">
        <v>12.463445328045424</v>
      </c>
      <c r="J33" s="45">
        <v>5.8816697771332542</v>
      </c>
      <c r="K33" s="46">
        <v>2.2375137770152262</v>
      </c>
    </row>
    <row r="34" spans="7:11" ht="15" customHeight="1">
      <c r="G34" s="41">
        <v>2017</v>
      </c>
      <c r="H34" s="41" t="s">
        <v>11</v>
      </c>
      <c r="I34" s="45">
        <v>7.4943341473931326</v>
      </c>
      <c r="J34" s="45">
        <v>7.5350371829091358</v>
      </c>
      <c r="K34" s="46">
        <v>-0.34500862404300825</v>
      </c>
    </row>
    <row r="35" spans="7:11" ht="15" customHeight="1">
      <c r="G35" s="42" t="s">
        <v>2</v>
      </c>
      <c r="H35" s="42" t="s">
        <v>2</v>
      </c>
      <c r="I35" s="45">
        <v>9.038721236779395</v>
      </c>
      <c r="J35" s="45">
        <v>7.4024098575243329</v>
      </c>
      <c r="K35" s="46">
        <v>0.35154749007086916</v>
      </c>
    </row>
    <row r="36" spans="7:11" ht="15" customHeight="1">
      <c r="G36" s="42" t="s">
        <v>3</v>
      </c>
      <c r="H36" s="42" t="s">
        <v>3</v>
      </c>
      <c r="I36" s="45">
        <v>9.6477881009035684</v>
      </c>
      <c r="J36" s="45">
        <v>12.486338388285787</v>
      </c>
      <c r="K36" s="46">
        <v>-1.5614595937154787</v>
      </c>
    </row>
    <row r="37" spans="7:11" ht="15" customHeight="1">
      <c r="G37" s="44" t="s">
        <v>4</v>
      </c>
      <c r="H37" s="44" t="s">
        <v>4</v>
      </c>
      <c r="I37" s="45">
        <v>5.3357806006387136</v>
      </c>
      <c r="J37" s="45">
        <v>13.487332383499179</v>
      </c>
      <c r="K37" s="46">
        <v>-4.0835912498063118</v>
      </c>
    </row>
    <row r="38" spans="7:11" ht="15" customHeight="1">
      <c r="G38" s="41">
        <v>2018</v>
      </c>
      <c r="H38" s="41" t="s">
        <v>24</v>
      </c>
      <c r="I38" s="45">
        <v>9.3094253761684058</v>
      </c>
      <c r="J38" s="45">
        <v>13.07251188468382</v>
      </c>
      <c r="K38" s="46">
        <v>-2.2877569490143235</v>
      </c>
    </row>
    <row r="39" spans="7:11" ht="15" customHeight="1">
      <c r="G39" s="42" t="s">
        <v>2</v>
      </c>
      <c r="H39" s="42" t="s">
        <v>2</v>
      </c>
      <c r="I39" s="45">
        <v>6.682966199629405</v>
      </c>
      <c r="J39" s="45">
        <v>9.3270792843487271</v>
      </c>
      <c r="K39" s="46">
        <v>-1.6698740968342229</v>
      </c>
    </row>
    <row r="40" spans="7:11" ht="15" customHeight="1">
      <c r="G40" s="42" t="s">
        <v>3</v>
      </c>
      <c r="H40" s="42" t="s">
        <v>3</v>
      </c>
      <c r="I40" s="45">
        <v>9.4642875804995583</v>
      </c>
      <c r="J40" s="45">
        <v>11.370131642102038</v>
      </c>
      <c r="K40" s="46">
        <v>-1.3546332489682531</v>
      </c>
    </row>
    <row r="41" spans="7:11" ht="15" customHeight="1">
      <c r="G41" s="42" t="s">
        <v>4</v>
      </c>
      <c r="H41" s="42" t="s">
        <v>4</v>
      </c>
      <c r="I41" s="45">
        <v>10.734009754762397</v>
      </c>
      <c r="J41" s="45">
        <v>10.87266687650758</v>
      </c>
      <c r="K41" s="46">
        <v>-0.91923944512952582</v>
      </c>
    </row>
    <row r="42" spans="7:11" ht="15" customHeight="1">
      <c r="G42" s="41">
        <v>2019</v>
      </c>
      <c r="H42" s="41" t="s">
        <v>50</v>
      </c>
      <c r="I42" s="45">
        <v>6.5387089372591163</v>
      </c>
      <c r="J42" s="45">
        <v>8.1543949909545006</v>
      </c>
      <c r="K42" s="46">
        <v>-1.2870180416609656</v>
      </c>
    </row>
    <row r="43" spans="7:11" ht="15" customHeight="1">
      <c r="G43" s="41" t="s">
        <v>2</v>
      </c>
      <c r="H43" s="41" t="s">
        <v>2</v>
      </c>
      <c r="I43" s="45">
        <v>6.8783615964187419</v>
      </c>
      <c r="J43" s="45">
        <v>9.423489581092511</v>
      </c>
      <c r="K43" s="46">
        <v>-1.7700622576444649</v>
      </c>
    </row>
    <row r="44" spans="7:11" ht="15" customHeight="1">
      <c r="G44" s="42" t="s">
        <v>3</v>
      </c>
      <c r="H44" s="42" t="s">
        <v>3</v>
      </c>
      <c r="I44" s="45">
        <v>7.667843603790871</v>
      </c>
      <c r="J44" s="45">
        <v>9.8405236786674095</v>
      </c>
      <c r="K44" s="46">
        <v>-1.5704743012386473</v>
      </c>
    </row>
    <row r="45" spans="7:11" ht="15" customHeight="1">
      <c r="G45" s="42" t="s">
        <v>4</v>
      </c>
      <c r="H45" s="42" t="s">
        <v>4</v>
      </c>
      <c r="I45" s="45">
        <v>7.8272240991802846</v>
      </c>
      <c r="J45" s="45">
        <v>11.685147971838504</v>
      </c>
      <c r="K45" s="46">
        <v>-2.8291723786410468</v>
      </c>
    </row>
    <row r="46" spans="7:11" ht="15" customHeight="1">
      <c r="G46" s="41">
        <v>2020</v>
      </c>
      <c r="H46" s="41" t="s">
        <v>64</v>
      </c>
      <c r="I46" s="45">
        <v>4.8031315445231684</v>
      </c>
      <c r="J46" s="45">
        <v>6.9159385760734438</v>
      </c>
      <c r="K46" s="46">
        <v>-1.5465611135008623</v>
      </c>
    </row>
    <row r="47" spans="7:11" ht="15" customHeight="1">
      <c r="G47" s="41" t="s">
        <v>2</v>
      </c>
      <c r="H47" s="41" t="s">
        <v>2</v>
      </c>
      <c r="I47" s="45">
        <v>-19.180922945230904</v>
      </c>
      <c r="J47" s="45">
        <v>-19.99517014198527</v>
      </c>
      <c r="K47" s="46">
        <v>1.8870033115043268</v>
      </c>
    </row>
    <row r="48" spans="7:11" ht="15" customHeight="1">
      <c r="G48" s="41" t="s">
        <v>3</v>
      </c>
      <c r="H48" s="41" t="s">
        <v>3</v>
      </c>
      <c r="I48" s="45">
        <v>-6.9872582169265769</v>
      </c>
      <c r="J48" s="45">
        <v>-3.0527705201007649</v>
      </c>
      <c r="K48" s="46">
        <v>-1.7362500304222053</v>
      </c>
    </row>
    <row r="49" spans="7:11" ht="15" customHeight="1">
      <c r="G49" s="41" t="s">
        <v>4</v>
      </c>
      <c r="H49" s="41" t="s">
        <v>4</v>
      </c>
      <c r="I49" s="45">
        <v>3.4953672012750587</v>
      </c>
      <c r="J49" s="45">
        <v>0.53686015747160809</v>
      </c>
      <c r="K49" s="46">
        <v>1.3624203923994038</v>
      </c>
    </row>
    <row r="50" spans="7:11" ht="15" customHeight="1">
      <c r="G50" s="41">
        <v>2021</v>
      </c>
      <c r="H50" s="41" t="s">
        <v>75</v>
      </c>
      <c r="I50" s="45">
        <v>9.4346864657225211</v>
      </c>
      <c r="J50" s="45">
        <v>-1.8236044417324422</v>
      </c>
      <c r="K50" s="46">
        <v>5.5500048745011119</v>
      </c>
    </row>
    <row r="51" spans="7:11" ht="15" customHeight="1">
      <c r="G51" s="41" t="s">
        <v>2</v>
      </c>
      <c r="H51" s="41" t="s">
        <v>2</v>
      </c>
      <c r="I51" s="45">
        <v>37.267854522885244</v>
      </c>
      <c r="J51" s="45">
        <v>41.655141388698098</v>
      </c>
      <c r="K51" s="46">
        <v>-4.364610343548093</v>
      </c>
    </row>
    <row r="52" spans="7:11" ht="15" customHeight="1">
      <c r="G52" s="41" t="s">
        <v>3</v>
      </c>
      <c r="H52" s="41" t="s">
        <v>3</v>
      </c>
      <c r="I52" s="45">
        <v>23.346988684250519</v>
      </c>
      <c r="J52" s="45">
        <v>21.025537251832361</v>
      </c>
      <c r="K52" s="46">
        <v>-0.68327813129541315</v>
      </c>
    </row>
    <row r="53" spans="7:11" ht="15" customHeight="1">
      <c r="G53" s="41" t="s">
        <v>4</v>
      </c>
      <c r="H53" s="41" t="s">
        <v>4</v>
      </c>
      <c r="I53" s="45">
        <v>15.022825583110915</v>
      </c>
      <c r="J53" s="45">
        <v>14.735036582110368</v>
      </c>
      <c r="K53" s="46">
        <v>-1.2242102496462397</v>
      </c>
    </row>
    <row r="54" spans="7:11" ht="15" customHeight="1">
      <c r="G54" s="41">
        <v>2022</v>
      </c>
      <c r="H54" s="41" t="s">
        <v>77</v>
      </c>
      <c r="I54" s="45">
        <v>18.926159698053866</v>
      </c>
      <c r="J54" s="45">
        <v>33.825028330266719</v>
      </c>
      <c r="K54" s="46">
        <v>-8.7242804411941925</v>
      </c>
    </row>
    <row r="55" spans="7:11" ht="15" customHeight="1">
      <c r="G55" s="41" t="s">
        <v>2</v>
      </c>
      <c r="H55" s="41" t="s">
        <v>2</v>
      </c>
      <c r="I55" s="45">
        <v>20.883232494513109</v>
      </c>
      <c r="J55" s="45">
        <v>20.954372711386426</v>
      </c>
      <c r="K55" s="46">
        <v>-1.9207578111091961</v>
      </c>
    </row>
    <row r="56" spans="7:11" ht="15" customHeight="1">
      <c r="G56" s="41" t="s">
        <v>3</v>
      </c>
      <c r="H56" s="41" t="s">
        <v>3</v>
      </c>
      <c r="I56" s="45">
        <v>16.595670561193884</v>
      </c>
      <c r="J56" s="45">
        <v>9.2385007465167064</v>
      </c>
      <c r="K56" s="46">
        <v>3.1166214123239935</v>
      </c>
    </row>
    <row r="57" spans="7:11" ht="15" customHeight="1">
      <c r="G57" s="41" t="s">
        <v>4</v>
      </c>
      <c r="H57" s="41" t="s">
        <v>4</v>
      </c>
      <c r="I57" s="45">
        <v>12.439250980692535</v>
      </c>
      <c r="J57" s="45">
        <v>4.7461881866578608</v>
      </c>
      <c r="K57" s="46">
        <v>3.6467058568773769</v>
      </c>
    </row>
    <row r="58" spans="7:11" ht="15" customHeight="1">
      <c r="G58" s="41">
        <v>2023</v>
      </c>
      <c r="H58" s="41" t="s">
        <v>81</v>
      </c>
      <c r="I58" s="45">
        <v>8.6943764328466528</v>
      </c>
      <c r="J58" s="45">
        <v>-2.0902968805194888</v>
      </c>
      <c r="K58" s="46">
        <v>6.5486445806068021</v>
      </c>
    </row>
    <row r="59" spans="7:11" ht="15" customHeight="1">
      <c r="G59" s="41" t="s">
        <v>2</v>
      </c>
      <c r="H59" s="41" t="s">
        <v>2</v>
      </c>
      <c r="I59" s="45">
        <v>2.983900303132387</v>
      </c>
      <c r="J59" s="45">
        <v>-5.8979922793683954</v>
      </c>
      <c r="K59" s="46">
        <v>5.8959236476292105</v>
      </c>
    </row>
    <row r="60" spans="7:11" ht="15" customHeight="1">
      <c r="G60" s="41" t="s">
        <v>3</v>
      </c>
      <c r="H60" s="41" t="s">
        <v>3</v>
      </c>
      <c r="I60" s="45">
        <v>-0.74299689472469765</v>
      </c>
      <c r="J60" s="45">
        <v>-1.4995726812758221</v>
      </c>
      <c r="K60" s="46">
        <v>0.53987515185509427</v>
      </c>
    </row>
    <row r="61" spans="7:11" ht="15" customHeight="1">
      <c r="G61" s="41" t="s">
        <v>4</v>
      </c>
      <c r="H61" s="41" t="s">
        <v>4</v>
      </c>
      <c r="I61" s="45">
        <v>0.62064281739928617</v>
      </c>
      <c r="J61" s="45">
        <v>3.9225709391434265</v>
      </c>
      <c r="K61" s="46">
        <v>-2.2010948773139396</v>
      </c>
    </row>
    <row r="62" spans="7:11" ht="15" customHeight="1">
      <c r="G62" s="41">
        <v>2024</v>
      </c>
      <c r="H62" s="41" t="s">
        <v>91</v>
      </c>
      <c r="I62" s="45">
        <v>1.6691102671303213</v>
      </c>
      <c r="J62" s="45">
        <v>2.8720018508152663</v>
      </c>
      <c r="K62" s="46">
        <v>-0.88066364865836166</v>
      </c>
    </row>
    <row r="63" spans="7:11" ht="15" customHeight="1">
      <c r="G63" s="41" t="s">
        <v>2</v>
      </c>
      <c r="H63" s="41" t="s">
        <v>2</v>
      </c>
      <c r="I63" s="45">
        <v>5.6318925578133303</v>
      </c>
      <c r="J63" s="45">
        <v>8.1112436750326253</v>
      </c>
      <c r="K63" s="46">
        <v>-1.8350967683906725</v>
      </c>
    </row>
    <row r="64" spans="7:11" ht="15" customHeight="1">
      <c r="G64" s="41" t="s">
        <v>3</v>
      </c>
      <c r="H64" s="41" t="s">
        <v>3</v>
      </c>
      <c r="I64" s="45">
        <v>6.3150653879382475</v>
      </c>
      <c r="J64" s="45">
        <v>14.271595001036246</v>
      </c>
      <c r="K64" s="46">
        <v>-5.2398863447450106</v>
      </c>
    </row>
    <row r="65" spans="7:11" ht="15" customHeight="1">
      <c r="G65" s="41" t="s">
        <v>4</v>
      </c>
      <c r="H65" s="41" t="s">
        <v>4</v>
      </c>
      <c r="I65" s="45">
        <v>7.0420273797941633</v>
      </c>
      <c r="J65" s="45">
        <v>6.7326673267231314</v>
      </c>
      <c r="K65" s="46">
        <v>-0.35245608882221424</v>
      </c>
    </row>
    <row r="66" spans="7:11" ht="15" customHeight="1">
      <c r="G66" s="41">
        <v>2025</v>
      </c>
      <c r="H66" s="41" t="s">
        <v>92</v>
      </c>
      <c r="I66" s="45">
        <v>8.2003950321653605</v>
      </c>
      <c r="J66" s="45">
        <v>10.904027858193999</v>
      </c>
      <c r="K66" s="46">
        <v>-2.2093105324416213</v>
      </c>
    </row>
    <row r="67" spans="7:11" ht="15" customHeight="1">
      <c r="G67" s="41" t="s">
        <v>2</v>
      </c>
      <c r="H67" s="41" t="s">
        <v>2</v>
      </c>
      <c r="I67" s="45">
        <v>5.0192976518889054</v>
      </c>
      <c r="J67" s="45">
        <v>9.2343168776267532</v>
      </c>
      <c r="K67" s="46">
        <v>-3.0909382382049504</v>
      </c>
    </row>
    <row r="68" spans="7:11" ht="15" customHeight="1">
      <c r="G68" s="41" t="s">
        <v>3</v>
      </c>
      <c r="H68" s="41" t="s">
        <v>3</v>
      </c>
      <c r="I68" s="45">
        <v>4.1059880954212673</v>
      </c>
      <c r="J68" s="45">
        <v>4.7618901554932194</v>
      </c>
      <c r="K68" s="46">
        <v>-0.83551243509420381</v>
      </c>
    </row>
    <row r="69" spans="7:11" ht="15" customHeight="1">
      <c r="G69" s="41" t="s">
        <v>4</v>
      </c>
      <c r="H69" s="41" t="s">
        <v>4</v>
      </c>
      <c r="I69" s="45">
        <v>5.3646891085750354</v>
      </c>
      <c r="J69" s="45">
        <v>7.5999668937001985</v>
      </c>
      <c r="K69" s="46">
        <v>-1.9202189174627657</v>
      </c>
    </row>
    <row r="70" spans="7:11" ht="15" customHeight="1">
      <c r="G70" s="41">
        <v>2026</v>
      </c>
      <c r="H70" s="41" t="s">
        <v>101</v>
      </c>
      <c r="I70" s="45">
        <v>4.6037182197566864</v>
      </c>
      <c r="J70" s="45">
        <v>3.5765788040146305</v>
      </c>
      <c r="K70" s="46">
        <v>0.40017583658453454</v>
      </c>
    </row>
    <row r="71" spans="7:11" ht="15" customHeight="1">
      <c r="G71" s="41" t="s">
        <v>2</v>
      </c>
      <c r="H71" s="41" t="s">
        <v>2</v>
      </c>
      <c r="I71" s="45">
        <v>3</v>
      </c>
      <c r="J71" s="45">
        <v>3.4</v>
      </c>
      <c r="K71" s="46">
        <v>-0.55086612124950696</v>
      </c>
    </row>
    <row r="72" spans="7:11" ht="15" customHeight="1"/>
    <row r="73" spans="7:11" ht="15" customHeight="1"/>
    <row r="74" spans="7:11" ht="15" customHeight="1"/>
    <row r="75" spans="7:11" ht="15" customHeight="1"/>
    <row r="76" spans="7:11" ht="15" customHeight="1"/>
    <row r="77" spans="7:11" ht="15" customHeight="1"/>
    <row r="78" spans="7:11" ht="15" customHeight="1"/>
    <row r="79" spans="7:11" ht="15" customHeight="1"/>
    <row r="80" spans="7:11" ht="15" customHeight="1"/>
    <row r="81" ht="15" customHeight="1"/>
    <row r="82" ht="15" customHeight="1"/>
    <row r="83" ht="15" customHeight="1"/>
    <row r="84" ht="15" customHeight="1"/>
    <row r="85" ht="15" customHeight="1"/>
    <row r="86" ht="15" customHeight="1"/>
    <row r="87" ht="15" customHeight="1"/>
    <row r="88" ht="15" customHeight="1"/>
    <row r="89" ht="15" customHeight="1"/>
    <row r="90" ht="15" customHeight="1"/>
    <row r="91" ht="15" customHeight="1"/>
    <row r="92" ht="15" customHeight="1"/>
    <row r="93" ht="15" customHeight="1"/>
    <row r="94" ht="15" customHeight="1"/>
    <row r="95" ht="15" customHeight="1"/>
    <row r="96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  <row r="106" ht="15" customHeight="1"/>
    <row r="107" ht="15" customHeight="1"/>
    <row r="108" ht="15" customHeight="1"/>
    <row r="109" ht="15" customHeight="1"/>
    <row r="110" ht="15" customHeight="1"/>
    <row r="111" ht="15" customHeight="1"/>
    <row r="112" ht="15" customHeight="1"/>
    <row r="113" ht="15" customHeight="1"/>
    <row r="114" ht="15" customHeight="1"/>
    <row r="115" ht="15" customHeight="1"/>
    <row r="116" ht="15" customHeight="1"/>
    <row r="117" ht="15" customHeight="1"/>
    <row r="118" ht="15" customHeight="1"/>
    <row r="119" ht="15" customHeight="1"/>
    <row r="120" ht="15" customHeight="1"/>
    <row r="121" ht="15" customHeight="1"/>
    <row r="122" ht="15" customHeight="1"/>
    <row r="123" ht="15" customHeight="1"/>
    <row r="124" ht="15" customHeight="1"/>
    <row r="125" ht="15" customHeight="1"/>
    <row r="126" ht="15" customHeight="1"/>
    <row r="127" ht="15" customHeight="1"/>
    <row r="128" ht="15" customHeight="1"/>
    <row r="129" ht="15" customHeight="1"/>
    <row r="130" ht="15" customHeight="1"/>
    <row r="131" ht="15" customHeight="1"/>
    <row r="132" ht="15" customHeight="1"/>
    <row r="133" ht="15" customHeight="1"/>
    <row r="134" ht="15" customHeight="1"/>
    <row r="135" ht="15" customHeight="1"/>
    <row r="136" ht="15" customHeight="1"/>
    <row r="137" ht="15" customHeight="1"/>
    <row r="138" ht="15" customHeight="1"/>
    <row r="139" ht="15" customHeight="1"/>
    <row r="140" ht="15" customHeight="1"/>
    <row r="141" ht="15" customHeight="1"/>
    <row r="142" ht="15" customHeight="1"/>
    <row r="143" ht="15" customHeight="1"/>
    <row r="144" ht="15" customHeight="1"/>
    <row r="145" ht="15" customHeight="1"/>
    <row r="146" ht="15" customHeight="1"/>
    <row r="147" ht="15" customHeight="1"/>
    <row r="148" ht="15" customHeight="1"/>
    <row r="149" ht="15" customHeight="1"/>
    <row r="150" ht="15" customHeight="1"/>
    <row r="151" ht="15" customHeight="1"/>
    <row r="152" ht="15" customHeight="1"/>
    <row r="153" ht="15" customHeight="1"/>
    <row r="154" ht="15" customHeight="1"/>
    <row r="155" ht="15" customHeight="1"/>
    <row r="156" ht="15" customHeight="1"/>
    <row r="157" ht="15" customHeight="1"/>
    <row r="158" ht="15" customHeight="1"/>
    <row r="159" ht="15" customHeight="1"/>
    <row r="160" ht="15" customHeight="1"/>
    <row r="161" ht="15" customHeight="1"/>
    <row r="162" ht="15" customHeight="1"/>
    <row r="163" ht="15" customHeight="1"/>
    <row r="164" ht="15" customHeight="1"/>
    <row r="165" ht="15" customHeight="1"/>
    <row r="166" ht="15" customHeight="1"/>
    <row r="167" ht="15" customHeight="1"/>
    <row r="168" ht="15" customHeight="1"/>
    <row r="169" ht="15" customHeight="1"/>
    <row r="170" ht="15" customHeight="1"/>
    <row r="171" ht="15" customHeight="1"/>
    <row r="172" ht="15" customHeight="1"/>
    <row r="173" ht="15" customHeight="1"/>
    <row r="174" ht="15" customHeight="1"/>
    <row r="175" ht="15" customHeight="1"/>
    <row r="176" ht="15" customHeight="1"/>
    <row r="177" ht="15" customHeight="1"/>
    <row r="178" ht="15" customHeight="1"/>
    <row r="179" ht="15" customHeight="1"/>
    <row r="180" ht="15" customHeight="1"/>
    <row r="181" ht="15" customHeight="1"/>
    <row r="182" ht="15" customHeight="1"/>
    <row r="183" ht="15" customHeight="1"/>
    <row r="184" ht="15" customHeight="1"/>
    <row r="185" ht="15" customHeight="1"/>
    <row r="186" ht="15" customHeight="1"/>
    <row r="187" ht="15" customHeight="1"/>
    <row r="188" ht="15" customHeight="1"/>
    <row r="189" ht="15" customHeight="1"/>
    <row r="190" ht="15" customHeight="1"/>
    <row r="191" ht="15" customHeight="1"/>
    <row r="192" ht="15" customHeight="1"/>
    <row r="193" ht="15" customHeight="1"/>
    <row r="194" ht="15" customHeight="1"/>
    <row r="195" ht="15" customHeight="1"/>
    <row r="196" ht="15" customHeight="1"/>
    <row r="197" ht="15" customHeight="1"/>
    <row r="198" ht="15" customHeight="1"/>
    <row r="199" ht="15" customHeight="1"/>
    <row r="200" ht="15" customHeight="1"/>
    <row r="201" ht="15" customHeight="1"/>
    <row r="202" ht="15" customHeight="1"/>
    <row r="203" ht="15" customHeight="1"/>
    <row r="204" ht="15" customHeight="1"/>
    <row r="205" ht="15" customHeight="1"/>
    <row r="206" ht="15" customHeight="1"/>
    <row r="207" ht="15" customHeight="1"/>
    <row r="208" ht="15" customHeight="1"/>
    <row r="209" ht="15" customHeight="1"/>
    <row r="210" ht="15" customHeight="1"/>
    <row r="211" ht="15" customHeight="1"/>
    <row r="212" ht="15" customHeight="1"/>
    <row r="213" ht="15" customHeight="1"/>
    <row r="214" ht="15" customHeight="1"/>
    <row r="215" ht="15" customHeight="1"/>
    <row r="216" ht="15" customHeight="1"/>
    <row r="217" ht="15" customHeight="1"/>
    <row r="218" ht="15" customHeight="1"/>
    <row r="219" ht="15" customHeight="1"/>
    <row r="220" ht="15" customHeight="1"/>
    <row r="221" ht="15" customHeight="1"/>
    <row r="222" ht="15" customHeight="1"/>
    <row r="223" ht="15" customHeight="1"/>
    <row r="224" ht="15" customHeight="1"/>
    <row r="225" ht="15" customHeight="1"/>
    <row r="226" ht="15" customHeight="1"/>
    <row r="227" ht="15" customHeight="1"/>
    <row r="228" ht="15" customHeight="1"/>
    <row r="229" ht="15" customHeight="1"/>
    <row r="230" ht="15" customHeight="1"/>
    <row r="231" ht="15" customHeight="1"/>
    <row r="232" ht="15" customHeight="1"/>
    <row r="233" ht="15" customHeight="1"/>
    <row r="234" ht="15" customHeight="1"/>
    <row r="235" ht="15" customHeight="1"/>
    <row r="236" ht="15" customHeight="1"/>
    <row r="237" ht="15" customHeight="1"/>
    <row r="238" ht="15" customHeight="1"/>
    <row r="239" ht="15" customHeight="1"/>
    <row r="240" ht="15" customHeight="1"/>
    <row r="241" ht="15" customHeight="1"/>
    <row r="242" ht="15" customHeight="1"/>
    <row r="243" ht="15" customHeight="1"/>
    <row r="244" ht="15" customHeight="1"/>
    <row r="245" ht="15" customHeight="1"/>
    <row r="246" ht="15" customHeight="1"/>
    <row r="247" ht="15" customHeight="1"/>
    <row r="248" ht="15" customHeight="1"/>
    <row r="249" ht="15" customHeight="1"/>
    <row r="250" ht="15" customHeight="1"/>
    <row r="251" ht="15" customHeight="1"/>
    <row r="252" ht="15" customHeight="1"/>
    <row r="253" ht="15" customHeight="1"/>
    <row r="254" ht="15" customHeight="1"/>
    <row r="255" ht="15" customHeight="1"/>
    <row r="256" ht="15" customHeight="1"/>
    <row r="257" ht="15" customHeight="1"/>
    <row r="258" ht="15" customHeight="1"/>
    <row r="259" ht="15" customHeight="1"/>
    <row r="260" ht="15" customHeight="1"/>
    <row r="261" ht="15" customHeight="1"/>
    <row r="262" ht="15" customHeight="1"/>
    <row r="263" ht="15" customHeight="1"/>
    <row r="264" ht="15" customHeight="1"/>
    <row r="265" ht="15" customHeight="1"/>
    <row r="266" ht="15" customHeight="1"/>
    <row r="267" ht="15" customHeight="1"/>
    <row r="268" ht="15" customHeight="1"/>
    <row r="269" ht="15" customHeight="1"/>
    <row r="270" ht="15" customHeight="1"/>
    <row r="271" ht="15" customHeight="1"/>
    <row r="272" ht="15" customHeight="1"/>
    <row r="273" ht="15" customHeight="1"/>
    <row r="274" ht="15" customHeight="1"/>
    <row r="275" ht="15" customHeight="1"/>
    <row r="276" ht="15" customHeight="1"/>
    <row r="277" ht="15" customHeight="1"/>
    <row r="278" ht="15" customHeight="1"/>
    <row r="279" ht="15" customHeight="1"/>
    <row r="280" ht="15" customHeight="1"/>
    <row r="281" ht="15" customHeight="1"/>
    <row r="282" ht="15" customHeight="1"/>
    <row r="283" ht="15" customHeight="1"/>
    <row r="284" ht="15" customHeight="1"/>
    <row r="285" ht="15" customHeight="1"/>
    <row r="286" ht="15" customHeight="1"/>
    <row r="287" ht="15" customHeight="1"/>
    <row r="288" ht="15" customHeight="1"/>
    <row r="289" ht="15" customHeight="1"/>
    <row r="290" ht="15" customHeight="1"/>
    <row r="291" ht="15" customHeight="1"/>
    <row r="292" ht="15" customHeight="1"/>
    <row r="293" ht="15" customHeight="1"/>
    <row r="294" ht="15" customHeight="1"/>
    <row r="295" ht="15" customHeight="1"/>
    <row r="296" ht="15" customHeight="1"/>
    <row r="297" ht="15" customHeight="1"/>
    <row r="298" ht="15" customHeight="1"/>
    <row r="299" ht="15" customHeight="1"/>
    <row r="300" ht="15" customHeight="1"/>
    <row r="301" ht="15" customHeight="1"/>
    <row r="302" ht="15" customHeight="1"/>
    <row r="303" ht="15" customHeight="1"/>
    <row r="304" ht="15" customHeight="1"/>
    <row r="305" ht="15" customHeight="1"/>
    <row r="306" ht="15" customHeight="1"/>
    <row r="307" ht="15" customHeight="1"/>
    <row r="308" ht="15" customHeight="1"/>
    <row r="309" ht="15" customHeight="1"/>
    <row r="310" ht="15" customHeight="1"/>
    <row r="311" ht="15" customHeight="1"/>
    <row r="312" ht="15" customHeight="1"/>
    <row r="313" ht="15" customHeight="1"/>
    <row r="314" ht="15" customHeight="1"/>
    <row r="315" ht="15" customHeight="1"/>
    <row r="316" ht="15" customHeight="1"/>
    <row r="317" ht="15" customHeight="1"/>
    <row r="318" ht="15" customHeight="1"/>
    <row r="319" ht="15" customHeight="1"/>
    <row r="320" ht="15" customHeight="1"/>
    <row r="321" ht="15" customHeight="1"/>
    <row r="322" ht="15" customHeight="1"/>
    <row r="323" ht="15" customHeight="1"/>
    <row r="324" ht="15" customHeight="1"/>
    <row r="325" ht="15" customHeight="1"/>
    <row r="326" ht="15" customHeight="1"/>
    <row r="327" ht="15" customHeight="1"/>
    <row r="328" ht="15" customHeight="1"/>
    <row r="329" ht="15" customHeight="1"/>
    <row r="330" ht="15" customHeight="1"/>
    <row r="331" ht="15" customHeight="1"/>
    <row r="332" ht="15" customHeight="1"/>
    <row r="333" ht="15" customHeight="1"/>
    <row r="334" ht="15" customHeight="1"/>
    <row r="335" ht="15" customHeight="1"/>
    <row r="336" ht="15" customHeight="1"/>
    <row r="337" ht="15" customHeight="1"/>
    <row r="338" ht="15" customHeight="1"/>
    <row r="339" ht="15" customHeight="1"/>
    <row r="340" ht="15" customHeight="1"/>
    <row r="341" ht="15" customHeight="1"/>
    <row r="342" ht="15" customHeight="1"/>
    <row r="343" ht="15" customHeight="1"/>
    <row r="344" ht="15" customHeight="1"/>
    <row r="345" ht="15" customHeight="1"/>
    <row r="346" ht="15" customHeight="1"/>
    <row r="347" ht="15" customHeight="1"/>
    <row r="348" ht="15" customHeight="1"/>
    <row r="349" ht="15" customHeight="1"/>
    <row r="350" ht="15" customHeight="1"/>
    <row r="351" ht="15" customHeight="1"/>
    <row r="352" ht="15" customHeight="1"/>
    <row r="353" ht="15" customHeight="1"/>
    <row r="354" ht="15" customHeight="1"/>
    <row r="355" ht="15" customHeight="1"/>
    <row r="356" ht="15" customHeight="1"/>
    <row r="357" ht="15" customHeight="1"/>
    <row r="358" ht="15" customHeight="1"/>
    <row r="359" ht="15" customHeight="1"/>
    <row r="360" ht="15" customHeight="1"/>
    <row r="361" ht="15" customHeight="1"/>
    <row r="362" ht="15" customHeight="1"/>
    <row r="363" ht="15" customHeight="1"/>
    <row r="364" ht="15" customHeight="1"/>
    <row r="365" ht="15" customHeight="1"/>
    <row r="366" ht="15" customHeight="1"/>
    <row r="367" ht="15" customHeight="1"/>
    <row r="368" ht="15" customHeight="1"/>
    <row r="369" ht="15" customHeight="1"/>
    <row r="370" ht="15" customHeight="1"/>
    <row r="371" ht="15" customHeight="1"/>
    <row r="372" ht="15" customHeight="1"/>
    <row r="373" ht="15" customHeight="1"/>
    <row r="374" ht="15" customHeight="1"/>
    <row r="375" ht="15" customHeight="1"/>
    <row r="376" ht="15" customHeight="1"/>
    <row r="377" ht="15" customHeight="1"/>
    <row r="378" ht="15" customHeight="1"/>
    <row r="379" ht="15" customHeight="1"/>
    <row r="380" ht="15" customHeight="1"/>
    <row r="381" ht="15" customHeight="1"/>
    <row r="382" ht="15" customHeight="1"/>
    <row r="383" ht="15" customHeight="1"/>
    <row r="384" ht="15" customHeight="1"/>
    <row r="385" ht="15" customHeight="1"/>
    <row r="386" ht="15" customHeight="1"/>
    <row r="387" ht="15" customHeight="1"/>
    <row r="388" ht="15" customHeight="1"/>
    <row r="389" ht="15" customHeight="1"/>
    <row r="390" ht="15" customHeight="1"/>
    <row r="391" ht="15" customHeight="1"/>
    <row r="392" ht="15" customHeight="1"/>
    <row r="393" ht="15" customHeight="1"/>
    <row r="394" ht="15" customHeight="1"/>
    <row r="395" ht="15" customHeight="1"/>
    <row r="396" ht="15" customHeight="1"/>
    <row r="397" ht="15" customHeight="1"/>
    <row r="398" ht="15" customHeight="1"/>
    <row r="399" ht="15" customHeight="1"/>
    <row r="400" ht="15" customHeight="1"/>
    <row r="401" ht="15" customHeight="1"/>
    <row r="402" ht="15" customHeight="1"/>
    <row r="403" ht="15" customHeight="1"/>
    <row r="404" ht="15" customHeight="1"/>
    <row r="405" ht="15" customHeight="1"/>
    <row r="406" ht="15" customHeight="1"/>
    <row r="407" ht="15" customHeight="1"/>
    <row r="408" ht="15" customHeight="1"/>
    <row r="409" ht="15" customHeight="1"/>
    <row r="410" ht="15" customHeight="1"/>
    <row r="411" ht="15" customHeight="1"/>
    <row r="412" ht="15" customHeight="1"/>
    <row r="413" ht="15" customHeight="1"/>
    <row r="414" ht="15" customHeight="1"/>
    <row r="415" ht="15" customHeight="1"/>
    <row r="416" ht="15" customHeight="1"/>
    <row r="417" ht="15" customHeight="1"/>
    <row r="418" ht="15" customHeight="1"/>
    <row r="419" ht="15" customHeight="1"/>
    <row r="420" ht="15" customHeight="1"/>
    <row r="421" ht="15" customHeight="1"/>
    <row r="422" ht="15" customHeight="1"/>
    <row r="423" ht="15" customHeight="1"/>
    <row r="424" ht="15" customHeight="1"/>
    <row r="425" ht="15" customHeight="1"/>
    <row r="426" ht="15" customHeight="1"/>
    <row r="427" ht="15" customHeight="1"/>
    <row r="428" ht="15" customHeight="1"/>
    <row r="429" ht="15" customHeight="1"/>
    <row r="430" ht="15" customHeight="1"/>
    <row r="431" ht="15" customHeight="1"/>
    <row r="432" ht="15" customHeight="1"/>
    <row r="433" ht="15" customHeight="1"/>
    <row r="434" ht="15" customHeight="1"/>
    <row r="435" ht="15" customHeight="1"/>
    <row r="436" ht="15" customHeight="1"/>
    <row r="437" ht="15" customHeight="1"/>
    <row r="438" ht="15" customHeight="1"/>
    <row r="439" ht="15" customHeight="1"/>
    <row r="440" ht="15" customHeight="1"/>
    <row r="441" ht="15" customHeight="1"/>
    <row r="442" ht="15" customHeight="1"/>
    <row r="443" ht="15" customHeight="1"/>
    <row r="444" ht="15" customHeight="1"/>
    <row r="445" ht="15" customHeight="1"/>
    <row r="446" ht="15" customHeight="1"/>
    <row r="447" ht="15" customHeight="1"/>
    <row r="448" ht="15" customHeight="1"/>
    <row r="449" ht="15" customHeight="1"/>
    <row r="450" ht="15" customHeight="1"/>
    <row r="451" ht="15" customHeight="1"/>
    <row r="452" ht="15" customHeight="1"/>
    <row r="453" ht="15" customHeight="1"/>
    <row r="454" ht="15" customHeight="1"/>
    <row r="455" ht="15" customHeight="1"/>
    <row r="456" ht="15" customHeight="1"/>
    <row r="457" ht="15" customHeight="1"/>
    <row r="458" ht="15" customHeight="1"/>
    <row r="459" ht="15" customHeight="1"/>
    <row r="460" ht="15" customHeight="1"/>
    <row r="461" ht="15" customHeight="1"/>
    <row r="462" ht="15" customHeight="1"/>
    <row r="463" ht="15" customHeight="1"/>
    <row r="464" ht="15" customHeight="1"/>
    <row r="465" ht="15" customHeight="1"/>
    <row r="466" ht="15" customHeight="1"/>
    <row r="467" ht="15" customHeight="1"/>
    <row r="468" ht="15" customHeight="1"/>
    <row r="469" ht="15" customHeight="1"/>
    <row r="470" ht="15" customHeight="1"/>
    <row r="471" ht="15" customHeight="1"/>
    <row r="472" ht="15" customHeight="1"/>
    <row r="473" ht="15" customHeight="1"/>
    <row r="474" ht="15" customHeight="1"/>
    <row r="475" ht="15" customHeight="1"/>
    <row r="476" ht="15" customHeight="1"/>
    <row r="477" ht="15" customHeight="1"/>
    <row r="478" ht="15" customHeight="1"/>
    <row r="479" ht="15" customHeight="1"/>
    <row r="480" ht="15" customHeight="1"/>
    <row r="481" ht="15" customHeight="1"/>
    <row r="482" ht="15" customHeight="1"/>
    <row r="483" ht="15" customHeight="1"/>
    <row r="484" ht="15" customHeight="1"/>
    <row r="485" ht="15" customHeight="1"/>
    <row r="486" ht="15" customHeight="1"/>
    <row r="487" ht="15" customHeight="1"/>
    <row r="488" ht="15" customHeight="1"/>
    <row r="489" ht="15" customHeight="1"/>
    <row r="490" ht="15" customHeight="1"/>
    <row r="491" ht="15" customHeight="1"/>
    <row r="492" ht="15" customHeight="1"/>
    <row r="493" ht="15" customHeight="1"/>
    <row r="494" ht="15" customHeight="1"/>
    <row r="495" ht="15" customHeight="1"/>
    <row r="496" ht="15" customHeight="1"/>
    <row r="497" ht="15" customHeight="1"/>
    <row r="498" ht="15" customHeight="1"/>
    <row r="499" ht="15" customHeight="1"/>
    <row r="500" ht="15" customHeight="1"/>
    <row r="501" ht="15" customHeight="1"/>
    <row r="502" ht="15" customHeight="1"/>
    <row r="503" ht="15" customHeight="1"/>
    <row r="504" ht="15" customHeight="1"/>
    <row r="505" ht="15" customHeight="1"/>
    <row r="506" ht="15" customHeight="1"/>
    <row r="507" ht="15" customHeight="1"/>
    <row r="508" ht="15" customHeight="1"/>
    <row r="509" ht="15" customHeight="1"/>
    <row r="510" ht="15" customHeight="1"/>
    <row r="511" ht="15" customHeight="1"/>
    <row r="512" ht="15" customHeight="1"/>
    <row r="513" ht="15" customHeight="1"/>
    <row r="514" ht="15" customHeight="1"/>
    <row r="515" ht="15" customHeight="1"/>
    <row r="516" ht="15" customHeight="1"/>
    <row r="517" ht="15" customHeight="1"/>
    <row r="518" ht="15" customHeight="1"/>
    <row r="519" ht="15" customHeight="1"/>
    <row r="520" ht="15" customHeight="1"/>
    <row r="521" ht="15" customHeight="1"/>
    <row r="522" ht="15" customHeight="1"/>
    <row r="523" ht="15" customHeight="1"/>
    <row r="524" ht="15" customHeight="1"/>
    <row r="525" ht="15" customHeight="1"/>
    <row r="526" ht="15" customHeight="1"/>
    <row r="527" ht="15" customHeight="1"/>
    <row r="528" ht="15" customHeight="1"/>
    <row r="529" ht="15" customHeight="1"/>
    <row r="530" ht="15" customHeight="1"/>
    <row r="531" ht="15" customHeight="1"/>
    <row r="532" ht="15" customHeight="1"/>
    <row r="533" ht="15" customHeight="1"/>
    <row r="534" ht="15" customHeight="1"/>
    <row r="535" ht="15" customHeight="1"/>
    <row r="536" ht="15" customHeight="1"/>
    <row r="537" ht="15" customHeight="1"/>
    <row r="538" ht="15" customHeight="1"/>
    <row r="539" ht="15" customHeight="1"/>
    <row r="540" ht="15" customHeight="1"/>
    <row r="541" ht="15" customHeight="1"/>
    <row r="542" ht="15" customHeight="1"/>
    <row r="543" ht="15" customHeight="1"/>
    <row r="544" ht="15" customHeight="1"/>
    <row r="545" ht="15" customHeight="1"/>
    <row r="546" ht="15" customHeight="1"/>
    <row r="547" ht="15" customHeight="1"/>
    <row r="548" ht="15" customHeight="1"/>
    <row r="549" ht="15" customHeight="1"/>
    <row r="550" ht="15" customHeight="1"/>
    <row r="551" ht="15" customHeight="1"/>
    <row r="552" ht="15" customHeight="1"/>
    <row r="553" ht="15" customHeight="1"/>
    <row r="554" ht="15" customHeight="1"/>
    <row r="555" ht="15" customHeight="1"/>
    <row r="556" ht="15" customHeight="1"/>
    <row r="557" ht="15" customHeight="1"/>
    <row r="558" ht="15" customHeight="1"/>
    <row r="559" ht="15" customHeight="1"/>
    <row r="560" ht="15" customHeight="1"/>
    <row r="561" ht="15" customHeight="1"/>
    <row r="562" ht="15" customHeight="1"/>
    <row r="563" ht="15" customHeight="1"/>
    <row r="564" ht="15" customHeight="1"/>
    <row r="565" ht="15" customHeight="1"/>
    <row r="566" ht="15" customHeight="1"/>
    <row r="567" ht="15" customHeight="1"/>
    <row r="568" ht="15" customHeight="1"/>
    <row r="569" ht="15" customHeight="1"/>
    <row r="570" ht="15" customHeight="1"/>
    <row r="571" ht="15" customHeight="1"/>
    <row r="572" ht="15" customHeight="1"/>
    <row r="573" ht="15" customHeight="1"/>
    <row r="574" ht="15" customHeight="1"/>
    <row r="575" ht="15" customHeight="1"/>
    <row r="576" ht="15" customHeight="1"/>
    <row r="577" ht="15" customHeight="1"/>
    <row r="578" ht="15" customHeight="1"/>
    <row r="579" ht="15" customHeight="1"/>
    <row r="580" ht="15" customHeight="1"/>
    <row r="581" ht="15" customHeight="1"/>
    <row r="582" ht="15" customHeight="1"/>
    <row r="583" ht="15" customHeight="1"/>
    <row r="584" ht="15" customHeight="1"/>
    <row r="585" ht="15" customHeight="1"/>
    <row r="586" ht="15" customHeight="1"/>
    <row r="587" ht="15" customHeight="1"/>
    <row r="588" ht="15" customHeight="1"/>
    <row r="589" ht="15" customHeight="1"/>
    <row r="590" ht="15" customHeight="1"/>
    <row r="591" ht="15" customHeight="1"/>
    <row r="592" ht="15" customHeight="1"/>
    <row r="593" ht="15" customHeight="1"/>
    <row r="594" ht="15" customHeight="1"/>
    <row r="595" ht="15" customHeight="1"/>
    <row r="596" ht="15" customHeight="1"/>
    <row r="597" ht="15" customHeight="1"/>
    <row r="598" ht="15" customHeight="1"/>
    <row r="599" ht="15" customHeight="1"/>
    <row r="600" ht="15" customHeight="1"/>
    <row r="601" ht="15" customHeight="1"/>
    <row r="602" ht="15" customHeight="1"/>
    <row r="603" ht="15" customHeight="1"/>
    <row r="604" ht="15" customHeight="1"/>
    <row r="605" ht="15" customHeight="1"/>
    <row r="606" ht="15" customHeight="1"/>
    <row r="607" ht="15" customHeight="1"/>
    <row r="608" ht="15" customHeight="1"/>
    <row r="609" ht="15" customHeight="1"/>
    <row r="610" ht="15" customHeight="1"/>
    <row r="611" ht="15" customHeight="1"/>
    <row r="612" ht="15" customHeight="1"/>
    <row r="613" ht="15" customHeight="1"/>
    <row r="614" ht="15" customHeight="1"/>
    <row r="615" ht="15" customHeight="1"/>
    <row r="616" ht="15" customHeight="1"/>
    <row r="617" ht="15" customHeight="1"/>
    <row r="618" ht="15" customHeight="1"/>
    <row r="619" ht="15" customHeight="1"/>
    <row r="620" ht="15" customHeight="1"/>
    <row r="621" ht="15" customHeight="1"/>
    <row r="622" ht="15" customHeight="1"/>
    <row r="623" ht="15" customHeight="1"/>
    <row r="624" ht="15" customHeight="1"/>
    <row r="625" ht="15" customHeight="1"/>
    <row r="626" ht="15" customHeight="1"/>
    <row r="627" ht="15" customHeight="1"/>
    <row r="628" ht="15" customHeight="1"/>
    <row r="629" ht="15" customHeight="1"/>
    <row r="630" ht="15" customHeight="1"/>
    <row r="631" ht="15" customHeight="1"/>
    <row r="632" ht="15" customHeight="1"/>
    <row r="633" ht="15" customHeight="1"/>
    <row r="634" ht="15" customHeight="1"/>
    <row r="635" ht="15" customHeight="1"/>
    <row r="636" ht="15" customHeight="1"/>
    <row r="637" ht="15" customHeight="1"/>
    <row r="638" ht="15" customHeight="1"/>
    <row r="639" ht="15" customHeight="1"/>
    <row r="640" ht="15" customHeight="1"/>
    <row r="641" ht="15" customHeight="1"/>
    <row r="642" ht="15" customHeight="1"/>
    <row r="643" ht="15" customHeight="1"/>
    <row r="644" ht="15" customHeight="1"/>
    <row r="645" ht="15" customHeight="1"/>
    <row r="646" ht="15" customHeight="1"/>
    <row r="647" ht="15" customHeight="1"/>
    <row r="648" ht="15" customHeight="1"/>
    <row r="649" ht="15" customHeight="1"/>
    <row r="650" ht="15" customHeight="1"/>
    <row r="651" ht="15" customHeight="1"/>
    <row r="652" ht="15" customHeight="1"/>
    <row r="653" ht="15" customHeight="1"/>
    <row r="654" ht="15" customHeight="1"/>
    <row r="655" ht="15" customHeight="1"/>
    <row r="656" ht="15" customHeight="1"/>
    <row r="657" ht="15" customHeight="1"/>
    <row r="658" ht="15" customHeight="1"/>
    <row r="659" ht="15" customHeight="1"/>
    <row r="660" ht="15" customHeight="1"/>
    <row r="661" ht="15" customHeight="1"/>
    <row r="662" ht="15" customHeight="1"/>
    <row r="663" ht="15" customHeight="1"/>
    <row r="664" ht="15" customHeight="1"/>
    <row r="665" ht="15" customHeight="1"/>
    <row r="666" ht="15" customHeight="1"/>
    <row r="667" ht="15" customHeight="1"/>
    <row r="668" ht="15" customHeight="1"/>
    <row r="669" ht="15" customHeight="1"/>
    <row r="670" ht="15" customHeight="1"/>
    <row r="671" ht="15" customHeight="1"/>
    <row r="672" ht="15" customHeight="1"/>
    <row r="673" ht="15" customHeight="1"/>
    <row r="674" ht="15" customHeight="1"/>
    <row r="675" ht="15" customHeight="1"/>
    <row r="676" ht="15" customHeight="1"/>
    <row r="677" ht="15" customHeight="1"/>
    <row r="678" ht="15" customHeight="1"/>
    <row r="679" ht="15" customHeight="1"/>
    <row r="680" ht="15" customHeight="1"/>
    <row r="681" ht="15" customHeight="1"/>
    <row r="682" ht="15" customHeight="1"/>
    <row r="683" ht="15" customHeight="1"/>
    <row r="684" ht="15" customHeight="1"/>
    <row r="685" ht="15" customHeight="1"/>
    <row r="686" ht="15" customHeight="1"/>
    <row r="687" ht="15" customHeight="1"/>
    <row r="688" ht="15" customHeight="1"/>
    <row r="689" ht="15" customHeight="1"/>
    <row r="690" ht="15" customHeight="1"/>
    <row r="691" ht="15" customHeight="1"/>
    <row r="692" ht="15" customHeight="1"/>
    <row r="693" ht="15" customHeight="1"/>
    <row r="694" ht="15" customHeight="1"/>
    <row r="695" ht="15" customHeight="1"/>
    <row r="696" ht="15" customHeight="1"/>
    <row r="697" ht="15" customHeight="1"/>
    <row r="698" ht="15" customHeight="1"/>
    <row r="699" ht="15" customHeight="1"/>
    <row r="700" ht="15" customHeight="1"/>
    <row r="701" ht="15" customHeight="1"/>
    <row r="702" ht="15" customHeight="1"/>
    <row r="703" ht="15" customHeight="1"/>
    <row r="704" ht="15" customHeight="1"/>
    <row r="705" ht="15" customHeight="1"/>
    <row r="706" ht="15" customHeight="1"/>
    <row r="707" ht="15" customHeight="1"/>
    <row r="708" ht="15" customHeight="1"/>
    <row r="709" ht="15" customHeight="1"/>
    <row r="710" ht="15" customHeight="1"/>
    <row r="711" ht="15" customHeight="1"/>
    <row r="712" ht="15" customHeight="1"/>
    <row r="713" ht="15" customHeight="1"/>
    <row r="714" ht="15" customHeight="1"/>
    <row r="715" ht="15" customHeight="1"/>
    <row r="716" ht="15" customHeight="1"/>
    <row r="717" ht="15" customHeight="1"/>
    <row r="718" ht="15" customHeight="1"/>
    <row r="719" ht="15" customHeight="1"/>
    <row r="720" ht="15" customHeight="1"/>
    <row r="721" ht="15" customHeight="1"/>
    <row r="722" ht="15" customHeight="1"/>
    <row r="723" ht="15" customHeight="1"/>
    <row r="724" ht="15" customHeight="1"/>
    <row r="725" ht="15" customHeight="1"/>
    <row r="726" ht="15" customHeight="1"/>
    <row r="727" ht="15" customHeight="1"/>
    <row r="728" ht="15" customHeight="1"/>
    <row r="729" ht="15" customHeight="1"/>
    <row r="730" ht="15" customHeight="1"/>
    <row r="731" ht="15" customHeight="1"/>
    <row r="732" ht="15" customHeight="1"/>
    <row r="733" ht="15" customHeight="1"/>
    <row r="734" ht="15" customHeight="1"/>
    <row r="735" ht="15" customHeight="1"/>
    <row r="736" ht="15" customHeight="1"/>
    <row r="737" ht="15" customHeight="1"/>
    <row r="738" ht="15" customHeight="1"/>
    <row r="739" ht="15" customHeight="1"/>
    <row r="740" ht="15" customHeight="1"/>
    <row r="741" ht="15" customHeight="1"/>
    <row r="742" ht="15" customHeight="1"/>
    <row r="743" ht="15" customHeight="1"/>
    <row r="744" ht="15" customHeight="1"/>
    <row r="745" ht="15" customHeight="1"/>
    <row r="746" ht="15" customHeight="1"/>
    <row r="747" ht="15" customHeight="1"/>
    <row r="748" ht="15" customHeight="1"/>
    <row r="749" ht="15" customHeight="1"/>
    <row r="750" ht="15" customHeight="1"/>
    <row r="751" ht="15" customHeight="1"/>
    <row r="752" ht="15" customHeight="1"/>
    <row r="753" ht="15" customHeight="1"/>
    <row r="754" ht="15" customHeight="1"/>
    <row r="755" ht="15" customHeight="1"/>
    <row r="756" ht="15" customHeight="1"/>
    <row r="757" ht="15" customHeight="1"/>
    <row r="758" ht="15" customHeight="1"/>
    <row r="759" ht="15" customHeight="1"/>
    <row r="760" ht="15" customHeight="1"/>
    <row r="761" ht="15" customHeight="1"/>
    <row r="762" ht="15" customHeight="1"/>
    <row r="763" ht="15" customHeight="1"/>
    <row r="764" ht="15" customHeight="1"/>
    <row r="765" ht="15" customHeight="1"/>
    <row r="766" ht="15" customHeight="1"/>
    <row r="767" ht="15" customHeight="1"/>
    <row r="768" ht="15" customHeight="1"/>
    <row r="769" ht="15" customHeight="1"/>
    <row r="770" ht="15" customHeight="1"/>
    <row r="771" ht="15" customHeight="1"/>
    <row r="772" ht="15" customHeight="1"/>
    <row r="773" ht="15" customHeight="1"/>
    <row r="774" ht="15" customHeight="1"/>
    <row r="775" ht="15" customHeight="1"/>
    <row r="776" ht="15" customHeight="1"/>
    <row r="777" ht="15" customHeight="1"/>
    <row r="778" ht="15" customHeight="1"/>
    <row r="779" ht="15" customHeight="1"/>
    <row r="780" ht="15" customHeight="1"/>
    <row r="781" ht="15" customHeight="1"/>
    <row r="782" ht="15" customHeight="1"/>
    <row r="783" ht="15" customHeight="1"/>
    <row r="784" ht="15" customHeight="1"/>
    <row r="785" ht="15" customHeight="1"/>
    <row r="786" ht="15" customHeight="1"/>
    <row r="787" ht="15" customHeight="1"/>
    <row r="788" ht="15" customHeight="1"/>
    <row r="789" ht="15" customHeight="1"/>
    <row r="790" ht="15" customHeight="1"/>
    <row r="791" ht="15" customHeight="1"/>
    <row r="792" ht="15" customHeight="1"/>
    <row r="793" ht="15" customHeight="1"/>
    <row r="794" ht="15" customHeight="1"/>
    <row r="795" ht="15" customHeight="1"/>
    <row r="796" ht="15" customHeight="1"/>
    <row r="797" ht="15" customHeight="1"/>
    <row r="798" ht="15" customHeight="1"/>
    <row r="799" ht="15" customHeight="1"/>
    <row r="800" ht="15" customHeight="1"/>
    <row r="801" ht="15" customHeight="1"/>
    <row r="802" ht="15" customHeight="1"/>
    <row r="803" ht="15" customHeight="1"/>
    <row r="804" ht="15" customHeight="1"/>
    <row r="805" ht="15" customHeight="1"/>
    <row r="806" ht="15" customHeight="1"/>
    <row r="807" ht="15" customHeight="1"/>
    <row r="808" ht="15" customHeight="1"/>
    <row r="809" ht="15" customHeight="1"/>
    <row r="810" ht="15" customHeight="1"/>
    <row r="811" ht="15" customHeight="1"/>
    <row r="812" ht="15" customHeight="1"/>
    <row r="813" ht="15" customHeight="1"/>
    <row r="814" ht="15" customHeight="1"/>
    <row r="815" ht="15" customHeight="1"/>
    <row r="816" ht="15" customHeight="1"/>
    <row r="817" ht="15" customHeight="1"/>
    <row r="818" ht="15" customHeight="1"/>
    <row r="819" ht="15" customHeight="1"/>
    <row r="820" ht="15" customHeight="1"/>
    <row r="821" ht="15" customHeight="1"/>
    <row r="822" ht="15" customHeight="1"/>
    <row r="823" ht="15" customHeight="1"/>
    <row r="824" ht="15" customHeight="1"/>
    <row r="825" ht="15" customHeight="1"/>
    <row r="826" ht="15" customHeight="1"/>
    <row r="827" ht="15" customHeight="1"/>
    <row r="828" ht="15" customHeight="1"/>
    <row r="829" ht="15" customHeight="1"/>
    <row r="830" ht="15" customHeight="1"/>
    <row r="831" ht="15" customHeight="1"/>
    <row r="832" ht="15" customHeight="1"/>
    <row r="833" ht="15" customHeight="1"/>
    <row r="834" ht="15" customHeight="1"/>
    <row r="835" ht="15" customHeight="1"/>
    <row r="836" ht="15" customHeight="1"/>
    <row r="837" ht="15" customHeight="1"/>
    <row r="838" ht="15" customHeight="1"/>
    <row r="839" ht="15" customHeight="1"/>
    <row r="840" ht="15" customHeight="1"/>
    <row r="841" ht="15" customHeight="1"/>
    <row r="842" ht="15" customHeight="1"/>
    <row r="843" ht="15" customHeight="1"/>
    <row r="844" ht="15" customHeight="1"/>
    <row r="845" ht="15" customHeight="1"/>
    <row r="846" ht="15" customHeight="1"/>
    <row r="847" ht="15" customHeight="1"/>
    <row r="848" ht="15" customHeight="1"/>
    <row r="849" ht="15" customHeight="1"/>
    <row r="850" ht="15" customHeight="1"/>
    <row r="851" ht="15" customHeight="1"/>
    <row r="852" ht="15" customHeight="1"/>
    <row r="853" ht="15" customHeight="1"/>
    <row r="854" ht="15" customHeight="1"/>
    <row r="855" ht="15" customHeight="1"/>
    <row r="856" ht="15" customHeight="1"/>
    <row r="857" ht="15" customHeight="1"/>
    <row r="858" ht="15" customHeight="1"/>
    <row r="859" ht="15" customHeight="1"/>
    <row r="860" ht="15" customHeight="1"/>
    <row r="861" ht="15" customHeight="1"/>
    <row r="862" ht="15" customHeight="1"/>
    <row r="863" ht="15" customHeight="1"/>
    <row r="864" ht="15" customHeight="1"/>
    <row r="865" ht="15" customHeight="1"/>
    <row r="866" ht="15" customHeight="1"/>
    <row r="867" ht="15" customHeight="1"/>
    <row r="868" ht="15" customHeight="1"/>
    <row r="869" ht="15" customHeight="1"/>
    <row r="870" ht="15" customHeight="1"/>
    <row r="871" ht="15" customHeight="1"/>
    <row r="872" ht="15" customHeight="1"/>
    <row r="873" ht="15" customHeight="1"/>
    <row r="874" ht="15" customHeight="1"/>
    <row r="875" ht="15" customHeight="1"/>
    <row r="876" ht="15" customHeight="1"/>
    <row r="877" ht="15" customHeight="1"/>
    <row r="878" ht="15" customHeight="1"/>
    <row r="879" ht="15" customHeight="1"/>
    <row r="880" ht="15" customHeight="1"/>
    <row r="881" ht="15" customHeight="1"/>
    <row r="882" ht="15" customHeight="1"/>
    <row r="883" ht="15" customHeight="1"/>
    <row r="884" ht="15" customHeight="1"/>
    <row r="885" ht="15" customHeight="1"/>
    <row r="886" ht="15" customHeight="1"/>
    <row r="887" ht="15" customHeight="1"/>
    <row r="888" ht="15" customHeight="1"/>
    <row r="889" ht="15" customHeight="1"/>
    <row r="890" ht="15" customHeight="1"/>
    <row r="891" ht="15" customHeight="1"/>
    <row r="892" ht="15" customHeight="1"/>
    <row r="893" ht="15" customHeight="1"/>
    <row r="894" ht="15" customHeight="1"/>
    <row r="895" ht="15" customHeight="1"/>
    <row r="896" ht="15" customHeight="1"/>
    <row r="897" ht="15" customHeight="1"/>
    <row r="898" ht="15" customHeight="1"/>
    <row r="899" ht="15" customHeight="1"/>
    <row r="900" ht="15" customHeight="1"/>
    <row r="901" ht="15" customHeight="1"/>
    <row r="902" ht="15" customHeight="1"/>
    <row r="903" ht="15" customHeight="1"/>
    <row r="904" ht="15" customHeight="1"/>
    <row r="905" ht="15" customHeight="1"/>
    <row r="906" ht="15" customHeight="1"/>
    <row r="907" ht="15" customHeight="1"/>
    <row r="908" ht="15" customHeight="1"/>
    <row r="909" ht="15" customHeight="1"/>
    <row r="910" ht="15" customHeight="1"/>
    <row r="911" ht="15" customHeight="1"/>
    <row r="912" ht="15" customHeight="1"/>
    <row r="913" ht="15" customHeight="1"/>
    <row r="914" ht="15" customHeight="1"/>
    <row r="915" ht="15" customHeight="1"/>
    <row r="916" ht="15" customHeight="1"/>
    <row r="917" ht="15" customHeight="1"/>
    <row r="918" ht="15" customHeight="1"/>
    <row r="919" ht="15" customHeight="1"/>
    <row r="920" ht="15" customHeight="1"/>
    <row r="921" ht="15" customHeight="1"/>
    <row r="922" ht="15" customHeight="1"/>
    <row r="923" ht="15" customHeight="1"/>
    <row r="924" ht="15" customHeight="1"/>
    <row r="925" ht="15" customHeight="1"/>
    <row r="926" ht="15" customHeight="1"/>
    <row r="927" ht="15" customHeight="1"/>
    <row r="928" ht="15" customHeight="1"/>
    <row r="929" ht="15" customHeight="1"/>
    <row r="930" ht="15" customHeight="1"/>
    <row r="931" ht="15" customHeight="1"/>
    <row r="932" ht="15" customHeight="1"/>
    <row r="933" ht="15" customHeight="1"/>
    <row r="934" ht="15" customHeight="1"/>
    <row r="935" ht="15" customHeight="1"/>
    <row r="936" ht="15" customHeight="1"/>
    <row r="937" ht="15" customHeight="1"/>
    <row r="938" ht="15" customHeight="1"/>
    <row r="939" ht="15" customHeight="1"/>
    <row r="940" ht="15" customHeight="1"/>
    <row r="941" ht="15" customHeight="1"/>
    <row r="942" ht="15" customHeight="1"/>
    <row r="943" ht="15" customHeight="1"/>
    <row r="944" ht="15" customHeight="1"/>
    <row r="945" ht="15" customHeight="1"/>
    <row r="946" ht="15" customHeight="1"/>
    <row r="947" ht="15" customHeight="1"/>
    <row r="948" ht="15" customHeight="1"/>
    <row r="949" ht="15" customHeight="1"/>
    <row r="950" ht="15" customHeight="1"/>
    <row r="951" ht="15" customHeight="1"/>
    <row r="952" ht="15" customHeight="1"/>
    <row r="953" ht="15" customHeight="1"/>
    <row r="954" ht="15" customHeight="1"/>
    <row r="955" ht="15" customHeight="1"/>
    <row r="956" ht="15" customHeight="1"/>
    <row r="957" ht="15" customHeight="1"/>
    <row r="958" ht="15" customHeight="1"/>
    <row r="959" ht="15" customHeight="1"/>
    <row r="960" ht="15" customHeight="1"/>
    <row r="961" ht="15" customHeight="1"/>
    <row r="962" ht="15" customHeight="1"/>
    <row r="963" ht="15" customHeight="1"/>
    <row r="964" ht="15" customHeight="1"/>
    <row r="965" ht="15" customHeight="1"/>
    <row r="966" ht="15" customHeight="1"/>
    <row r="967" ht="15" customHeight="1"/>
    <row r="968" ht="15" customHeight="1"/>
    <row r="969" ht="15" customHeight="1"/>
    <row r="970" ht="15" customHeight="1"/>
    <row r="971" ht="15" customHeight="1"/>
    <row r="972" ht="15" customHeight="1"/>
    <row r="973" ht="15" customHeight="1"/>
    <row r="974" ht="15" customHeight="1"/>
    <row r="975" ht="15" customHeight="1"/>
    <row r="976" ht="15" customHeight="1"/>
    <row r="977" ht="15" customHeight="1"/>
    <row r="978" ht="15" customHeight="1"/>
    <row r="979" ht="15" customHeight="1"/>
    <row r="980" ht="15" customHeight="1"/>
    <row r="981" ht="15" customHeight="1"/>
    <row r="982" ht="15" customHeight="1"/>
    <row r="983" ht="15" customHeight="1"/>
    <row r="984" ht="15" customHeight="1"/>
    <row r="985" ht="15" customHeight="1"/>
    <row r="986" ht="15" customHeight="1"/>
    <row r="987" ht="15" customHeight="1"/>
    <row r="988" ht="15" customHeight="1"/>
    <row r="989" ht="15" customHeight="1"/>
    <row r="990" ht="15" customHeight="1"/>
    <row r="991" ht="15" customHeight="1"/>
    <row r="992" ht="15" customHeight="1"/>
    <row r="993" ht="15" customHeight="1"/>
    <row r="994" ht="15" customHeight="1"/>
    <row r="995" ht="15" customHeight="1"/>
    <row r="996" ht="15" customHeight="1"/>
    <row r="997" ht="15" customHeight="1"/>
    <row r="998" ht="15" customHeight="1"/>
    <row r="999" ht="15" customHeight="1"/>
    <row r="1000" ht="15" customHeight="1"/>
    <row r="1001" ht="15" customHeight="1"/>
    <row r="1002" ht="15" customHeight="1"/>
    <row r="1003" ht="15" customHeight="1"/>
    <row r="1004" ht="15" customHeight="1"/>
    <row r="1005" ht="15" customHeight="1"/>
    <row r="1006" ht="15" customHeight="1"/>
    <row r="1007" ht="15" customHeight="1"/>
    <row r="1008" ht="15" customHeight="1"/>
    <row r="1009" ht="15" customHeight="1"/>
    <row r="1010" ht="15" customHeight="1"/>
    <row r="1011" ht="15" customHeight="1"/>
    <row r="1012" ht="15" customHeight="1"/>
    <row r="1013" ht="15" customHeight="1"/>
    <row r="1014" ht="15" customHeight="1"/>
    <row r="1015" ht="15" customHeight="1"/>
    <row r="1016" ht="15" customHeight="1"/>
    <row r="1017" ht="15" customHeight="1"/>
    <row r="1018" ht="15" customHeight="1"/>
    <row r="1019" ht="15" customHeight="1"/>
    <row r="1020" ht="15" customHeight="1"/>
    <row r="1021" ht="15" customHeight="1"/>
    <row r="1022" ht="15" customHeight="1"/>
    <row r="1023" ht="15" customHeight="1"/>
    <row r="1024" ht="15" customHeight="1"/>
    <row r="1025" ht="15" customHeight="1"/>
    <row r="1026" ht="15" customHeight="1"/>
    <row r="1027" ht="15" customHeight="1"/>
    <row r="1028" ht="15" customHeight="1"/>
    <row r="1029" ht="15" customHeight="1"/>
    <row r="1030" ht="15" customHeight="1"/>
    <row r="1031" ht="15" customHeight="1"/>
    <row r="1032" ht="15" customHeight="1"/>
    <row r="1033" ht="15" customHeight="1"/>
    <row r="1034" ht="15" customHeight="1"/>
    <row r="1035" ht="15" customHeight="1"/>
    <row r="1036" ht="15" customHeight="1"/>
    <row r="1037" ht="15" customHeight="1"/>
    <row r="1038" ht="15" customHeight="1"/>
    <row r="1039" ht="15" customHeight="1"/>
    <row r="1040" ht="15" customHeight="1"/>
    <row r="1041" ht="15" customHeight="1"/>
    <row r="1042" ht="15" customHeight="1"/>
    <row r="1043" ht="15" customHeight="1"/>
    <row r="1044" ht="15" customHeight="1"/>
    <row r="1045" ht="15" customHeight="1"/>
    <row r="1046" ht="15" customHeight="1"/>
    <row r="1047" ht="15" customHeight="1"/>
    <row r="1048" ht="15" customHeight="1"/>
    <row r="1049" ht="15" customHeight="1"/>
    <row r="1050" ht="15" customHeight="1"/>
    <row r="1051" ht="15" customHeight="1"/>
    <row r="1052" ht="15" customHeight="1"/>
    <row r="1053" ht="15" customHeight="1"/>
    <row r="1054" ht="15" customHeight="1"/>
    <row r="1055" ht="15" customHeight="1"/>
    <row r="1056" ht="15" customHeight="1"/>
    <row r="1057" ht="15" customHeight="1"/>
    <row r="1058" ht="15" customHeight="1"/>
    <row r="1059" ht="15" customHeight="1"/>
    <row r="1060" ht="15" customHeight="1"/>
    <row r="1061" ht="15" customHeight="1"/>
    <row r="1062" ht="15" customHeight="1"/>
    <row r="1063" ht="15" customHeight="1"/>
    <row r="1064" ht="15" customHeight="1"/>
    <row r="1065" ht="15" customHeight="1"/>
    <row r="1066" ht="15" customHeight="1"/>
    <row r="1067" ht="15" customHeight="1"/>
    <row r="1068" ht="15" customHeight="1"/>
    <row r="1069" ht="15" customHeight="1"/>
    <row r="1070" ht="15" customHeight="1"/>
    <row r="1071" ht="15" customHeight="1"/>
    <row r="1072" ht="15" customHeight="1"/>
    <row r="1073" ht="15" customHeight="1"/>
    <row r="1074" ht="15" customHeight="1"/>
    <row r="1075" ht="15" customHeight="1"/>
    <row r="1076" ht="15" customHeight="1"/>
    <row r="1077" ht="15" customHeight="1"/>
    <row r="1078" ht="15" customHeight="1"/>
    <row r="1079" ht="15" customHeight="1"/>
    <row r="1080" ht="15" customHeight="1"/>
    <row r="1081" ht="15" customHeight="1"/>
    <row r="1082" ht="15" customHeight="1"/>
    <row r="1083" ht="15" customHeight="1"/>
    <row r="1084" ht="15" customHeight="1"/>
    <row r="1085" ht="15" customHeight="1"/>
    <row r="1086" ht="15" customHeight="1"/>
    <row r="1087" ht="15" customHeight="1"/>
    <row r="1088" ht="15" customHeight="1"/>
    <row r="1089" ht="15" customHeight="1"/>
    <row r="1090" ht="15" customHeight="1"/>
    <row r="1091" ht="15" customHeight="1"/>
    <row r="1092" ht="15" customHeight="1"/>
    <row r="1093" ht="15" customHeight="1"/>
    <row r="1094" ht="15" customHeight="1"/>
    <row r="1095" ht="15" customHeight="1"/>
    <row r="1096" ht="15" customHeight="1"/>
    <row r="1097" ht="15" customHeight="1"/>
    <row r="1098" ht="15" customHeight="1"/>
    <row r="1099" ht="15" customHeight="1"/>
    <row r="1100" ht="15" customHeight="1"/>
    <row r="1101" ht="15" customHeight="1"/>
    <row r="1102" ht="15" customHeight="1"/>
    <row r="1103" ht="15" customHeight="1"/>
    <row r="1104" ht="15" customHeight="1"/>
    <row r="1105" ht="15" customHeight="1"/>
    <row r="1106" ht="15" customHeight="1"/>
    <row r="1107" ht="15" customHeight="1"/>
    <row r="1108" ht="15" customHeight="1"/>
    <row r="1109" ht="15" customHeight="1"/>
    <row r="1110" ht="15" customHeight="1"/>
    <row r="1111" ht="15" customHeight="1"/>
    <row r="1112" ht="15" customHeight="1"/>
    <row r="1113" ht="15" customHeight="1"/>
    <row r="1114" ht="15" customHeight="1"/>
    <row r="1115" ht="15" customHeight="1"/>
    <row r="1116" ht="15" customHeight="1"/>
    <row r="1117" ht="15" customHeight="1"/>
    <row r="1118" ht="15" customHeight="1"/>
    <row r="1119" ht="15" customHeight="1"/>
    <row r="1120" ht="15" customHeight="1"/>
    <row r="1121" ht="15" customHeight="1"/>
    <row r="1122" ht="15" customHeight="1"/>
    <row r="1123" ht="15" customHeight="1"/>
    <row r="1124" ht="15" customHeight="1"/>
    <row r="1125" ht="15" customHeight="1"/>
    <row r="1126" ht="15" customHeight="1"/>
    <row r="1127" ht="15" customHeight="1"/>
    <row r="1128" ht="15" customHeight="1"/>
    <row r="1129" ht="15" customHeight="1"/>
    <row r="1130" ht="15" customHeight="1"/>
    <row r="1131" ht="15" customHeight="1"/>
    <row r="1132" ht="15" customHeight="1"/>
    <row r="1133" ht="15" customHeight="1"/>
    <row r="1134" ht="15" customHeight="1"/>
    <row r="1135" ht="15" customHeight="1"/>
    <row r="1136" ht="15" customHeight="1"/>
    <row r="1137" ht="15" customHeight="1"/>
    <row r="1138" ht="15" customHeight="1"/>
    <row r="1139" ht="15" customHeight="1"/>
    <row r="1140" ht="15" customHeight="1"/>
    <row r="1141" ht="15" customHeight="1"/>
    <row r="1142" ht="15" customHeight="1"/>
    <row r="1143" ht="15" customHeight="1"/>
    <row r="1144" ht="15" customHeight="1"/>
    <row r="1145" ht="15" customHeight="1"/>
    <row r="1146" ht="15" customHeight="1"/>
    <row r="1147" ht="15" customHeight="1"/>
    <row r="1148" ht="15" customHeight="1"/>
    <row r="1149" ht="15" customHeight="1"/>
    <row r="1150" ht="15" customHeight="1"/>
    <row r="1151" ht="15" customHeight="1"/>
    <row r="1152" ht="15" customHeight="1"/>
    <row r="1153" ht="15" customHeight="1"/>
    <row r="1154" ht="15" customHeight="1"/>
    <row r="1155" ht="15" customHeight="1"/>
    <row r="1156" ht="15" customHeight="1"/>
    <row r="1157" ht="15" customHeight="1"/>
    <row r="1158" ht="15" customHeight="1"/>
    <row r="1159" ht="15" customHeight="1"/>
    <row r="1160" ht="15" customHeight="1"/>
    <row r="1161" ht="15" customHeight="1"/>
    <row r="1162" ht="15" customHeight="1"/>
    <row r="1163" ht="15" customHeight="1"/>
    <row r="1164" ht="15" customHeight="1"/>
    <row r="1165" ht="15" customHeight="1"/>
    <row r="1166" ht="15" customHeight="1"/>
    <row r="1167" ht="15" customHeight="1"/>
    <row r="1168" ht="15" customHeight="1"/>
    <row r="1169" ht="15" customHeight="1"/>
    <row r="1170" ht="15" customHeight="1"/>
    <row r="1171" ht="15" customHeight="1"/>
    <row r="1172" ht="15" customHeight="1"/>
    <row r="1173" ht="15" customHeight="1"/>
    <row r="1174" ht="15" customHeight="1"/>
    <row r="1175" ht="15" customHeight="1"/>
    <row r="1176" ht="15" customHeight="1"/>
    <row r="1177" ht="15" customHeight="1"/>
    <row r="1178" ht="15" customHeight="1"/>
    <row r="1179" ht="15" customHeight="1"/>
    <row r="1180" ht="15" customHeight="1"/>
    <row r="1181" ht="15" customHeight="1"/>
    <row r="1182" ht="15" customHeight="1"/>
    <row r="1183" ht="15" customHeight="1"/>
    <row r="1184" ht="15" customHeight="1"/>
    <row r="1185" ht="15" customHeight="1"/>
    <row r="1186" ht="15" customHeight="1"/>
    <row r="1187" ht="15" customHeight="1"/>
    <row r="1188" ht="15" customHeight="1"/>
    <row r="1189" ht="15" customHeight="1"/>
    <row r="1190" ht="15" customHeight="1"/>
    <row r="1191" ht="15" customHeight="1"/>
    <row r="1192" ht="15" customHeight="1"/>
    <row r="1193" ht="15" customHeight="1"/>
    <row r="1194" ht="15" customHeight="1"/>
    <row r="1195" ht="15" customHeight="1"/>
    <row r="1196" ht="15" customHeight="1"/>
    <row r="1197" ht="15" customHeight="1"/>
    <row r="1198" ht="15" customHeight="1"/>
    <row r="1199" ht="15" customHeight="1"/>
    <row r="1200" ht="15" customHeight="1"/>
    <row r="1201" ht="15" customHeight="1"/>
    <row r="1202" ht="15" customHeight="1"/>
    <row r="1203" ht="15" customHeight="1"/>
    <row r="1204" ht="15" customHeight="1"/>
    <row r="1205" ht="15" customHeight="1"/>
    <row r="1206" ht="15" customHeight="1"/>
    <row r="1207" ht="15" customHeight="1"/>
    <row r="1208" ht="15" customHeight="1"/>
    <row r="1209" ht="15" customHeight="1"/>
    <row r="1210" ht="15" customHeight="1"/>
    <row r="1211" ht="15" customHeight="1"/>
    <row r="1212" ht="15" customHeight="1"/>
    <row r="1213" ht="15" customHeight="1"/>
    <row r="1214" ht="15" customHeight="1"/>
    <row r="1215" ht="15" customHeight="1"/>
    <row r="1216" ht="15" customHeight="1"/>
    <row r="1217" ht="15" customHeight="1"/>
    <row r="1218" ht="15" customHeight="1"/>
    <row r="1219" ht="15" customHeight="1"/>
    <row r="1220" ht="15" customHeight="1"/>
    <row r="1221" ht="15" customHeight="1"/>
    <row r="1222" ht="15" customHeight="1"/>
    <row r="1223" ht="15" customHeight="1"/>
    <row r="1224" ht="15" customHeight="1"/>
    <row r="1225" ht="15" customHeight="1"/>
    <row r="1226" ht="15" customHeight="1"/>
    <row r="1227" ht="15" customHeight="1"/>
    <row r="1228" ht="15" customHeight="1"/>
    <row r="1229" ht="15" customHeight="1"/>
    <row r="1230" ht="15" customHeight="1"/>
    <row r="1231" ht="15" customHeight="1"/>
    <row r="1232" ht="15" customHeight="1"/>
    <row r="1233" ht="15" customHeight="1"/>
    <row r="1234" ht="15" customHeight="1"/>
    <row r="1235" ht="15" customHeight="1"/>
    <row r="1236" ht="15" customHeight="1"/>
    <row r="1237" ht="15" customHeight="1"/>
    <row r="1238" ht="15" customHeight="1"/>
    <row r="1239" ht="15" customHeight="1"/>
    <row r="1240" ht="15" customHeight="1"/>
    <row r="1241" ht="15" customHeight="1"/>
    <row r="1242" ht="15" customHeight="1"/>
    <row r="1243" ht="15" customHeight="1"/>
    <row r="1244" ht="15" customHeight="1"/>
    <row r="1245" ht="15" customHeight="1"/>
    <row r="1246" ht="15" customHeight="1"/>
    <row r="1247" ht="15" customHeight="1"/>
    <row r="1248" ht="15" customHeight="1"/>
    <row r="1249" ht="15" customHeight="1"/>
    <row r="1250" ht="15" customHeight="1"/>
    <row r="1251" ht="15" customHeight="1"/>
    <row r="1252" ht="15" customHeight="1"/>
    <row r="1253" ht="15" customHeight="1"/>
    <row r="1254" ht="15" customHeight="1"/>
    <row r="1255" ht="15" customHeight="1"/>
    <row r="1256" ht="15" customHeight="1"/>
    <row r="1257" ht="15" customHeight="1"/>
    <row r="1258" ht="15" customHeight="1"/>
    <row r="1259" ht="15" customHeight="1"/>
    <row r="1260" ht="15" customHeight="1"/>
    <row r="1261" ht="15" customHeight="1"/>
    <row r="1262" ht="15" customHeight="1"/>
    <row r="1263" ht="15" customHeight="1"/>
    <row r="1264" ht="15" customHeight="1"/>
    <row r="1265" ht="15" customHeight="1"/>
    <row r="1266" ht="15" customHeight="1"/>
    <row r="1267" ht="15" customHeight="1"/>
    <row r="1268" ht="15" customHeight="1"/>
    <row r="1269" ht="15" customHeight="1"/>
    <row r="1270" ht="15" customHeight="1"/>
    <row r="1271" ht="15" customHeight="1"/>
    <row r="1272" ht="15" customHeight="1"/>
    <row r="1273" ht="15" customHeight="1"/>
    <row r="1274" ht="15" customHeight="1"/>
    <row r="1275" ht="15" customHeight="1"/>
    <row r="1276" ht="15" customHeight="1"/>
    <row r="1277" ht="15" customHeight="1"/>
    <row r="1278" ht="15" customHeight="1"/>
    <row r="1279" ht="15" customHeight="1"/>
    <row r="1280" ht="15" customHeight="1"/>
    <row r="1281" ht="15" customHeight="1"/>
    <row r="1282" ht="15" customHeight="1"/>
    <row r="1283" ht="15" customHeight="1"/>
    <row r="1284" ht="15" customHeight="1"/>
    <row r="1285" ht="15" customHeight="1"/>
    <row r="1286" ht="15" customHeight="1"/>
    <row r="1287" ht="15" customHeight="1"/>
    <row r="1288" ht="15" customHeight="1"/>
    <row r="1289" ht="15" customHeight="1"/>
    <row r="1290" ht="15" customHeight="1"/>
    <row r="1291" ht="15" customHeight="1"/>
    <row r="1292" ht="15" customHeight="1"/>
    <row r="1293" ht="15" customHeight="1"/>
    <row r="1294" ht="15" customHeight="1"/>
    <row r="1295" ht="15" customHeight="1"/>
    <row r="1296" ht="15" customHeight="1"/>
    <row r="1297" ht="15" customHeight="1"/>
    <row r="1298" ht="15" customHeight="1"/>
    <row r="1299" ht="15" customHeight="1"/>
    <row r="1300" ht="15" customHeight="1"/>
    <row r="1301" ht="15" customHeight="1"/>
    <row r="1302" ht="15" customHeight="1"/>
    <row r="1303" ht="15" customHeight="1"/>
    <row r="1304" ht="15" customHeight="1"/>
    <row r="1305" ht="15" customHeight="1"/>
    <row r="1306" ht="15" customHeight="1"/>
    <row r="1307" ht="15" customHeight="1"/>
    <row r="1308" ht="15" customHeight="1"/>
    <row r="1309" ht="15" customHeight="1"/>
    <row r="1310" ht="15" customHeight="1"/>
    <row r="1311" ht="15" customHeight="1"/>
    <row r="1312" ht="15" customHeight="1"/>
    <row r="1313" ht="15" customHeight="1"/>
    <row r="1314" ht="15" customHeight="1"/>
    <row r="1315" ht="15" customHeight="1"/>
    <row r="1316" ht="15" customHeight="1"/>
    <row r="1317" ht="15" customHeight="1"/>
    <row r="1318" ht="15" customHeight="1"/>
    <row r="1319" ht="15" customHeight="1"/>
    <row r="1320" ht="15" customHeight="1"/>
    <row r="1321" ht="15" customHeight="1"/>
    <row r="1322" ht="15" customHeight="1"/>
    <row r="1323" ht="15" customHeight="1"/>
    <row r="1324" ht="15" customHeight="1"/>
    <row r="1325" ht="15" customHeight="1"/>
    <row r="1326" ht="15" customHeight="1"/>
    <row r="1327" ht="15" customHeight="1"/>
    <row r="1328" ht="15" customHeight="1"/>
    <row r="1329" ht="15" customHeight="1"/>
    <row r="1330" ht="15" customHeight="1"/>
    <row r="1331" ht="15" customHeight="1"/>
    <row r="1332" ht="15" customHeight="1"/>
    <row r="1333" ht="15" customHeight="1"/>
    <row r="1334" ht="15" customHeight="1"/>
    <row r="1335" ht="15" customHeight="1"/>
    <row r="1336" ht="15" customHeight="1"/>
    <row r="1337" ht="15" customHeight="1"/>
    <row r="1338" ht="15" customHeight="1"/>
    <row r="1339" ht="15" customHeight="1"/>
    <row r="1340" ht="15" customHeight="1"/>
    <row r="1341" ht="15" customHeight="1"/>
    <row r="1342" ht="15" customHeight="1"/>
    <row r="1343" ht="15" customHeight="1"/>
    <row r="1344" ht="15" customHeight="1"/>
    <row r="1345" ht="15" customHeight="1"/>
    <row r="1346" ht="15" customHeight="1"/>
    <row r="1347" ht="15" customHeight="1"/>
    <row r="1348" ht="15" customHeight="1"/>
    <row r="1349" ht="15" customHeight="1"/>
    <row r="1350" ht="15" customHeight="1"/>
    <row r="1351" ht="15" customHeight="1"/>
    <row r="1352" ht="15" customHeight="1"/>
    <row r="1353" ht="15" customHeight="1"/>
    <row r="1354" ht="15" customHeight="1"/>
    <row r="1355" ht="15" customHeight="1"/>
    <row r="1356" ht="15" customHeight="1"/>
    <row r="1357" ht="15" customHeight="1"/>
    <row r="1358" ht="15" customHeight="1"/>
    <row r="1359" ht="15" customHeight="1"/>
    <row r="1360" ht="15" customHeight="1"/>
    <row r="1361" ht="15" customHeight="1"/>
    <row r="1362" ht="15" customHeight="1"/>
    <row r="1363" ht="15" customHeight="1"/>
    <row r="1364" ht="15" customHeight="1"/>
    <row r="1365" ht="15" customHeight="1"/>
    <row r="1366" ht="15" customHeight="1"/>
    <row r="1367" ht="15" customHeight="1"/>
    <row r="1368" ht="15" customHeight="1"/>
    <row r="1369" ht="15" customHeight="1"/>
    <row r="1370" ht="15" customHeight="1"/>
    <row r="1371" ht="15" customHeight="1"/>
    <row r="1372" ht="15" customHeight="1"/>
    <row r="1373" ht="15" customHeight="1"/>
    <row r="1374" ht="15" customHeight="1"/>
    <row r="1375" ht="15" customHeight="1"/>
    <row r="1376" ht="15" customHeight="1"/>
    <row r="1377" ht="15" customHeight="1"/>
    <row r="1378" ht="15" customHeight="1"/>
    <row r="1379" ht="15" customHeight="1"/>
    <row r="1380" ht="15" customHeight="1"/>
    <row r="1381" ht="15" customHeight="1"/>
    <row r="1382" ht="15" customHeight="1"/>
    <row r="1383" ht="15" customHeight="1"/>
    <row r="1384" ht="15" customHeight="1"/>
    <row r="1385" ht="15" customHeight="1"/>
    <row r="1386" ht="15" customHeight="1"/>
    <row r="1387" ht="15" customHeight="1"/>
    <row r="1388" ht="15" customHeight="1"/>
    <row r="1389" ht="15" customHeight="1"/>
    <row r="1390" ht="15" customHeight="1"/>
    <row r="1391" ht="15" customHeight="1"/>
    <row r="1392" ht="15" customHeight="1"/>
    <row r="1393" ht="15" customHeight="1"/>
    <row r="1394" ht="15" customHeight="1"/>
    <row r="1395" ht="15" customHeight="1"/>
    <row r="1396" ht="15" customHeight="1"/>
    <row r="1397" ht="15" customHeight="1"/>
    <row r="1398" ht="15" customHeight="1"/>
    <row r="1399" ht="15" customHeight="1"/>
    <row r="1400" ht="15" customHeight="1"/>
    <row r="1401" ht="15" customHeight="1"/>
    <row r="1402" ht="15" customHeight="1"/>
    <row r="1403" ht="15" customHeight="1"/>
    <row r="1404" ht="15" customHeight="1"/>
    <row r="1405" ht="15" customHeight="1"/>
    <row r="1406" ht="15" customHeight="1"/>
    <row r="1407" ht="15" customHeight="1"/>
    <row r="1408" ht="15" customHeight="1"/>
    <row r="1409" ht="15" customHeight="1"/>
    <row r="1410" ht="15" customHeight="1"/>
    <row r="1411" ht="15" customHeight="1"/>
    <row r="1412" ht="15" customHeight="1"/>
    <row r="1413" ht="15" customHeight="1"/>
    <row r="1414" ht="15" customHeight="1"/>
    <row r="1415" ht="15" customHeight="1"/>
    <row r="1416" ht="15" customHeight="1"/>
    <row r="1417" ht="15" customHeight="1"/>
    <row r="1418" ht="15" customHeight="1"/>
    <row r="1419" ht="15" customHeight="1"/>
    <row r="1420" ht="15" customHeight="1"/>
    <row r="1421" ht="15" customHeight="1"/>
    <row r="1422" ht="15" customHeight="1"/>
    <row r="1423" ht="15" customHeight="1"/>
    <row r="1424" ht="15" customHeight="1"/>
    <row r="1425" ht="15" customHeight="1"/>
    <row r="1426" ht="15" customHeight="1"/>
    <row r="1427" ht="15" customHeight="1"/>
    <row r="1428" ht="15" customHeight="1"/>
    <row r="1429" ht="15" customHeight="1"/>
    <row r="1430" ht="15" customHeight="1"/>
    <row r="1431" ht="15" customHeight="1"/>
    <row r="1432" ht="15" customHeight="1"/>
    <row r="1433" ht="15" customHeight="1"/>
    <row r="1434" ht="15" customHeight="1"/>
    <row r="1435" ht="15" customHeight="1"/>
    <row r="1436" ht="15" customHeight="1"/>
    <row r="1437" ht="15" customHeight="1"/>
    <row r="1438" ht="15" customHeight="1"/>
    <row r="1439" ht="15" customHeight="1"/>
    <row r="1440" ht="15" customHeight="1"/>
    <row r="1441" ht="15" customHeight="1"/>
    <row r="1442" ht="15" customHeight="1"/>
    <row r="1443" ht="15" customHeight="1"/>
    <row r="1444" ht="15" customHeight="1"/>
    <row r="1445" ht="15" customHeight="1"/>
    <row r="1446" ht="15" customHeight="1"/>
    <row r="1447" ht="15" customHeight="1"/>
    <row r="1448" ht="15" customHeight="1"/>
    <row r="1449" ht="15" customHeight="1"/>
    <row r="1450" ht="15" customHeight="1"/>
    <row r="1451" ht="15" customHeight="1"/>
    <row r="1452" ht="15" customHeight="1"/>
    <row r="1453" ht="15" customHeight="1"/>
    <row r="1454" ht="15" customHeight="1"/>
    <row r="1455" ht="15" customHeight="1"/>
    <row r="1456" ht="15" customHeight="1"/>
    <row r="1457" ht="15" customHeight="1"/>
    <row r="1458" ht="15" customHeight="1"/>
    <row r="1459" ht="15" customHeight="1"/>
    <row r="1460" ht="15" customHeight="1"/>
    <row r="1461" ht="15" customHeight="1"/>
    <row r="1462" ht="15" customHeight="1"/>
    <row r="1463" ht="15" customHeight="1"/>
    <row r="1464" ht="15" customHeight="1"/>
    <row r="1465" ht="15" customHeight="1"/>
    <row r="1466" ht="15" customHeight="1"/>
    <row r="1467" ht="15" customHeight="1"/>
    <row r="1468" ht="15" customHeight="1"/>
    <row r="1469" ht="15" customHeight="1"/>
    <row r="1470" ht="15" customHeight="1"/>
    <row r="1471" ht="15" customHeight="1"/>
    <row r="1472" ht="15" customHeight="1"/>
    <row r="1473" ht="15" customHeight="1"/>
    <row r="1474" ht="15" customHeight="1"/>
    <row r="1475" ht="15" customHeight="1"/>
    <row r="1476" ht="15" customHeight="1"/>
    <row r="1477" ht="15" customHeight="1"/>
    <row r="1478" ht="15" customHeight="1"/>
    <row r="1479" ht="15" customHeight="1"/>
    <row r="1480" ht="15" customHeight="1"/>
    <row r="1481" ht="15" customHeight="1"/>
    <row r="1482" ht="15" customHeight="1"/>
    <row r="1483" ht="15" customHeight="1"/>
    <row r="1484" ht="15" customHeight="1"/>
    <row r="1485" ht="15" customHeight="1"/>
    <row r="1486" ht="15" customHeight="1"/>
    <row r="1487" ht="15" customHeight="1"/>
    <row r="1488" ht="15" customHeight="1"/>
    <row r="1489" ht="15" customHeight="1"/>
    <row r="1490" ht="15" customHeight="1"/>
    <row r="1491" ht="15" customHeight="1"/>
    <row r="1492" ht="15" customHeight="1"/>
    <row r="1493" ht="15" customHeight="1"/>
    <row r="1494" ht="15" customHeight="1"/>
    <row r="1495" ht="15" customHeight="1"/>
    <row r="1496" ht="15" customHeight="1"/>
    <row r="1497" ht="15" customHeight="1"/>
    <row r="1498" ht="15" customHeight="1"/>
    <row r="1499" ht="15" customHeight="1"/>
    <row r="1500" ht="15" customHeight="1"/>
    <row r="1501" ht="15" customHeight="1"/>
    <row r="1502" ht="15" customHeight="1"/>
    <row r="1503" ht="15" customHeight="1"/>
    <row r="1504" ht="15" customHeight="1"/>
    <row r="1505" ht="15" customHeight="1"/>
    <row r="1506" ht="15" customHeight="1"/>
    <row r="1507" ht="15" customHeight="1"/>
    <row r="1508" ht="15" customHeight="1"/>
    <row r="1509" ht="15" customHeight="1"/>
    <row r="1510" ht="15" customHeight="1"/>
    <row r="1511" ht="15" customHeight="1"/>
    <row r="1512" ht="15" customHeight="1"/>
    <row r="1513" ht="15" customHeight="1"/>
    <row r="1514" ht="15" customHeight="1"/>
    <row r="1515" ht="15" customHeight="1"/>
    <row r="1516" ht="15" customHeight="1"/>
    <row r="1517" ht="15" customHeight="1"/>
    <row r="1518" ht="15" customHeight="1"/>
    <row r="1519" ht="15" customHeight="1"/>
    <row r="1520" ht="15" customHeight="1"/>
    <row r="1521" ht="15" customHeight="1"/>
    <row r="1522" ht="15" customHeight="1"/>
    <row r="1523" ht="15" customHeight="1"/>
    <row r="1524" ht="15" customHeight="1"/>
    <row r="1525" ht="15" customHeight="1"/>
    <row r="1526" ht="15" customHeight="1"/>
    <row r="1527" ht="15" customHeight="1"/>
    <row r="1528" ht="15" customHeight="1"/>
    <row r="1529" ht="15" customHeight="1"/>
    <row r="1530" ht="15" customHeight="1"/>
    <row r="1531" ht="15" customHeight="1"/>
    <row r="1532" ht="15" customHeight="1"/>
    <row r="1533" ht="15" customHeight="1"/>
    <row r="1534" ht="15" customHeight="1"/>
    <row r="1535" ht="15" customHeight="1"/>
    <row r="1536" ht="15" customHeight="1"/>
    <row r="1537" ht="15" customHeight="1"/>
    <row r="1538" ht="15" customHeight="1"/>
    <row r="1539" ht="15" customHeight="1"/>
    <row r="1540" ht="15" customHeight="1"/>
    <row r="1541" ht="15" customHeight="1"/>
    <row r="1542" ht="15" customHeight="1"/>
    <row r="1543" ht="15" customHeight="1"/>
    <row r="1544" ht="15" customHeight="1"/>
    <row r="1545" ht="15" customHeight="1"/>
    <row r="1546" ht="15" customHeight="1"/>
    <row r="1547" ht="15" customHeight="1"/>
    <row r="1548" ht="15" customHeight="1"/>
    <row r="1549" ht="15" customHeight="1"/>
    <row r="1550" ht="15" customHeight="1"/>
    <row r="1551" ht="15" customHeight="1"/>
    <row r="1552" ht="15" customHeight="1"/>
    <row r="1553" ht="15" customHeight="1"/>
    <row r="1554" ht="15" customHeight="1"/>
    <row r="1555" ht="15" customHeight="1"/>
    <row r="1556" ht="15" customHeight="1"/>
    <row r="1557" ht="15" customHeight="1"/>
    <row r="1558" ht="15" customHeight="1"/>
    <row r="1559" ht="15" customHeight="1"/>
    <row r="1560" ht="15" customHeight="1"/>
    <row r="1561" ht="15" customHeight="1"/>
    <row r="1562" ht="15" customHeight="1"/>
    <row r="1563" ht="15" customHeight="1"/>
    <row r="1564" ht="15" customHeight="1"/>
    <row r="1565" ht="15" customHeight="1"/>
    <row r="1566" ht="15" customHeight="1"/>
    <row r="1567" ht="15" customHeight="1"/>
    <row r="1568" ht="15" customHeight="1"/>
    <row r="1569" ht="15" customHeight="1"/>
    <row r="1570" ht="15" customHeight="1"/>
    <row r="1571" ht="15" customHeight="1"/>
    <row r="1572" ht="15" customHeight="1"/>
    <row r="1573" ht="15" customHeight="1"/>
    <row r="1574" ht="15" customHeight="1"/>
    <row r="1575" ht="15" customHeight="1"/>
    <row r="1576" ht="15" customHeight="1"/>
    <row r="1577" ht="15" customHeight="1"/>
    <row r="1578" ht="15" customHeight="1"/>
    <row r="1579" ht="15" customHeight="1"/>
    <row r="1580" ht="15" customHeight="1"/>
    <row r="1581" ht="15" customHeight="1"/>
    <row r="1582" ht="15" customHeight="1"/>
    <row r="1583" ht="15" customHeight="1"/>
    <row r="1584" ht="15" customHeight="1"/>
    <row r="1585" ht="15" customHeight="1"/>
    <row r="1586" ht="15" customHeight="1"/>
    <row r="1587" ht="15" customHeight="1"/>
    <row r="1588" ht="15" customHeight="1"/>
    <row r="1589" ht="15" customHeight="1"/>
    <row r="1590" ht="15" customHeight="1"/>
    <row r="1591" ht="15" customHeight="1"/>
    <row r="1592" ht="15" customHeight="1"/>
    <row r="1593" ht="15" customHeight="1"/>
    <row r="1594" ht="15" customHeight="1"/>
    <row r="1595" ht="15" customHeight="1"/>
    <row r="1596" ht="15" customHeight="1"/>
    <row r="1597" ht="15" customHeight="1"/>
    <row r="1598" ht="15" customHeight="1"/>
    <row r="1599" ht="15" customHeight="1"/>
    <row r="1600" ht="15" customHeight="1"/>
    <row r="1601" ht="15" customHeight="1"/>
    <row r="1602" ht="15" customHeight="1"/>
    <row r="1603" ht="15" customHeight="1"/>
    <row r="1604" ht="15" customHeight="1"/>
    <row r="1605" ht="15" customHeight="1"/>
    <row r="1606" ht="15" customHeight="1"/>
    <row r="1607" ht="15" customHeight="1"/>
    <row r="1608" ht="15" customHeight="1"/>
    <row r="1609" ht="15" customHeight="1"/>
    <row r="1610" ht="15" customHeight="1"/>
    <row r="1611" ht="15" customHeight="1"/>
    <row r="1612" ht="15" customHeight="1"/>
    <row r="1613" ht="15" customHeight="1"/>
    <row r="1614" ht="15" customHeight="1"/>
    <row r="1615" ht="15" customHeight="1"/>
    <row r="1616" ht="15" customHeight="1"/>
    <row r="1617" ht="15" customHeight="1"/>
    <row r="1618" ht="15" customHeight="1"/>
    <row r="1619" ht="15" customHeight="1"/>
    <row r="1620" ht="15" customHeight="1"/>
    <row r="1621" ht="15" customHeight="1"/>
    <row r="1622" ht="15" customHeight="1"/>
    <row r="1623" ht="15" customHeight="1"/>
    <row r="1624" ht="15" customHeight="1"/>
    <row r="1625" ht="15" customHeight="1"/>
    <row r="1626" ht="15" customHeight="1"/>
    <row r="1627" ht="15" customHeight="1"/>
    <row r="1628" ht="15" customHeight="1"/>
    <row r="1629" ht="15" customHeight="1"/>
    <row r="1630" ht="15" customHeight="1"/>
    <row r="1631" ht="15" customHeight="1"/>
    <row r="1632" ht="15" customHeight="1"/>
    <row r="1633" ht="15" customHeight="1"/>
    <row r="1634" ht="15" customHeight="1"/>
    <row r="1635" ht="15" customHeight="1"/>
    <row r="1636" ht="15" customHeight="1"/>
    <row r="1637" ht="15" customHeight="1"/>
    <row r="1638" ht="15" customHeight="1"/>
    <row r="1639" ht="15" customHeight="1"/>
    <row r="1640" ht="15" customHeight="1"/>
    <row r="1641" ht="15" customHeight="1"/>
    <row r="1642" ht="15" customHeight="1"/>
    <row r="1643" ht="15" customHeight="1"/>
    <row r="1644" ht="15" customHeight="1"/>
    <row r="1645" ht="15" customHeight="1"/>
    <row r="1646" ht="15" customHeight="1"/>
    <row r="1647" ht="15" customHeight="1"/>
    <row r="1648" ht="15" customHeight="1"/>
    <row r="1649" ht="15" customHeight="1"/>
    <row r="1650" ht="15" customHeight="1"/>
    <row r="1651" ht="15" customHeight="1"/>
    <row r="1652" ht="15" customHeight="1"/>
    <row r="1653" ht="15" customHeight="1"/>
    <row r="1654" ht="15" customHeight="1"/>
    <row r="1655" ht="15" customHeight="1"/>
    <row r="1656" ht="15" customHeight="1"/>
    <row r="1657" ht="15" customHeight="1"/>
    <row r="1658" ht="15" customHeight="1"/>
    <row r="1659" ht="15" customHeight="1"/>
    <row r="1660" ht="15" customHeight="1"/>
    <row r="1661" ht="15" customHeight="1"/>
    <row r="1662" ht="15" customHeight="1"/>
    <row r="1663" ht="15" customHeight="1"/>
    <row r="1664" ht="15" customHeight="1"/>
    <row r="1665" ht="15" customHeight="1"/>
    <row r="1666" ht="15" customHeight="1"/>
    <row r="1667" ht="15" customHeight="1"/>
    <row r="1668" ht="15" customHeight="1"/>
    <row r="1669" ht="15" customHeight="1"/>
    <row r="1670" ht="15" customHeight="1"/>
    <row r="1671" ht="15" customHeight="1"/>
    <row r="1672" ht="15" customHeight="1"/>
    <row r="1673" ht="15" customHeight="1"/>
    <row r="1674" ht="15" customHeight="1"/>
    <row r="1675" ht="15" customHeight="1"/>
    <row r="1676" ht="15" customHeight="1"/>
    <row r="1677" ht="15" customHeight="1"/>
    <row r="1678" ht="15" customHeight="1"/>
    <row r="1679" ht="15" customHeight="1"/>
    <row r="1680" ht="15" customHeight="1"/>
    <row r="1681" ht="15" customHeight="1"/>
    <row r="1682" ht="15" customHeight="1"/>
    <row r="1683" ht="15" customHeight="1"/>
    <row r="1684" ht="15" customHeight="1"/>
    <row r="1685" ht="15" customHeight="1"/>
    <row r="1686" ht="15" customHeight="1"/>
    <row r="1687" ht="15" customHeight="1"/>
    <row r="1688" ht="15" customHeight="1"/>
    <row r="1689" ht="15" customHeight="1"/>
    <row r="1690" ht="15" customHeight="1"/>
    <row r="1691" ht="15" customHeight="1"/>
    <row r="1692" ht="15" customHeight="1"/>
    <row r="1693" ht="15" customHeight="1"/>
    <row r="1694" ht="15" customHeight="1"/>
    <row r="1695" ht="15" customHeight="1"/>
    <row r="1696" ht="15" customHeight="1"/>
    <row r="1697" ht="15" customHeight="1"/>
    <row r="1698" ht="15" customHeight="1"/>
    <row r="1699" ht="15" customHeight="1"/>
    <row r="1700" ht="15" customHeight="1"/>
    <row r="1701" ht="15" customHeight="1"/>
    <row r="1702" ht="15" customHeight="1"/>
    <row r="1703" ht="15" customHeight="1"/>
    <row r="1704" ht="15" customHeight="1"/>
    <row r="1705" ht="15" customHeight="1"/>
    <row r="1706" ht="15" customHeight="1"/>
    <row r="1707" ht="15" customHeight="1"/>
    <row r="1708" ht="15" customHeight="1"/>
    <row r="1709" ht="15" customHeight="1"/>
    <row r="1710" ht="15" customHeight="1"/>
    <row r="1711" ht="15" customHeight="1"/>
    <row r="1712" ht="15" customHeight="1"/>
    <row r="1713" ht="15" customHeight="1"/>
    <row r="1714" ht="15" customHeight="1"/>
    <row r="1715" ht="15" customHeight="1"/>
    <row r="1716" ht="15" customHeight="1"/>
    <row r="1717" ht="15" customHeight="1"/>
    <row r="1718" ht="15" customHeight="1"/>
    <row r="1719" ht="15" customHeight="1"/>
    <row r="1720" ht="15" customHeight="1"/>
    <row r="1721" ht="15" customHeight="1"/>
    <row r="1722" ht="15" customHeight="1"/>
    <row r="1723" ht="15" customHeight="1"/>
    <row r="1724" ht="15" customHeight="1"/>
    <row r="1725" ht="15" customHeight="1"/>
    <row r="1726" ht="15" customHeight="1"/>
    <row r="1727" ht="15" customHeight="1"/>
    <row r="1728" ht="15" customHeight="1"/>
    <row r="1729" ht="15" customHeight="1"/>
    <row r="1730" ht="15" customHeight="1"/>
    <row r="1731" ht="15" customHeight="1"/>
    <row r="1732" ht="15" customHeight="1"/>
    <row r="1733" ht="15" customHeight="1"/>
    <row r="1734" ht="15" customHeight="1"/>
    <row r="1735" ht="15" customHeight="1"/>
    <row r="1736" ht="15" customHeight="1"/>
    <row r="1737" ht="15" customHeight="1"/>
    <row r="1738" ht="15" customHeight="1"/>
    <row r="1739" ht="15" customHeight="1"/>
    <row r="1740" ht="15" customHeight="1"/>
    <row r="1741" ht="15" customHeight="1"/>
    <row r="1742" ht="15" customHeight="1"/>
    <row r="1743" ht="15" customHeight="1"/>
    <row r="1744" ht="15" customHeight="1"/>
    <row r="1745" ht="15" customHeight="1"/>
    <row r="1746" ht="15" customHeight="1"/>
    <row r="1747" ht="15" customHeight="1"/>
    <row r="1748" ht="15" customHeight="1"/>
    <row r="1749" ht="15" customHeight="1"/>
    <row r="1750" ht="15" customHeight="1"/>
    <row r="1751" ht="15" customHeight="1"/>
    <row r="1752" ht="15" customHeight="1"/>
    <row r="1753" ht="15" customHeight="1"/>
    <row r="1754" ht="15" customHeight="1"/>
    <row r="1755" ht="15" customHeight="1"/>
    <row r="1756" ht="15" customHeight="1"/>
    <row r="1757" ht="15" customHeight="1"/>
    <row r="1758" ht="15" customHeight="1"/>
    <row r="1759" ht="15" customHeight="1"/>
    <row r="1760" ht="15" customHeight="1"/>
    <row r="1761" ht="15" customHeight="1"/>
    <row r="1762" ht="15" customHeight="1"/>
    <row r="1763" ht="15" customHeight="1"/>
    <row r="1764" ht="15" customHeight="1"/>
    <row r="1765" ht="15" customHeight="1"/>
    <row r="1766" ht="15" customHeight="1"/>
    <row r="1767" ht="15" customHeight="1"/>
    <row r="1768" ht="15" customHeight="1"/>
    <row r="1769" ht="15" customHeight="1"/>
    <row r="1770" ht="15" customHeight="1"/>
    <row r="1771" ht="15" customHeight="1"/>
    <row r="1772" ht="15" customHeight="1"/>
    <row r="1773" ht="15" customHeight="1"/>
    <row r="1774" ht="15" customHeight="1"/>
    <row r="1775" ht="15" customHeight="1"/>
    <row r="1776" ht="15" customHeight="1"/>
    <row r="1777" ht="15" customHeight="1"/>
    <row r="1778" ht="15" customHeight="1"/>
    <row r="1779" ht="15" customHeight="1"/>
    <row r="1780" ht="15" customHeight="1"/>
    <row r="1781" ht="15" customHeight="1"/>
    <row r="1782" ht="15" customHeight="1"/>
    <row r="1783" ht="15" customHeight="1"/>
    <row r="1784" ht="15" customHeight="1"/>
    <row r="1785" ht="15" customHeight="1"/>
    <row r="1786" ht="15" customHeight="1"/>
    <row r="1787" ht="15" customHeight="1"/>
    <row r="1788" ht="15" customHeight="1"/>
    <row r="1789" ht="15" customHeight="1"/>
    <row r="1790" ht="15" customHeight="1"/>
    <row r="1791" ht="15" customHeight="1"/>
    <row r="1792" ht="15" customHeight="1"/>
    <row r="1793" ht="15" customHeight="1"/>
    <row r="1794" ht="15" customHeight="1"/>
    <row r="1795" ht="15" customHeight="1"/>
    <row r="1796" ht="15" customHeight="1"/>
    <row r="1797" ht="15" customHeight="1"/>
    <row r="1798" ht="15" customHeight="1"/>
    <row r="1799" ht="15" customHeight="1"/>
    <row r="1800" ht="15" customHeight="1"/>
    <row r="1801" ht="15" customHeight="1"/>
    <row r="1802" ht="15" customHeight="1"/>
    <row r="1803" ht="15" customHeight="1"/>
    <row r="1804" ht="15" customHeight="1"/>
    <row r="1805" ht="15" customHeight="1"/>
    <row r="1806" ht="15" customHeight="1"/>
    <row r="1807" ht="15" customHeight="1"/>
    <row r="1808" ht="15" customHeight="1"/>
    <row r="1809" ht="15" customHeight="1"/>
    <row r="1810" ht="15" customHeight="1"/>
    <row r="1811" ht="15" customHeight="1"/>
    <row r="1812" ht="15" customHeight="1"/>
    <row r="1813" ht="15" customHeight="1"/>
    <row r="1814" ht="15" customHeight="1"/>
    <row r="1815" ht="15" customHeight="1"/>
    <row r="1816" ht="15" customHeight="1"/>
    <row r="1817" ht="15" customHeight="1"/>
    <row r="1818" ht="15" customHeight="1"/>
    <row r="1819" ht="15" customHeight="1"/>
    <row r="1820" ht="15" customHeight="1"/>
    <row r="1821" ht="15" customHeight="1"/>
    <row r="1822" ht="15" customHeight="1"/>
    <row r="1823" ht="15" customHeight="1"/>
    <row r="1824" ht="15" customHeight="1"/>
    <row r="1825" ht="15" customHeight="1"/>
    <row r="1826" ht="15" customHeight="1"/>
    <row r="1827" ht="15" customHeight="1"/>
    <row r="1828" ht="15" customHeight="1"/>
    <row r="1829" ht="15" customHeight="1"/>
    <row r="1830" ht="15" customHeight="1"/>
    <row r="1831" ht="15" customHeight="1"/>
    <row r="1832" ht="15" customHeight="1"/>
    <row r="1833" ht="15" customHeight="1"/>
    <row r="1834" ht="15" customHeight="1"/>
    <row r="1835" ht="15" customHeight="1"/>
    <row r="1836" ht="15" customHeight="1"/>
    <row r="1837" ht="15" customHeight="1"/>
    <row r="1838" ht="15" customHeight="1"/>
    <row r="1839" ht="15" customHeight="1"/>
    <row r="1840" ht="15" customHeight="1"/>
    <row r="1841" ht="15" customHeight="1"/>
    <row r="1842" ht="15" customHeight="1"/>
    <row r="1843" ht="15" customHeight="1"/>
    <row r="1844" ht="15" customHeight="1"/>
    <row r="1845" ht="15" customHeight="1"/>
    <row r="1846" ht="15" customHeight="1"/>
    <row r="1847" ht="15" customHeight="1"/>
    <row r="1848" ht="15" customHeight="1"/>
    <row r="1849" ht="15" customHeight="1"/>
    <row r="1850" ht="15" customHeight="1"/>
    <row r="1851" ht="15" customHeight="1"/>
    <row r="1852" ht="15" customHeight="1"/>
    <row r="1853" ht="15" customHeight="1"/>
    <row r="1854" ht="15" customHeight="1"/>
    <row r="1855" ht="15" customHeight="1"/>
    <row r="1856" ht="15" customHeight="1"/>
    <row r="1857" ht="15" customHeight="1"/>
    <row r="1858" ht="15" customHeight="1"/>
    <row r="1859" ht="15" customHeight="1"/>
    <row r="1860" ht="15" customHeight="1"/>
    <row r="1861" ht="15" customHeight="1"/>
    <row r="1862" ht="15" customHeight="1"/>
    <row r="1863" ht="15" customHeight="1"/>
    <row r="1864" ht="15" customHeight="1"/>
    <row r="1865" ht="15" customHeight="1"/>
    <row r="1866" ht="15" customHeight="1"/>
    <row r="1867" ht="15" customHeight="1"/>
    <row r="1868" ht="15" customHeight="1"/>
    <row r="1869" ht="15" customHeight="1"/>
    <row r="1870" ht="15" customHeight="1"/>
    <row r="1871" ht="15" customHeight="1"/>
    <row r="1872" ht="15" customHeight="1"/>
    <row r="1873" ht="15" customHeight="1"/>
    <row r="1874" ht="15" customHeight="1"/>
    <row r="1875" ht="15" customHeight="1"/>
    <row r="1876" ht="15" customHeight="1"/>
    <row r="1877" ht="15" customHeight="1"/>
    <row r="1878" ht="15" customHeight="1"/>
    <row r="1879" ht="15" customHeight="1"/>
    <row r="1880" ht="15" customHeight="1"/>
    <row r="1881" ht="15" customHeight="1"/>
    <row r="1882" ht="15" customHeight="1"/>
    <row r="1883" ht="15" customHeight="1"/>
    <row r="1884" ht="15" customHeight="1"/>
    <row r="1885" ht="15" customHeight="1"/>
    <row r="1886" ht="15" customHeight="1"/>
    <row r="1887" ht="15" customHeight="1"/>
    <row r="1888" ht="15" customHeight="1"/>
    <row r="1889" ht="15" customHeight="1"/>
    <row r="1890" ht="15" customHeight="1"/>
    <row r="1891" ht="15" customHeight="1"/>
    <row r="1892" ht="15" customHeight="1"/>
    <row r="1893" ht="15" customHeight="1"/>
    <row r="1894" ht="15" customHeight="1"/>
    <row r="1895" ht="15" customHeight="1"/>
    <row r="1896" ht="15" customHeight="1"/>
    <row r="1897" ht="15" customHeight="1"/>
    <row r="1898" ht="15" customHeight="1"/>
    <row r="1899" ht="15" customHeight="1"/>
    <row r="1900" ht="15" customHeight="1"/>
    <row r="1901" ht="15" customHeight="1"/>
    <row r="1902" ht="15" customHeight="1"/>
    <row r="1903" ht="15" customHeight="1"/>
    <row r="1904" ht="15" customHeight="1"/>
    <row r="1905" ht="15" customHeight="1"/>
    <row r="1906" ht="15" customHeight="1"/>
    <row r="1907" ht="15" customHeight="1"/>
    <row r="1908" ht="15" customHeight="1"/>
    <row r="1909" ht="15" customHeight="1"/>
    <row r="1910" ht="15" customHeight="1"/>
    <row r="1911" ht="15" customHeight="1"/>
    <row r="1912" ht="15" customHeight="1"/>
    <row r="1913" ht="15" customHeight="1"/>
    <row r="1914" ht="15" customHeight="1"/>
    <row r="1915" ht="15" customHeight="1"/>
    <row r="1916" ht="15" customHeight="1"/>
    <row r="1917" ht="15" customHeight="1"/>
    <row r="1918" ht="15" customHeight="1"/>
    <row r="1919" ht="15" customHeight="1"/>
    <row r="1920" ht="15" customHeight="1"/>
    <row r="1921" ht="15" customHeight="1"/>
    <row r="1922" ht="15" customHeight="1"/>
    <row r="1923" ht="15" customHeight="1"/>
    <row r="1924" ht="15" customHeight="1"/>
    <row r="1925" ht="15" customHeight="1"/>
    <row r="1926" ht="15" customHeight="1"/>
    <row r="1927" ht="15" customHeight="1"/>
    <row r="1928" ht="15" customHeight="1"/>
    <row r="1929" ht="15" customHeight="1"/>
    <row r="1930" ht="15" customHeight="1"/>
    <row r="1931" ht="15" customHeight="1"/>
    <row r="1932" ht="15" customHeight="1"/>
    <row r="1933" ht="15" customHeight="1"/>
    <row r="1934" ht="15" customHeight="1"/>
    <row r="1935" ht="15" customHeight="1"/>
    <row r="1936" ht="15" customHeight="1"/>
    <row r="1937" ht="15" customHeight="1"/>
    <row r="1938" ht="15" customHeight="1"/>
    <row r="1939" ht="15" customHeight="1"/>
    <row r="1940" ht="15" customHeight="1"/>
    <row r="1941" ht="15" customHeight="1"/>
    <row r="1942" ht="15" customHeight="1"/>
    <row r="1943" ht="15" customHeight="1"/>
    <row r="1944" ht="15" customHeight="1"/>
    <row r="1945" ht="15" customHeight="1"/>
    <row r="1946" ht="15" customHeight="1"/>
    <row r="1947" ht="15" customHeight="1"/>
    <row r="1948" ht="15" customHeight="1"/>
    <row r="1949" ht="15" customHeight="1"/>
    <row r="1950" ht="15" customHeight="1"/>
    <row r="1951" ht="15" customHeight="1"/>
    <row r="1952" ht="15" customHeight="1"/>
    <row r="1953" ht="15" customHeight="1"/>
    <row r="1954" ht="15" customHeight="1"/>
    <row r="1955" ht="15" customHeight="1"/>
    <row r="1956" ht="15" customHeight="1"/>
    <row r="1957" ht="15" customHeight="1"/>
    <row r="1958" ht="15" customHeight="1"/>
    <row r="1959" ht="15" customHeight="1"/>
    <row r="1960" ht="15" customHeight="1"/>
    <row r="1961" ht="15" customHeight="1"/>
    <row r="1962" ht="15" customHeight="1"/>
    <row r="1963" ht="15" customHeight="1"/>
    <row r="1964" ht="15" customHeight="1"/>
    <row r="1965" ht="15" customHeight="1"/>
    <row r="1966" ht="15" customHeight="1"/>
    <row r="1967" ht="15" customHeight="1"/>
    <row r="1968" ht="15" customHeight="1"/>
    <row r="1969" ht="15" customHeight="1"/>
    <row r="1970" ht="15" customHeight="1"/>
    <row r="1971" ht="15" customHeight="1"/>
    <row r="1972" ht="15" customHeight="1"/>
    <row r="1973" ht="15" customHeight="1"/>
    <row r="1974" ht="15" customHeight="1"/>
    <row r="1975" ht="15" customHeight="1"/>
    <row r="1976" ht="15" customHeight="1"/>
    <row r="1977" ht="15" customHeight="1"/>
    <row r="1978" ht="15" customHeight="1"/>
    <row r="1979" ht="15" customHeight="1"/>
    <row r="1980" ht="15" customHeight="1"/>
    <row r="1981" ht="15" customHeight="1"/>
    <row r="1982" ht="15" customHeight="1"/>
    <row r="1983" ht="15" customHeight="1"/>
    <row r="1984" ht="15" customHeight="1"/>
    <row r="1985" ht="15" customHeight="1"/>
    <row r="1986" ht="15" customHeight="1"/>
    <row r="1987" ht="15" customHeight="1"/>
    <row r="1988" ht="15" customHeight="1"/>
    <row r="1989" ht="15" customHeight="1"/>
    <row r="1990" ht="15" customHeight="1"/>
    <row r="1991" ht="15" customHeight="1"/>
    <row r="1992" ht="15" customHeight="1"/>
    <row r="1993" ht="15" customHeight="1"/>
    <row r="1994" ht="15" customHeight="1"/>
    <row r="1995" ht="15" customHeight="1"/>
    <row r="1996" ht="15" customHeight="1"/>
    <row r="1997" ht="15" customHeight="1"/>
    <row r="1998" ht="15" customHeight="1"/>
    <row r="1999" ht="15" customHeight="1"/>
    <row r="2000" ht="15" customHeight="1"/>
    <row r="2001" ht="15" customHeight="1"/>
    <row r="2002" ht="15" customHeight="1"/>
    <row r="2003" ht="15" customHeight="1"/>
    <row r="2004" ht="15" customHeight="1"/>
    <row r="2005" ht="15" customHeight="1"/>
    <row r="2006" ht="15" customHeight="1"/>
    <row r="2007" ht="15" customHeight="1"/>
    <row r="2008" ht="15" customHeight="1"/>
    <row r="2009" ht="15" customHeight="1"/>
    <row r="2010" ht="15" customHeight="1"/>
    <row r="2011" ht="15" customHeight="1"/>
    <row r="2012" ht="15" customHeight="1"/>
    <row r="2013" ht="15" customHeight="1"/>
    <row r="2014" ht="15" customHeight="1"/>
    <row r="2015" ht="15" customHeight="1"/>
    <row r="2016" ht="15" customHeight="1"/>
    <row r="2017" ht="15" customHeight="1"/>
    <row r="2018" ht="15" customHeight="1"/>
    <row r="2019" ht="15" customHeight="1"/>
    <row r="2020" ht="15" customHeight="1"/>
    <row r="2021" ht="15" customHeight="1"/>
    <row r="2022" ht="15" customHeight="1"/>
    <row r="2023" ht="15" customHeight="1"/>
    <row r="2024" ht="15" customHeight="1"/>
    <row r="2025" ht="15" customHeight="1"/>
    <row r="2026" ht="15" customHeight="1"/>
    <row r="2027" ht="15" customHeight="1"/>
    <row r="2028" ht="15" customHeight="1"/>
    <row r="2029" ht="15" customHeight="1"/>
    <row r="2030" ht="15" customHeight="1"/>
    <row r="2031" ht="15" customHeight="1"/>
    <row r="2032" ht="15" customHeight="1"/>
    <row r="2033" ht="15" customHeight="1"/>
    <row r="2034" ht="15" customHeight="1"/>
    <row r="2035" ht="15" customHeight="1"/>
    <row r="2036" ht="15" customHeight="1"/>
    <row r="2037" ht="15" customHeight="1"/>
    <row r="2038" ht="15" customHeight="1"/>
    <row r="2039" ht="15" customHeight="1"/>
    <row r="2040" ht="15" customHeight="1"/>
    <row r="2041" ht="15" customHeight="1"/>
    <row r="2042" ht="15" customHeight="1"/>
    <row r="2043" ht="15" customHeight="1"/>
    <row r="2044" ht="15" customHeight="1"/>
    <row r="2045" ht="15" customHeight="1"/>
    <row r="2046" ht="15" customHeight="1"/>
    <row r="2047" ht="15" customHeight="1"/>
    <row r="2048" ht="15" customHeight="1"/>
    <row r="2049" ht="15" customHeight="1"/>
    <row r="2050" ht="15" customHeight="1"/>
    <row r="2051" ht="15" customHeight="1"/>
    <row r="2052" ht="15" customHeight="1"/>
    <row r="2053" ht="15" customHeight="1"/>
    <row r="2054" ht="15" customHeight="1"/>
    <row r="2055" ht="15" customHeight="1"/>
    <row r="2056" ht="15" customHeight="1"/>
    <row r="2057" ht="15" customHeight="1"/>
    <row r="2058" ht="15" customHeight="1"/>
    <row r="2059" ht="15" customHeight="1"/>
    <row r="2060" ht="15" customHeight="1"/>
    <row r="2061" ht="15" customHeight="1"/>
    <row r="2062" ht="15" customHeight="1"/>
    <row r="2063" ht="15" customHeight="1"/>
    <row r="2064" ht="15" customHeight="1"/>
    <row r="2065" ht="15" customHeight="1"/>
    <row r="2066" ht="15" customHeight="1"/>
    <row r="2067" ht="15" customHeight="1"/>
    <row r="2068" ht="15" customHeight="1"/>
    <row r="2069" ht="15" customHeight="1"/>
    <row r="2070" ht="15" customHeight="1"/>
    <row r="2071" ht="15" customHeight="1"/>
    <row r="2072" ht="15" customHeight="1"/>
    <row r="2073" ht="15" customHeight="1"/>
    <row r="2074" ht="15" customHeight="1"/>
    <row r="2075" ht="15" customHeight="1"/>
    <row r="2076" ht="15" customHeight="1"/>
    <row r="2077" ht="15" customHeight="1"/>
    <row r="2078" ht="15" customHeight="1"/>
    <row r="2079" ht="15" customHeight="1"/>
    <row r="2080" ht="15" customHeight="1"/>
    <row r="2081" ht="15" customHeight="1"/>
    <row r="2082" ht="15" customHeight="1"/>
    <row r="2083" ht="15" customHeight="1"/>
    <row r="2084" ht="15" customHeight="1"/>
    <row r="2085" ht="15" customHeight="1"/>
    <row r="2086" ht="15" customHeight="1"/>
    <row r="2087" ht="15" customHeight="1"/>
    <row r="2088" ht="15" customHeight="1"/>
    <row r="2089" ht="15" customHeight="1"/>
    <row r="2090" ht="15" customHeight="1"/>
    <row r="2091" ht="15" customHeight="1"/>
    <row r="2092" ht="15" customHeight="1"/>
    <row r="2093" ht="15" customHeight="1"/>
    <row r="2094" ht="15" customHeight="1"/>
    <row r="2095" ht="15" customHeight="1"/>
    <row r="2096" ht="15" customHeight="1"/>
    <row r="2097" ht="15" customHeight="1"/>
    <row r="2098" ht="15" customHeight="1"/>
    <row r="2099" ht="15" customHeight="1"/>
    <row r="2100" ht="15" customHeight="1"/>
    <row r="2101" ht="15" customHeight="1"/>
    <row r="2102" ht="15" customHeight="1"/>
    <row r="2103" ht="15" customHeight="1"/>
    <row r="2104" ht="15" customHeight="1"/>
    <row r="2105" ht="15" customHeight="1"/>
    <row r="2106" ht="15" customHeight="1"/>
    <row r="2107" ht="15" customHeight="1"/>
    <row r="2108" ht="15" customHeight="1"/>
    <row r="2109" ht="15" customHeight="1"/>
    <row r="2110" ht="15" customHeight="1"/>
    <row r="2111" ht="15" customHeight="1"/>
    <row r="2112" ht="15" customHeight="1"/>
    <row r="2113" ht="15" customHeight="1"/>
    <row r="2114" ht="15" customHeight="1"/>
    <row r="2115" ht="15" customHeight="1"/>
    <row r="2116" ht="15" customHeight="1"/>
    <row r="2117" ht="15" customHeight="1"/>
    <row r="2118" ht="15" customHeight="1"/>
    <row r="2119" ht="15" customHeight="1"/>
    <row r="2120" ht="15" customHeight="1"/>
    <row r="2121" ht="15" customHeight="1"/>
    <row r="2122" ht="15" customHeight="1"/>
    <row r="2123" ht="15" customHeight="1"/>
    <row r="2124" ht="15" customHeight="1"/>
    <row r="2125" ht="15" customHeight="1"/>
    <row r="2126" ht="15" customHeight="1"/>
    <row r="2127" ht="15" customHeight="1"/>
    <row r="2128" ht="15" customHeight="1"/>
    <row r="2129" ht="15" customHeight="1"/>
    <row r="2130" ht="15" customHeight="1"/>
    <row r="2131" ht="15" customHeight="1"/>
    <row r="2132" ht="15" customHeight="1"/>
    <row r="2133" ht="15" customHeight="1"/>
    <row r="2134" ht="15" customHeight="1"/>
    <row r="2135" ht="15" customHeight="1"/>
    <row r="2136" ht="15" customHeight="1"/>
    <row r="2137" ht="15" customHeight="1"/>
    <row r="2138" ht="15" customHeight="1"/>
    <row r="2139" ht="15" customHeight="1"/>
    <row r="2140" ht="15" customHeight="1"/>
    <row r="2141" ht="15" customHeight="1"/>
    <row r="2142" ht="15" customHeight="1"/>
    <row r="2143" ht="15" customHeight="1"/>
    <row r="2144" ht="15" customHeight="1"/>
    <row r="2145" ht="15" customHeight="1"/>
    <row r="2146" ht="15" customHeight="1"/>
    <row r="2147" ht="15" customHeight="1"/>
    <row r="2148" ht="15" customHeight="1"/>
    <row r="2149" ht="15" customHeight="1"/>
    <row r="2150" ht="15" customHeight="1"/>
    <row r="2151" ht="15" customHeight="1"/>
    <row r="2152" ht="15" customHeight="1"/>
    <row r="2153" ht="15" customHeight="1"/>
    <row r="2154" ht="15" customHeight="1"/>
    <row r="2155" ht="15" customHeight="1"/>
    <row r="2156" ht="15" customHeight="1"/>
    <row r="2157" ht="15" customHeight="1"/>
    <row r="2158" ht="15" customHeight="1"/>
    <row r="2159" ht="15" customHeight="1"/>
    <row r="2160" ht="15" customHeight="1"/>
    <row r="2161" ht="15" customHeight="1"/>
    <row r="2162" ht="15" customHeight="1"/>
    <row r="2163" ht="15" customHeight="1"/>
    <row r="2164" ht="15" customHeight="1"/>
    <row r="2165" ht="15" customHeight="1"/>
    <row r="2166" ht="15" customHeight="1"/>
    <row r="2167" ht="15" customHeight="1"/>
    <row r="2168" ht="15" customHeight="1"/>
    <row r="2169" ht="15" customHeight="1"/>
    <row r="2170" ht="15" customHeight="1"/>
    <row r="2171" ht="15" customHeight="1"/>
    <row r="2172" ht="15" customHeight="1"/>
    <row r="2173" ht="15" customHeight="1"/>
    <row r="2174" ht="15" customHeight="1"/>
    <row r="2175" ht="15" customHeight="1"/>
    <row r="2176" ht="15" customHeight="1"/>
    <row r="2177" ht="15" customHeight="1"/>
    <row r="2178" ht="15" customHeight="1"/>
    <row r="2179" ht="15" customHeight="1"/>
    <row r="2180" ht="15" customHeight="1"/>
    <row r="2181" ht="15" customHeight="1"/>
    <row r="2182" ht="15" customHeight="1"/>
    <row r="2183" ht="15" customHeight="1"/>
    <row r="2184" ht="15" customHeight="1"/>
    <row r="2185" ht="15" customHeight="1"/>
    <row r="2186" ht="15" customHeight="1"/>
    <row r="2187" ht="15" customHeight="1"/>
    <row r="2188" ht="15" customHeight="1"/>
    <row r="2189" ht="15" customHeight="1"/>
    <row r="2190" ht="15" customHeight="1"/>
    <row r="2191" ht="15" customHeight="1"/>
    <row r="2192" ht="15" customHeight="1"/>
    <row r="2193" ht="15" customHeight="1"/>
    <row r="2194" ht="15" customHeight="1"/>
    <row r="2195" ht="15" customHeight="1"/>
    <row r="2196" ht="15" customHeight="1"/>
    <row r="2197" ht="15" customHeight="1"/>
    <row r="2198" ht="15" customHeight="1"/>
    <row r="2199" ht="15" customHeight="1"/>
    <row r="2200" ht="15" customHeight="1"/>
    <row r="2201" ht="15" customHeight="1"/>
    <row r="2202" ht="15" customHeight="1"/>
    <row r="2203" ht="15" customHeight="1"/>
    <row r="2204" ht="15" customHeight="1"/>
    <row r="2205" ht="15" customHeight="1"/>
    <row r="2206" ht="15" customHeight="1"/>
    <row r="2207" ht="15" customHeight="1"/>
    <row r="2208" ht="15" customHeight="1"/>
    <row r="2209" ht="15" customHeight="1"/>
    <row r="2210" ht="15" customHeight="1"/>
    <row r="2211" ht="15" customHeight="1"/>
    <row r="2212" ht="15" customHeight="1"/>
    <row r="2213" ht="15" customHeight="1"/>
    <row r="2214" ht="15" customHeight="1"/>
    <row r="2215" ht="15" customHeight="1"/>
    <row r="2216" ht="15" customHeight="1"/>
    <row r="2217" ht="15" customHeight="1"/>
    <row r="2218" ht="15" customHeight="1"/>
    <row r="2219" ht="15" customHeight="1"/>
    <row r="2220" ht="15" customHeight="1"/>
    <row r="2221" ht="15" customHeight="1"/>
    <row r="2222" ht="15" customHeight="1"/>
    <row r="2223" ht="15" customHeight="1"/>
    <row r="2224" ht="15" customHeight="1"/>
    <row r="2225" ht="15" customHeight="1"/>
    <row r="2226" ht="15" customHeight="1"/>
    <row r="2227" ht="15" customHeight="1"/>
    <row r="2228" ht="15" customHeight="1"/>
    <row r="2229" ht="15" customHeight="1"/>
    <row r="2230" ht="15" customHeight="1"/>
    <row r="2231" ht="15" customHeight="1"/>
    <row r="2232" ht="15" customHeight="1"/>
    <row r="2233" ht="15" customHeight="1"/>
    <row r="2234" ht="15" customHeight="1"/>
    <row r="2235" ht="15" customHeight="1"/>
    <row r="2236" ht="15" customHeight="1"/>
    <row r="2237" ht="15" customHeight="1"/>
    <row r="2238" ht="15" customHeight="1"/>
    <row r="2239" ht="15" customHeight="1"/>
    <row r="2240" ht="15" customHeight="1"/>
    <row r="2241" ht="15" customHeight="1"/>
    <row r="2242" ht="15" customHeight="1"/>
    <row r="2243" ht="15" customHeight="1"/>
    <row r="2244" ht="15" customHeight="1"/>
    <row r="2245" ht="15" customHeight="1"/>
    <row r="2246" ht="15" customHeight="1"/>
    <row r="2247" ht="15" customHeight="1"/>
    <row r="2248" ht="15" customHeight="1"/>
    <row r="2249" ht="15" customHeight="1"/>
    <row r="2250" ht="15" customHeight="1"/>
    <row r="2251" ht="15" customHeight="1"/>
    <row r="2252" ht="15" customHeight="1"/>
    <row r="2253" ht="15" customHeight="1"/>
    <row r="2254" ht="15" customHeight="1"/>
    <row r="2255" ht="15" customHeight="1"/>
    <row r="2256" ht="15" customHeight="1"/>
    <row r="2257" ht="15" customHeight="1"/>
    <row r="2258" ht="15" customHeight="1"/>
    <row r="2259" ht="15" customHeight="1"/>
    <row r="2260" ht="15" customHeight="1"/>
    <row r="2261" ht="15" customHeight="1"/>
    <row r="2262" ht="15" customHeight="1"/>
    <row r="2263" ht="15" customHeight="1"/>
    <row r="2264" ht="15" customHeight="1"/>
    <row r="2265" ht="15" customHeight="1"/>
    <row r="2266" ht="15" customHeight="1"/>
    <row r="2267" ht="15" customHeight="1"/>
    <row r="2268" ht="15" customHeight="1"/>
    <row r="2269" ht="15" customHeight="1"/>
    <row r="2270" ht="15" customHeight="1"/>
    <row r="2271" ht="15" customHeight="1"/>
    <row r="2272" ht="15" customHeight="1"/>
    <row r="2273" ht="15" customHeight="1"/>
    <row r="2274" ht="15" customHeight="1"/>
    <row r="2275" ht="15" customHeight="1"/>
    <row r="2276" ht="15" customHeight="1"/>
    <row r="2277" ht="15" customHeight="1"/>
    <row r="2278" ht="15" customHeight="1"/>
    <row r="2279" ht="15" customHeight="1"/>
    <row r="2280" ht="15" customHeight="1"/>
    <row r="2281" ht="15" customHeight="1"/>
    <row r="2282" ht="15" customHeight="1"/>
    <row r="2283" ht="15" customHeight="1"/>
    <row r="2284" ht="15" customHeight="1"/>
    <row r="2285" ht="15" customHeight="1"/>
    <row r="2286" ht="15" customHeight="1"/>
    <row r="2287" ht="15" customHeight="1"/>
    <row r="2288" ht="15" customHeight="1"/>
    <row r="2289" ht="15" customHeight="1"/>
    <row r="2290" ht="15" customHeight="1"/>
    <row r="2291" ht="15" customHeight="1"/>
    <row r="2292" ht="15" customHeight="1"/>
    <row r="2293" ht="15" customHeight="1"/>
    <row r="2294" ht="15" customHeight="1"/>
    <row r="2295" ht="15" customHeight="1"/>
    <row r="2296" ht="15" customHeight="1"/>
    <row r="2297" ht="15" customHeight="1"/>
    <row r="2298" ht="15" customHeight="1"/>
    <row r="2299" ht="15" customHeight="1"/>
    <row r="2300" ht="15" customHeight="1"/>
    <row r="2301" ht="15" customHeight="1"/>
    <row r="2302" ht="15" customHeight="1"/>
    <row r="2303" ht="15" customHeight="1"/>
    <row r="2304" ht="15" customHeight="1"/>
    <row r="2305" ht="15" customHeight="1"/>
    <row r="2306" ht="15" customHeight="1"/>
    <row r="2307" ht="15" customHeight="1"/>
    <row r="2308" ht="15" customHeight="1"/>
    <row r="2309" ht="15" customHeight="1"/>
    <row r="2310" ht="15" customHeight="1"/>
    <row r="2311" ht="15" customHeight="1"/>
    <row r="2312" ht="15" customHeight="1"/>
    <row r="2313" ht="15" customHeight="1"/>
    <row r="2314" ht="15" customHeight="1"/>
    <row r="2315" ht="15" customHeight="1"/>
    <row r="2316" ht="15" customHeight="1"/>
    <row r="2317" ht="15" customHeight="1"/>
    <row r="2318" ht="15" customHeight="1"/>
    <row r="2319" ht="15" customHeight="1"/>
    <row r="2320" ht="15" customHeight="1"/>
    <row r="2321" ht="15" customHeight="1"/>
    <row r="2322" ht="15" customHeight="1"/>
    <row r="2323" ht="15" customHeight="1"/>
    <row r="2324" ht="15" customHeight="1"/>
    <row r="2325" ht="15" customHeight="1"/>
    <row r="2326" ht="15" customHeight="1"/>
    <row r="2327" ht="15" customHeight="1"/>
    <row r="2328" ht="15" customHeight="1"/>
    <row r="2329" ht="15" customHeight="1"/>
    <row r="2330" ht="15" customHeight="1"/>
    <row r="2331" ht="15" customHeight="1"/>
    <row r="2332" ht="15" customHeight="1"/>
    <row r="2333" ht="15" customHeight="1"/>
    <row r="2334" ht="15" customHeight="1"/>
    <row r="2335" ht="15" customHeight="1"/>
    <row r="2336" ht="15" customHeight="1"/>
    <row r="2337" ht="15" customHeight="1"/>
    <row r="2338" ht="15" customHeight="1"/>
    <row r="2339" ht="15" customHeight="1"/>
    <row r="2340" ht="15" customHeight="1"/>
    <row r="2341" ht="15" customHeight="1"/>
    <row r="2342" ht="15" customHeight="1"/>
    <row r="2343" ht="15" customHeight="1"/>
    <row r="2344" ht="15" customHeight="1"/>
    <row r="2345" ht="15" customHeight="1"/>
    <row r="2346" ht="15" customHeight="1"/>
    <row r="2347" ht="15" customHeight="1"/>
    <row r="2348" ht="15" customHeight="1"/>
    <row r="2349" ht="15" customHeight="1"/>
    <row r="2350" ht="15" customHeight="1"/>
    <row r="2351" ht="15" customHeight="1"/>
    <row r="2352" ht="15" customHeight="1"/>
    <row r="2353" ht="15" customHeight="1"/>
    <row r="2354" ht="15" customHeight="1"/>
    <row r="2355" ht="15" customHeight="1"/>
    <row r="2356" ht="15" customHeight="1"/>
    <row r="2357" ht="15" customHeight="1"/>
    <row r="2358" ht="15" customHeight="1"/>
    <row r="2359" ht="15" customHeight="1"/>
    <row r="2360" ht="15" customHeight="1"/>
    <row r="2361" ht="15" customHeight="1"/>
    <row r="2362" ht="15" customHeight="1"/>
    <row r="2363" ht="15" customHeight="1"/>
    <row r="2364" ht="15" customHeight="1"/>
    <row r="2365" ht="15" customHeight="1"/>
    <row r="2366" ht="15" customHeight="1"/>
    <row r="2367" ht="15" customHeight="1"/>
    <row r="2368" ht="15" customHeight="1"/>
    <row r="2369" ht="15" customHeight="1"/>
    <row r="2370" ht="15" customHeight="1"/>
    <row r="2371" ht="15" customHeight="1"/>
    <row r="2372" ht="15" customHeight="1"/>
    <row r="2373" ht="15" customHeight="1"/>
    <row r="2374" ht="15" customHeight="1"/>
    <row r="2375" ht="15" customHeight="1"/>
    <row r="2376" ht="15" customHeight="1"/>
    <row r="2377" ht="15" customHeight="1"/>
    <row r="2378" ht="15" customHeight="1"/>
    <row r="2379" ht="15" customHeight="1"/>
    <row r="2380" ht="15" customHeight="1"/>
    <row r="2381" ht="15" customHeight="1"/>
    <row r="2382" ht="15" customHeight="1"/>
    <row r="2383" ht="15" customHeight="1"/>
    <row r="2384" ht="15" customHeight="1"/>
    <row r="2385" ht="15" customHeight="1"/>
    <row r="2386" ht="15" customHeight="1"/>
    <row r="2387" ht="15" customHeight="1"/>
    <row r="2388" ht="15" customHeight="1"/>
    <row r="2389" ht="15" customHeight="1"/>
    <row r="2390" ht="15" customHeight="1"/>
    <row r="2391" ht="15" customHeight="1"/>
    <row r="2392" ht="15" customHeight="1"/>
    <row r="2393" ht="15" customHeight="1"/>
    <row r="2394" ht="15" customHeight="1"/>
    <row r="2395" ht="15" customHeight="1"/>
    <row r="2396" ht="15" customHeight="1"/>
    <row r="2397" ht="15" customHeight="1"/>
    <row r="2398" ht="15" customHeight="1"/>
    <row r="2399" ht="15" customHeight="1"/>
    <row r="2400" ht="15" customHeight="1"/>
    <row r="2401" ht="15" customHeight="1"/>
    <row r="2402" ht="15" customHeight="1"/>
    <row r="2403" ht="15" customHeight="1"/>
    <row r="2404" ht="15" customHeight="1"/>
    <row r="2405" ht="15" customHeight="1"/>
    <row r="2406" ht="15" customHeight="1"/>
    <row r="2407" ht="15" customHeight="1"/>
    <row r="2408" ht="15" customHeight="1"/>
    <row r="2409" ht="15" customHeight="1"/>
    <row r="2410" ht="15" customHeight="1"/>
    <row r="2411" ht="15" customHeight="1"/>
    <row r="2412" ht="15" customHeight="1"/>
    <row r="2413" ht="15" customHeight="1"/>
    <row r="2414" ht="15" customHeight="1"/>
    <row r="2415" ht="15" customHeight="1"/>
    <row r="2416" ht="15" customHeight="1"/>
    <row r="2417" ht="15" customHeight="1"/>
    <row r="2418" ht="15" customHeight="1"/>
    <row r="2419" ht="15" customHeight="1"/>
    <row r="2420" ht="15" customHeight="1"/>
    <row r="2421" ht="15" customHeight="1"/>
    <row r="2422" ht="15" customHeight="1"/>
    <row r="2423" ht="15" customHeight="1"/>
    <row r="2424" ht="15" customHeight="1"/>
    <row r="2425" ht="15" customHeight="1"/>
    <row r="2426" ht="15" customHeight="1"/>
    <row r="2427" ht="15" customHeight="1"/>
    <row r="2428" ht="15" customHeight="1"/>
    <row r="2429" ht="15" customHeight="1"/>
    <row r="2430" ht="15" customHeight="1"/>
    <row r="2431" ht="15" customHeight="1"/>
    <row r="2432" ht="15" customHeight="1"/>
    <row r="2433" ht="15" customHeight="1"/>
    <row r="2434" ht="15" customHeight="1"/>
    <row r="2435" ht="15" customHeight="1"/>
    <row r="2436" ht="15" customHeight="1"/>
    <row r="2437" ht="15" customHeight="1"/>
    <row r="2438" ht="15" customHeight="1"/>
    <row r="2439" ht="15" customHeight="1"/>
    <row r="2440" ht="15" customHeight="1"/>
    <row r="2441" ht="15" customHeight="1"/>
    <row r="2442" ht="15" customHeight="1"/>
    <row r="2443" ht="15" customHeight="1"/>
    <row r="2444" ht="15" customHeight="1"/>
    <row r="2445" ht="15" customHeight="1"/>
    <row r="2446" ht="15" customHeight="1"/>
    <row r="2447" ht="15" customHeight="1"/>
    <row r="2448" ht="15" customHeight="1"/>
    <row r="2449" ht="15" customHeight="1"/>
    <row r="2450" ht="15" customHeight="1"/>
    <row r="2451" ht="15" customHeight="1"/>
    <row r="2452" ht="15" customHeight="1"/>
    <row r="2453" ht="15" customHeight="1"/>
    <row r="2454" ht="15" customHeight="1"/>
    <row r="2455" ht="15" customHeight="1"/>
    <row r="2456" ht="15" customHeight="1"/>
    <row r="2457" ht="15" customHeight="1"/>
    <row r="2458" ht="15" customHeight="1"/>
    <row r="2459" ht="15" customHeight="1"/>
    <row r="2460" ht="15" customHeight="1"/>
    <row r="2461" ht="15" customHeight="1"/>
    <row r="2462" ht="15" customHeight="1"/>
    <row r="2463" ht="15" customHeight="1"/>
    <row r="2464" ht="15" customHeight="1"/>
    <row r="2465" ht="15" customHeight="1"/>
    <row r="2466" ht="15" customHeight="1"/>
    <row r="2467" ht="15" customHeight="1"/>
    <row r="2468" ht="15" customHeight="1"/>
    <row r="2469" ht="15" customHeight="1"/>
    <row r="2470" ht="15" customHeight="1"/>
    <row r="2471" ht="15" customHeight="1"/>
    <row r="2472" ht="15" customHeight="1"/>
    <row r="2473" ht="15" customHeight="1"/>
    <row r="2474" ht="15" customHeight="1"/>
    <row r="2475" ht="15" customHeight="1"/>
    <row r="2476" ht="15" customHeight="1"/>
    <row r="2477" ht="15" customHeight="1"/>
    <row r="2478" ht="15" customHeight="1"/>
    <row r="2479" ht="15" customHeight="1"/>
    <row r="2480" ht="15" customHeight="1"/>
    <row r="2481" ht="15" customHeight="1"/>
    <row r="2482" ht="15" customHeight="1"/>
    <row r="2483" ht="15" customHeight="1"/>
    <row r="2484" ht="15" customHeight="1"/>
    <row r="2485" ht="15" customHeight="1"/>
    <row r="2486" ht="15" customHeight="1"/>
    <row r="2487" ht="15" customHeight="1"/>
    <row r="2488" ht="15" customHeight="1"/>
    <row r="2489" ht="15" customHeight="1"/>
    <row r="2490" ht="15" customHeight="1"/>
    <row r="2491" ht="15" customHeight="1"/>
    <row r="2492" ht="15" customHeight="1"/>
    <row r="2493" ht="15" customHeight="1"/>
    <row r="2494" ht="15" customHeight="1"/>
    <row r="2495" ht="15" customHeight="1"/>
    <row r="2496" ht="15" customHeight="1"/>
    <row r="2497" ht="15" customHeight="1"/>
    <row r="2498" ht="15" customHeight="1"/>
    <row r="2499" ht="15" customHeight="1"/>
    <row r="2500" ht="15" customHeight="1"/>
    <row r="2501" ht="15" customHeight="1"/>
    <row r="2502" ht="15" customHeight="1"/>
    <row r="2503" ht="15" customHeight="1"/>
    <row r="2504" ht="15" customHeight="1"/>
    <row r="2505" ht="15" customHeight="1"/>
    <row r="2506" ht="15" customHeight="1"/>
    <row r="2507" ht="15" customHeight="1"/>
    <row r="2508" ht="15" customHeight="1"/>
    <row r="2509" ht="15" customHeight="1"/>
    <row r="2510" ht="15" customHeight="1"/>
    <row r="2511" ht="15" customHeight="1"/>
    <row r="2512" ht="15" customHeight="1"/>
    <row r="2513" ht="15" customHeight="1"/>
    <row r="2514" ht="15" customHeight="1"/>
    <row r="2515" ht="15" customHeight="1"/>
    <row r="2516" ht="15" customHeight="1"/>
    <row r="2517" ht="15" customHeight="1"/>
    <row r="2518" ht="15" customHeight="1"/>
    <row r="2519" ht="15" customHeight="1"/>
    <row r="2520" ht="15" customHeight="1"/>
    <row r="2521" ht="15" customHeight="1"/>
    <row r="2522" ht="15" customHeight="1"/>
    <row r="2523" ht="15" customHeight="1"/>
    <row r="2524" ht="15" customHeight="1"/>
    <row r="2525" ht="15" customHeight="1"/>
    <row r="2526" ht="15" customHeight="1"/>
    <row r="2527" ht="15" customHeight="1"/>
    <row r="2528" ht="15" customHeight="1"/>
    <row r="2529" ht="15" customHeight="1"/>
    <row r="2530" ht="15" customHeight="1"/>
    <row r="2531" ht="15" customHeight="1"/>
    <row r="2532" ht="15" customHeight="1"/>
    <row r="2533" ht="15" customHeight="1"/>
    <row r="2534" ht="15" customHeight="1"/>
    <row r="2535" ht="15" customHeight="1"/>
    <row r="2536" ht="15" customHeight="1"/>
    <row r="2537" ht="15" customHeight="1"/>
    <row r="2538" ht="15" customHeight="1"/>
    <row r="2539" ht="15" customHeight="1"/>
    <row r="2540" ht="15" customHeight="1"/>
    <row r="2541" ht="15" customHeight="1"/>
    <row r="2542" ht="15" customHeight="1"/>
    <row r="2543" ht="15" customHeight="1"/>
    <row r="2544" ht="15" customHeight="1"/>
    <row r="2545" ht="15" customHeight="1"/>
    <row r="2546" ht="15" customHeight="1"/>
    <row r="2547" ht="15" customHeight="1"/>
    <row r="2548" ht="15" customHeight="1"/>
    <row r="2549" ht="15" customHeight="1"/>
    <row r="2550" ht="15" customHeight="1"/>
    <row r="2551" ht="15" customHeight="1"/>
    <row r="2552" ht="15" customHeight="1"/>
    <row r="2553" ht="15" customHeight="1"/>
    <row r="2554" ht="15" customHeight="1"/>
    <row r="2555" ht="15" customHeight="1"/>
    <row r="2556" ht="15" customHeight="1"/>
    <row r="2557" ht="15" customHeight="1"/>
    <row r="2558" ht="15" customHeight="1"/>
    <row r="2559" ht="15" customHeight="1"/>
    <row r="2560" ht="15" customHeight="1"/>
    <row r="2561" ht="15" customHeight="1"/>
    <row r="2562" ht="15" customHeight="1"/>
    <row r="2563" ht="15" customHeight="1"/>
    <row r="2564" ht="15" customHeight="1"/>
    <row r="2565" ht="15" customHeight="1"/>
    <row r="2566" ht="15" customHeight="1"/>
    <row r="2567" ht="15" customHeight="1"/>
    <row r="2568" ht="15" customHeight="1"/>
    <row r="2569" ht="15" customHeight="1"/>
    <row r="2570" ht="15" customHeight="1"/>
    <row r="2571" ht="15" customHeight="1"/>
    <row r="2572" ht="15" customHeight="1"/>
    <row r="2573" ht="15" customHeight="1"/>
    <row r="2574" ht="15" customHeight="1"/>
    <row r="2575" ht="15" customHeight="1"/>
    <row r="2576" ht="15" customHeight="1"/>
    <row r="2577" ht="15" customHeight="1"/>
    <row r="2578" ht="15" customHeight="1"/>
    <row r="2579" ht="15" customHeight="1"/>
    <row r="2580" ht="15" customHeight="1"/>
    <row r="2581" ht="15" customHeight="1"/>
    <row r="2582" ht="15" customHeight="1"/>
    <row r="2583" ht="15" customHeight="1"/>
    <row r="2584" ht="15" customHeight="1"/>
    <row r="2585" ht="15" customHeight="1"/>
    <row r="2586" ht="15" customHeight="1"/>
    <row r="2587" ht="15" customHeight="1"/>
    <row r="2588" ht="15" customHeight="1"/>
    <row r="2589" ht="15" customHeight="1"/>
    <row r="2590" ht="15" customHeight="1"/>
    <row r="2591" ht="15" customHeight="1"/>
    <row r="2592" ht="15" customHeight="1"/>
    <row r="2593" ht="15" customHeight="1"/>
    <row r="2594" ht="15" customHeight="1"/>
    <row r="2595" ht="15" customHeight="1"/>
    <row r="2596" ht="15" customHeight="1"/>
    <row r="2597" ht="15" customHeight="1"/>
    <row r="2598" ht="15" customHeight="1"/>
    <row r="2599" ht="15" customHeight="1"/>
    <row r="2600" ht="15" customHeight="1"/>
    <row r="2601" ht="15" customHeight="1"/>
    <row r="2602" ht="15" customHeight="1"/>
    <row r="2603" ht="15" customHeight="1"/>
    <row r="2604" ht="15" customHeight="1"/>
    <row r="2605" ht="15" customHeight="1"/>
    <row r="2606" ht="15" customHeight="1"/>
    <row r="2607" ht="15" customHeight="1"/>
    <row r="2608" ht="15" customHeight="1"/>
    <row r="2609" ht="15" customHeight="1"/>
    <row r="2610" ht="15" customHeight="1"/>
    <row r="2611" ht="15" customHeight="1"/>
    <row r="2612" ht="15" customHeight="1"/>
    <row r="2613" ht="15" customHeight="1"/>
    <row r="2614" ht="15" customHeight="1"/>
    <row r="2615" ht="15" customHeight="1"/>
    <row r="2616" ht="15" customHeight="1"/>
    <row r="2617" ht="15" customHeight="1"/>
    <row r="2618" ht="15" customHeight="1"/>
    <row r="2619" ht="15" customHeight="1"/>
    <row r="2620" ht="15" customHeight="1"/>
    <row r="2621" ht="15" customHeight="1"/>
    <row r="2622" ht="15" customHeight="1"/>
    <row r="2623" ht="15" customHeight="1"/>
    <row r="2624" ht="15" customHeight="1"/>
    <row r="2625" ht="15" customHeight="1"/>
    <row r="2626" ht="15" customHeight="1"/>
    <row r="2627" ht="15" customHeight="1"/>
    <row r="2628" ht="15" customHeight="1"/>
    <row r="2629" ht="15" customHeight="1"/>
    <row r="2630" ht="15" customHeight="1"/>
    <row r="2631" ht="15" customHeight="1"/>
    <row r="2632" ht="15" customHeight="1"/>
    <row r="2633" ht="15" customHeight="1"/>
    <row r="2634" ht="15" customHeight="1"/>
    <row r="2635" ht="15" customHeight="1"/>
    <row r="2636" ht="15" customHeight="1"/>
    <row r="2637" ht="15" customHeight="1"/>
    <row r="2638" ht="15" customHeight="1"/>
    <row r="2639" ht="15" customHeight="1"/>
    <row r="2640" ht="15" customHeight="1"/>
    <row r="2641" ht="15" customHeight="1"/>
    <row r="2642" ht="15" customHeight="1"/>
    <row r="2643" ht="15" customHeight="1"/>
    <row r="2644" ht="15" customHeight="1"/>
    <row r="2645" ht="15" customHeight="1"/>
    <row r="2646" ht="15" customHeight="1"/>
    <row r="2647" ht="15" customHeight="1"/>
    <row r="2648" ht="15" customHeight="1"/>
    <row r="2649" ht="15" customHeight="1"/>
    <row r="2650" ht="15" customHeight="1"/>
    <row r="2651" ht="15" customHeight="1"/>
    <row r="2652" ht="15" customHeight="1"/>
    <row r="2653" ht="15" customHeight="1"/>
    <row r="2654" ht="15" customHeight="1"/>
    <row r="2655" ht="15" customHeight="1"/>
    <row r="2656" ht="15" customHeight="1"/>
    <row r="2657" ht="15" customHeight="1"/>
    <row r="2658" ht="15" customHeight="1"/>
    <row r="2659" ht="15" customHeight="1"/>
    <row r="2660" ht="15" customHeight="1"/>
    <row r="2661" ht="15" customHeight="1"/>
    <row r="2662" ht="15" customHeight="1"/>
    <row r="2663" ht="15" customHeight="1"/>
    <row r="2664" ht="15" customHeight="1"/>
    <row r="2665" ht="15" customHeight="1"/>
    <row r="2666" ht="15" customHeight="1"/>
    <row r="2667" ht="15" customHeight="1"/>
    <row r="2668" ht="15" customHeight="1"/>
    <row r="2669" ht="15" customHeight="1"/>
    <row r="2670" ht="15" customHeight="1"/>
    <row r="2671" ht="15" customHeight="1"/>
    <row r="2672" ht="15" customHeight="1"/>
    <row r="2673" ht="15" customHeight="1"/>
    <row r="2674" ht="15" customHeight="1"/>
    <row r="2675" ht="15" customHeight="1"/>
    <row r="2676" ht="15" customHeight="1"/>
    <row r="2677" ht="15" customHeight="1"/>
    <row r="2678" ht="15" customHeight="1"/>
    <row r="2679" ht="15" customHeight="1"/>
    <row r="2680" ht="15" customHeight="1"/>
    <row r="2681" ht="15" customHeight="1"/>
    <row r="2682" ht="15" customHeight="1"/>
    <row r="2683" ht="15" customHeight="1"/>
    <row r="2684" ht="15" customHeight="1"/>
    <row r="2685" ht="15" customHeight="1"/>
    <row r="2686" ht="15" customHeight="1"/>
    <row r="2687" ht="15" customHeight="1"/>
    <row r="2688" ht="15" customHeight="1"/>
    <row r="2689" ht="15" customHeight="1"/>
    <row r="2690" ht="15" customHeight="1"/>
    <row r="2691" ht="15" customHeight="1"/>
    <row r="2692" ht="15" customHeight="1"/>
    <row r="2693" ht="15" customHeight="1"/>
    <row r="2694" ht="15" customHeight="1"/>
    <row r="2695" ht="15" customHeight="1"/>
    <row r="2696" ht="15" customHeight="1"/>
    <row r="2697" ht="15" customHeight="1"/>
    <row r="2698" ht="15" customHeight="1"/>
    <row r="2699" ht="15" customHeight="1"/>
    <row r="2700" ht="15" customHeight="1"/>
    <row r="2701" ht="15" customHeight="1"/>
    <row r="2702" ht="15" customHeight="1"/>
    <row r="2703" ht="15" customHeight="1"/>
    <row r="2704" ht="15" customHeight="1"/>
    <row r="2705" ht="15" customHeight="1"/>
    <row r="2706" ht="15" customHeight="1"/>
    <row r="2707" ht="15" customHeight="1"/>
    <row r="2708" ht="15" customHeight="1"/>
    <row r="2709" ht="15" customHeight="1"/>
    <row r="2710" ht="15" customHeight="1"/>
    <row r="2711" ht="15" customHeight="1"/>
    <row r="2712" ht="15" customHeight="1"/>
    <row r="2713" ht="15" customHeight="1"/>
    <row r="2714" ht="15" customHeight="1"/>
    <row r="2715" ht="15" customHeight="1"/>
    <row r="2716" ht="15" customHeight="1"/>
    <row r="2717" ht="15" customHeight="1"/>
    <row r="2718" ht="15" customHeight="1"/>
    <row r="2719" ht="15" customHeight="1"/>
    <row r="2720" ht="15" customHeight="1"/>
    <row r="2721" ht="15" customHeight="1"/>
    <row r="2722" ht="15" customHeight="1"/>
    <row r="2723" ht="15" customHeight="1"/>
    <row r="2724" ht="15" customHeight="1"/>
    <row r="2725" ht="15" customHeight="1"/>
    <row r="2726" ht="15" customHeight="1"/>
    <row r="2727" ht="15" customHeight="1"/>
    <row r="2728" ht="15" customHeight="1"/>
    <row r="2729" ht="15" customHeight="1"/>
    <row r="2730" ht="15" customHeight="1"/>
    <row r="2731" ht="15" customHeight="1"/>
    <row r="2732" ht="15" customHeight="1"/>
    <row r="2733" ht="15" customHeight="1"/>
    <row r="2734" ht="15" customHeight="1"/>
    <row r="2735" ht="15" customHeight="1"/>
    <row r="2736" ht="15" customHeight="1"/>
    <row r="2737" ht="15" customHeight="1"/>
    <row r="2738" ht="15" customHeight="1"/>
    <row r="2739" ht="15" customHeight="1"/>
    <row r="2740" ht="15" customHeight="1"/>
    <row r="2741" ht="15" customHeight="1"/>
    <row r="2742" ht="15" customHeight="1"/>
    <row r="2743" ht="15" customHeight="1"/>
    <row r="2744" ht="15" customHeight="1"/>
    <row r="2745" ht="15" customHeight="1"/>
    <row r="2746" ht="15" customHeight="1"/>
    <row r="2747" ht="15" customHeight="1"/>
    <row r="2748" ht="15" customHeight="1"/>
    <row r="2749" ht="15" customHeight="1"/>
    <row r="2750" ht="15" customHeight="1"/>
    <row r="2751" ht="15" customHeight="1"/>
    <row r="2752" ht="15" customHeight="1"/>
    <row r="2753" ht="15" customHeight="1"/>
    <row r="2754" ht="15" customHeight="1"/>
    <row r="2755" ht="15" customHeight="1"/>
    <row r="2756" ht="15" customHeight="1"/>
    <row r="2757" ht="15" customHeight="1"/>
    <row r="2758" ht="15" customHeight="1"/>
    <row r="2759" ht="15" customHeight="1"/>
    <row r="2760" ht="15" customHeight="1"/>
    <row r="2761" ht="15" customHeight="1"/>
    <row r="2762" ht="15" customHeight="1"/>
    <row r="2763" ht="15" customHeight="1"/>
    <row r="2764" ht="15" customHeight="1"/>
    <row r="2765" ht="15" customHeight="1"/>
    <row r="2766" ht="15" customHeight="1"/>
    <row r="2767" ht="15" customHeight="1"/>
    <row r="2768" ht="15" customHeight="1"/>
    <row r="2769" ht="15" customHeight="1"/>
    <row r="2770" ht="15" customHeight="1"/>
    <row r="2771" ht="15" customHeight="1"/>
    <row r="2772" ht="15" customHeight="1"/>
    <row r="2773" ht="15" customHeight="1"/>
    <row r="2774" ht="15" customHeight="1"/>
    <row r="2775" ht="15" customHeight="1"/>
    <row r="2776" ht="15" customHeight="1"/>
    <row r="2777" ht="15" customHeight="1"/>
    <row r="2778" ht="15" customHeight="1"/>
    <row r="2779" ht="15" customHeight="1"/>
    <row r="2780" ht="15" customHeight="1"/>
    <row r="2781" ht="15" customHeight="1"/>
    <row r="2782" ht="15" customHeight="1"/>
    <row r="2783" ht="15" customHeight="1"/>
    <row r="2784" ht="15" customHeight="1"/>
    <row r="2785" ht="15" customHeight="1"/>
    <row r="2786" ht="15" customHeight="1"/>
    <row r="2787" ht="15" customHeight="1"/>
    <row r="2788" ht="15" customHeight="1"/>
    <row r="2789" ht="15" customHeight="1"/>
    <row r="2790" ht="15" customHeight="1"/>
    <row r="2791" ht="15" customHeight="1"/>
    <row r="2792" ht="15" customHeight="1"/>
    <row r="2793" ht="15" customHeight="1"/>
    <row r="2794" ht="15" customHeight="1"/>
    <row r="2795" ht="15" customHeight="1"/>
    <row r="2796" ht="15" customHeight="1"/>
    <row r="2797" ht="15" customHeight="1"/>
    <row r="2798" ht="15" customHeight="1"/>
    <row r="2799" ht="15" customHeight="1"/>
    <row r="2800" ht="15" customHeight="1"/>
    <row r="2801" ht="15" customHeight="1"/>
    <row r="2802" ht="15" customHeight="1"/>
    <row r="2803" ht="15" customHeight="1"/>
    <row r="2804" ht="15" customHeight="1"/>
    <row r="2805" ht="15" customHeight="1"/>
    <row r="2806" ht="15" customHeight="1"/>
    <row r="2807" ht="15" customHeight="1"/>
    <row r="2808" ht="15" customHeight="1"/>
    <row r="2809" ht="15" customHeight="1"/>
    <row r="2810" ht="15" customHeight="1"/>
    <row r="2811" ht="15" customHeight="1"/>
    <row r="2812" ht="15" customHeight="1"/>
    <row r="2813" ht="15" customHeight="1"/>
    <row r="2814" ht="15" customHeight="1"/>
    <row r="2815" ht="15" customHeight="1"/>
    <row r="2816" ht="15" customHeight="1"/>
    <row r="2817" ht="15" customHeight="1"/>
    <row r="2818" ht="15" customHeight="1"/>
    <row r="2819" ht="15" customHeight="1"/>
    <row r="2820" ht="15" customHeight="1"/>
    <row r="2821" ht="15" customHeight="1"/>
    <row r="2822" ht="15" customHeight="1"/>
    <row r="2823" ht="15" customHeight="1"/>
    <row r="2824" ht="15" customHeight="1"/>
    <row r="2825" ht="15" customHeight="1"/>
    <row r="2826" ht="15" customHeight="1"/>
    <row r="2827" ht="15" customHeight="1"/>
    <row r="2828" ht="15" customHeight="1"/>
    <row r="2829" ht="15" customHeight="1"/>
    <row r="2830" ht="15" customHeight="1"/>
    <row r="2831" ht="15" customHeight="1"/>
    <row r="2832" ht="15" customHeight="1"/>
    <row r="2833" ht="15" customHeight="1"/>
    <row r="2834" ht="15" customHeight="1"/>
    <row r="2835" ht="15" customHeight="1"/>
    <row r="2836" ht="15" customHeight="1"/>
    <row r="2837" ht="15" customHeight="1"/>
    <row r="2838" ht="15" customHeight="1"/>
    <row r="2839" ht="15" customHeight="1"/>
    <row r="2840" ht="15" customHeight="1"/>
    <row r="2841" ht="15" customHeight="1"/>
    <row r="2842" ht="15" customHeight="1"/>
    <row r="2843" ht="15" customHeight="1"/>
    <row r="2844" ht="15" customHeight="1"/>
    <row r="2845" ht="15" customHeight="1"/>
    <row r="2846" ht="15" customHeight="1"/>
    <row r="2847" ht="15" customHeight="1"/>
    <row r="2848" ht="15" customHeight="1"/>
    <row r="2849" ht="15" customHeight="1"/>
    <row r="2850" ht="15" customHeight="1"/>
    <row r="2851" ht="15" customHeight="1"/>
    <row r="2852" ht="15" customHeight="1"/>
    <row r="2853" ht="15" customHeight="1"/>
    <row r="2854" ht="15" customHeight="1"/>
    <row r="2855" ht="15" customHeight="1"/>
    <row r="2856" ht="15" customHeight="1"/>
    <row r="2857" ht="15" customHeight="1"/>
    <row r="2858" ht="15" customHeight="1"/>
    <row r="2859" ht="15" customHeight="1"/>
    <row r="2860" ht="15" customHeight="1"/>
    <row r="2861" ht="15" customHeight="1"/>
    <row r="2862" ht="15" customHeight="1"/>
    <row r="2863" ht="15" customHeight="1"/>
    <row r="2864" ht="15" customHeight="1"/>
    <row r="2865" ht="15" customHeight="1"/>
    <row r="2866" ht="15" customHeight="1"/>
    <row r="2867" ht="15" customHeight="1"/>
    <row r="2868" ht="15" customHeight="1"/>
    <row r="2869" ht="15" customHeight="1"/>
    <row r="2870" ht="15" customHeight="1"/>
    <row r="2871" ht="15" customHeight="1"/>
    <row r="2872" ht="15" customHeight="1"/>
    <row r="2873" ht="15" customHeight="1"/>
    <row r="2874" ht="15" customHeight="1"/>
    <row r="2875" ht="15" customHeight="1"/>
    <row r="2876" ht="15" customHeight="1"/>
    <row r="2877" ht="15" customHeight="1"/>
    <row r="2878" ht="15" customHeight="1"/>
    <row r="2879" ht="15" customHeight="1"/>
    <row r="2880" ht="15" customHeight="1"/>
    <row r="2881" ht="15" customHeight="1"/>
    <row r="2882" ht="15" customHeight="1"/>
    <row r="2883" ht="15" customHeight="1"/>
    <row r="2884" ht="15" customHeight="1"/>
    <row r="2885" ht="15" customHeight="1"/>
    <row r="2886" ht="15" customHeight="1"/>
    <row r="2887" ht="15" customHeight="1"/>
    <row r="2888" ht="15" customHeight="1"/>
    <row r="2889" ht="15" customHeight="1"/>
    <row r="2890" ht="15" customHeight="1"/>
    <row r="2891" ht="15" customHeight="1"/>
    <row r="2892" ht="15" customHeight="1"/>
    <row r="2893" ht="15" customHeight="1"/>
    <row r="2894" ht="15" customHeight="1"/>
    <row r="2895" ht="15" customHeight="1"/>
    <row r="2896" ht="15" customHeight="1"/>
    <row r="2897" ht="15" customHeight="1"/>
    <row r="2898" ht="15" customHeight="1"/>
    <row r="2899" ht="15" customHeight="1"/>
    <row r="2900" ht="15" customHeight="1"/>
    <row r="2901" ht="15" customHeight="1"/>
    <row r="2902" ht="15" customHeight="1"/>
    <row r="2903" ht="15" customHeight="1"/>
    <row r="2904" ht="15" customHeight="1"/>
    <row r="2905" ht="15" customHeight="1"/>
    <row r="2906" ht="15" customHeight="1"/>
    <row r="2907" ht="15" customHeight="1"/>
    <row r="2908" ht="15" customHeight="1"/>
    <row r="2909" ht="15" customHeight="1"/>
    <row r="2910" ht="15" customHeight="1"/>
    <row r="2911" ht="15" customHeight="1"/>
    <row r="2912" ht="15" customHeight="1"/>
    <row r="2913" ht="15" customHeight="1"/>
    <row r="2914" ht="15" customHeight="1"/>
    <row r="2915" ht="15" customHeight="1"/>
    <row r="2916" ht="15" customHeight="1"/>
    <row r="2917" ht="15" customHeight="1"/>
    <row r="2918" ht="15" customHeight="1"/>
    <row r="2919" ht="15" customHeight="1"/>
    <row r="2920" ht="15" customHeight="1"/>
    <row r="2921" ht="15" customHeight="1"/>
    <row r="2922" ht="15" customHeight="1"/>
    <row r="2923" ht="15" customHeight="1"/>
    <row r="2924" ht="15" customHeight="1"/>
    <row r="2925" ht="15" customHeight="1"/>
    <row r="2926" ht="15" customHeight="1"/>
    <row r="2927" ht="15" customHeight="1"/>
    <row r="2928" ht="15" customHeight="1"/>
    <row r="2929" ht="15" customHeight="1"/>
    <row r="2930" ht="15" customHeight="1"/>
    <row r="2931" ht="15" customHeight="1"/>
    <row r="2932" ht="15" customHeight="1"/>
    <row r="2933" ht="15" customHeight="1"/>
    <row r="2934" ht="15" customHeight="1"/>
    <row r="2935" ht="15" customHeight="1"/>
    <row r="2936" ht="15" customHeight="1"/>
    <row r="2937" ht="15" customHeight="1"/>
    <row r="2938" ht="15" customHeight="1"/>
    <row r="2939" ht="15" customHeight="1"/>
    <row r="2940" ht="15" customHeight="1"/>
    <row r="2941" ht="15" customHeight="1"/>
    <row r="2942" ht="15" customHeight="1"/>
    <row r="2943" ht="15" customHeight="1"/>
    <row r="2944" ht="15" customHeight="1"/>
    <row r="2945" ht="15" customHeight="1"/>
    <row r="2946" ht="15" customHeight="1"/>
    <row r="2947" ht="15" customHeight="1"/>
    <row r="2948" ht="15" customHeight="1"/>
    <row r="2949" ht="15" customHeight="1"/>
    <row r="2950" ht="15" customHeight="1"/>
    <row r="2951" ht="15" customHeight="1"/>
    <row r="2952" ht="15" customHeight="1"/>
    <row r="2953" ht="15" customHeight="1"/>
    <row r="2954" ht="15" customHeight="1"/>
    <row r="2955" ht="15" customHeight="1"/>
    <row r="2956" ht="15" customHeight="1"/>
    <row r="2957" ht="15" customHeight="1"/>
    <row r="2958" ht="15" customHeight="1"/>
    <row r="2959" ht="15" customHeight="1"/>
    <row r="2960" ht="15" customHeight="1"/>
    <row r="2961" ht="15" customHeight="1"/>
    <row r="2962" ht="15" customHeight="1"/>
    <row r="2963" ht="15" customHeight="1"/>
    <row r="2964" ht="15" customHeight="1"/>
    <row r="2965" ht="15" customHeight="1"/>
    <row r="2966" ht="15" customHeight="1"/>
    <row r="2967" ht="15" customHeight="1"/>
    <row r="2968" ht="15" customHeight="1"/>
    <row r="2969" ht="15" customHeight="1"/>
    <row r="2970" ht="15" customHeight="1"/>
    <row r="2971" ht="15" customHeight="1"/>
    <row r="2972" ht="15" customHeight="1"/>
    <row r="2973" ht="15" customHeight="1"/>
    <row r="2974" ht="15" customHeight="1"/>
    <row r="2975" ht="15" customHeight="1"/>
    <row r="2976" ht="15" customHeight="1"/>
    <row r="2977" ht="15" customHeight="1"/>
    <row r="2978" ht="15" customHeight="1"/>
    <row r="2979" ht="15" customHeight="1"/>
    <row r="2980" ht="15" customHeight="1"/>
    <row r="2981" ht="15" customHeight="1"/>
    <row r="2982" ht="15" customHeight="1"/>
    <row r="2983" ht="15" customHeight="1"/>
    <row r="2984" ht="15" customHeight="1"/>
    <row r="2985" ht="15" customHeight="1"/>
    <row r="2986" ht="15" customHeight="1"/>
    <row r="2987" ht="15" customHeight="1"/>
    <row r="2988" ht="15" customHeight="1"/>
    <row r="2989" ht="15" customHeight="1"/>
    <row r="2990" ht="15" customHeight="1"/>
    <row r="2991" ht="15" customHeight="1"/>
    <row r="2992" ht="15" customHeight="1"/>
    <row r="2993" ht="15" customHeight="1"/>
    <row r="2994" ht="15" customHeight="1"/>
    <row r="2995" ht="15" customHeight="1"/>
    <row r="2996" ht="15" customHeight="1"/>
    <row r="2997" ht="15" customHeight="1"/>
    <row r="2998" ht="15" customHeight="1"/>
    <row r="2999" ht="15" customHeight="1"/>
    <row r="3000" ht="15" customHeight="1"/>
    <row r="3001" ht="15" customHeight="1"/>
    <row r="3002" ht="15" customHeight="1"/>
    <row r="3003" ht="15" customHeight="1"/>
    <row r="3004" ht="15" customHeight="1"/>
    <row r="3005" ht="15" customHeight="1"/>
    <row r="3006" ht="15" customHeight="1"/>
    <row r="3007" ht="15" customHeight="1"/>
    <row r="3008" ht="15" customHeight="1"/>
    <row r="3009" ht="15" customHeight="1"/>
    <row r="3010" ht="15" customHeight="1"/>
    <row r="3011" ht="15" customHeight="1"/>
    <row r="3012" ht="15" customHeight="1"/>
    <row r="3013" ht="15" customHeight="1"/>
    <row r="3014" ht="15" customHeight="1"/>
    <row r="3015" ht="15" customHeight="1"/>
    <row r="3016" ht="15" customHeight="1"/>
    <row r="3017" ht="15" customHeight="1"/>
    <row r="3018" ht="15" customHeight="1"/>
    <row r="3019" ht="15" customHeight="1"/>
    <row r="3020" ht="15" customHeight="1"/>
    <row r="3021" ht="15" customHeight="1"/>
    <row r="3022" ht="15" customHeight="1"/>
    <row r="3023" ht="15" customHeight="1"/>
    <row r="3024" ht="15" customHeight="1"/>
    <row r="3025" ht="15" customHeight="1"/>
    <row r="3026" ht="15" customHeight="1"/>
    <row r="3027" ht="15" customHeight="1"/>
    <row r="3028" ht="15" customHeight="1"/>
    <row r="3029" ht="15" customHeight="1"/>
    <row r="3030" ht="15" customHeight="1"/>
    <row r="3031" ht="15" customHeight="1"/>
    <row r="3032" ht="15" customHeight="1"/>
    <row r="3033" ht="15" customHeight="1"/>
    <row r="3034" ht="15" customHeight="1"/>
    <row r="3035" ht="15" customHeight="1"/>
    <row r="3036" ht="15" customHeight="1"/>
    <row r="3037" ht="15" customHeight="1"/>
    <row r="3038" ht="15" customHeight="1"/>
    <row r="3039" ht="15" customHeight="1"/>
    <row r="3040" ht="15" customHeight="1"/>
    <row r="3041" ht="15" customHeight="1"/>
    <row r="3042" ht="15" customHeight="1"/>
    <row r="3043" ht="15" customHeight="1"/>
    <row r="3044" ht="15" customHeight="1"/>
    <row r="3045" ht="15" customHeight="1"/>
    <row r="3046" ht="15" customHeight="1"/>
    <row r="3047" ht="15" customHeight="1"/>
    <row r="3048" ht="15" customHeight="1"/>
    <row r="3049" ht="15" customHeight="1"/>
    <row r="3050" ht="15" customHeight="1"/>
    <row r="3051" ht="15" customHeight="1"/>
    <row r="3052" ht="15" customHeight="1"/>
    <row r="3053" ht="15" customHeight="1"/>
    <row r="3054" ht="15" customHeight="1"/>
    <row r="3055" ht="15" customHeight="1"/>
    <row r="3056" ht="15" customHeight="1"/>
    <row r="3057" ht="15" customHeight="1"/>
    <row r="3058" ht="15" customHeight="1"/>
    <row r="3059" ht="15" customHeight="1"/>
    <row r="3060" ht="15" customHeight="1"/>
    <row r="3061" ht="15" customHeight="1"/>
    <row r="3062" ht="15" customHeight="1"/>
    <row r="3063" ht="15" customHeight="1"/>
    <row r="3064" ht="15" customHeight="1"/>
    <row r="3065" ht="15" customHeight="1"/>
    <row r="3066" ht="15" customHeight="1"/>
    <row r="3067" ht="15" customHeight="1"/>
    <row r="3068" ht="15" customHeight="1"/>
    <row r="3069" ht="15" customHeight="1"/>
    <row r="3070" ht="15" customHeight="1"/>
    <row r="3071" ht="15" customHeight="1"/>
    <row r="3072" ht="15" customHeight="1"/>
    <row r="3073" ht="15" customHeight="1"/>
    <row r="3074" ht="15" customHeight="1"/>
    <row r="3075" ht="15" customHeight="1"/>
    <row r="3076" ht="15" customHeight="1"/>
    <row r="3077" ht="15" customHeight="1"/>
    <row r="3078" ht="15" customHeight="1"/>
    <row r="3079" ht="15" customHeight="1"/>
    <row r="3080" ht="15" customHeight="1"/>
    <row r="3081" ht="15" customHeight="1"/>
    <row r="3082" ht="15" customHeight="1"/>
    <row r="3083" ht="15" customHeight="1"/>
    <row r="3084" ht="15" customHeight="1"/>
    <row r="3085" ht="15" customHeight="1"/>
    <row r="3086" ht="15" customHeight="1"/>
    <row r="3087" ht="15" customHeight="1"/>
    <row r="3088" ht="15" customHeight="1"/>
    <row r="3089" ht="15" customHeight="1"/>
    <row r="3090" ht="15" customHeight="1"/>
    <row r="3091" ht="15" customHeight="1"/>
    <row r="3092" ht="15" customHeight="1"/>
    <row r="3093" ht="15" customHeight="1"/>
    <row r="3094" ht="15" customHeight="1"/>
    <row r="3095" ht="15" customHeight="1"/>
    <row r="3096" ht="15" customHeight="1"/>
    <row r="3097" ht="15" customHeight="1"/>
    <row r="3098" ht="15" customHeight="1"/>
    <row r="3099" ht="15" customHeight="1"/>
    <row r="3100" ht="15" customHeight="1"/>
    <row r="3101" ht="15" customHeight="1"/>
    <row r="3102" ht="15" customHeight="1"/>
    <row r="3103" ht="15" customHeight="1"/>
    <row r="3104" ht="15" customHeight="1"/>
    <row r="3105" ht="15" customHeight="1"/>
    <row r="3106" ht="15" customHeight="1"/>
    <row r="3107" ht="15" customHeight="1"/>
    <row r="3108" ht="15" customHeight="1"/>
    <row r="3109" ht="15" customHeight="1"/>
    <row r="3110" ht="15" customHeight="1"/>
    <row r="3111" ht="15" customHeight="1"/>
    <row r="3112" ht="15" customHeight="1"/>
    <row r="3113" ht="15" customHeight="1"/>
    <row r="3114" ht="15" customHeight="1"/>
    <row r="3115" ht="15" customHeight="1"/>
    <row r="3116" ht="15" customHeight="1"/>
    <row r="3117" ht="15" customHeight="1"/>
    <row r="3118" ht="15" customHeight="1"/>
    <row r="3119" ht="15" customHeight="1"/>
    <row r="3120" ht="15" customHeight="1"/>
    <row r="3121" ht="15" customHeight="1"/>
    <row r="3122" ht="15" customHeight="1"/>
    <row r="3123" ht="15" customHeight="1"/>
    <row r="3124" ht="15" customHeight="1"/>
    <row r="3125" ht="15" customHeight="1"/>
    <row r="3126" ht="15" customHeight="1"/>
    <row r="3127" ht="15" customHeight="1"/>
    <row r="3128" ht="15" customHeight="1"/>
    <row r="3129" ht="15" customHeight="1"/>
    <row r="3130" ht="15" customHeight="1"/>
    <row r="3131" ht="15" customHeight="1"/>
    <row r="3132" ht="15" customHeight="1"/>
    <row r="3133" ht="15" customHeight="1"/>
    <row r="3134" ht="15" customHeight="1"/>
    <row r="3135" ht="15" customHeight="1"/>
    <row r="3136" ht="15" customHeight="1"/>
    <row r="3137" ht="15" customHeight="1"/>
    <row r="3138" ht="15" customHeight="1"/>
    <row r="3139" ht="15" customHeight="1"/>
    <row r="3140" ht="15" customHeight="1"/>
    <row r="3141" ht="15" customHeight="1"/>
    <row r="3142" ht="15" customHeight="1"/>
    <row r="3143" ht="15" customHeight="1"/>
    <row r="3144" ht="15" customHeight="1"/>
    <row r="3145" ht="15" customHeight="1"/>
    <row r="3146" ht="15" customHeight="1"/>
    <row r="3147" ht="15" customHeight="1"/>
    <row r="3148" ht="15" customHeight="1"/>
    <row r="3149" ht="15" customHeight="1"/>
    <row r="3150" ht="15" customHeight="1"/>
    <row r="3151" ht="15" customHeight="1"/>
    <row r="3152" ht="15" customHeight="1"/>
    <row r="3153" ht="15" customHeight="1"/>
    <row r="3154" ht="15" customHeight="1"/>
    <row r="3155" ht="15" customHeight="1"/>
    <row r="3156" ht="15" customHeight="1"/>
    <row r="3157" ht="15" customHeight="1"/>
    <row r="3158" ht="15" customHeight="1"/>
    <row r="3159" ht="15" customHeight="1"/>
    <row r="3160" ht="15" customHeight="1"/>
    <row r="3161" ht="15" customHeight="1"/>
    <row r="3162" ht="15" customHeight="1"/>
    <row r="3163" ht="15" customHeight="1"/>
    <row r="3164" ht="15" customHeight="1"/>
    <row r="3165" ht="15" customHeight="1"/>
    <row r="3166" ht="15" customHeight="1"/>
    <row r="3167" ht="15" customHeight="1"/>
    <row r="3168" ht="15" customHeight="1"/>
    <row r="3169" ht="15" customHeight="1"/>
    <row r="3170" ht="15" customHeight="1"/>
    <row r="3171" ht="15" customHeight="1"/>
    <row r="3172" ht="15" customHeight="1"/>
    <row r="3173" ht="15" customHeight="1"/>
    <row r="3174" ht="15" customHeight="1"/>
    <row r="3175" ht="15" customHeight="1"/>
    <row r="3176" ht="15" customHeight="1"/>
    <row r="3177" ht="15" customHeight="1"/>
    <row r="3178" ht="15" customHeight="1"/>
    <row r="3179" ht="15" customHeight="1"/>
    <row r="3180" ht="15" customHeight="1"/>
    <row r="3181" ht="15" customHeight="1"/>
    <row r="3182" ht="15" customHeight="1"/>
    <row r="3183" ht="15" customHeight="1"/>
    <row r="3184" ht="15" customHeight="1"/>
    <row r="3185" ht="15" customHeight="1"/>
    <row r="3186" ht="15" customHeight="1"/>
    <row r="3187" ht="15" customHeight="1"/>
    <row r="3188" ht="15" customHeight="1"/>
    <row r="3189" ht="15" customHeight="1"/>
    <row r="3190" ht="15" customHeight="1"/>
    <row r="3191" ht="15" customHeight="1"/>
    <row r="3192" ht="15" customHeight="1"/>
    <row r="3193" ht="15" customHeight="1"/>
    <row r="3194" ht="15" customHeight="1"/>
    <row r="3195" ht="15" customHeight="1"/>
    <row r="3196" ht="15" customHeight="1"/>
    <row r="3197" ht="15" customHeight="1"/>
    <row r="3198" ht="15" customHeight="1"/>
    <row r="3199" ht="15" customHeight="1"/>
    <row r="3200" ht="15" customHeight="1"/>
    <row r="3201" ht="15" customHeight="1"/>
    <row r="3202" ht="15" customHeight="1"/>
    <row r="3203" ht="15" customHeight="1"/>
    <row r="3204" ht="15" customHeight="1"/>
    <row r="3205" ht="15" customHeight="1"/>
    <row r="3206" ht="15" customHeight="1"/>
    <row r="3207" ht="15" customHeight="1"/>
    <row r="3208" ht="15" customHeight="1"/>
    <row r="3209" ht="15" customHeight="1"/>
    <row r="3210" ht="15" customHeight="1"/>
    <row r="3211" ht="15" customHeight="1"/>
    <row r="3212" ht="15" customHeight="1"/>
    <row r="3213" ht="15" customHeight="1"/>
    <row r="3214" ht="15" customHeight="1"/>
    <row r="3215" ht="15" customHeight="1"/>
    <row r="3216" ht="15" customHeight="1"/>
    <row r="3217" ht="15" customHeight="1"/>
    <row r="3218" ht="15" customHeight="1"/>
    <row r="3219" ht="15" customHeight="1"/>
    <row r="3220" ht="15" customHeight="1"/>
    <row r="3221" ht="15" customHeight="1"/>
    <row r="3222" ht="15" customHeight="1"/>
    <row r="3223" ht="15" customHeight="1"/>
    <row r="3224" ht="15" customHeight="1"/>
    <row r="3225" ht="15" customHeight="1"/>
    <row r="3226" ht="15" customHeight="1"/>
    <row r="3227" ht="15" customHeight="1"/>
    <row r="3228" ht="15" customHeight="1"/>
    <row r="3229" ht="15" customHeight="1"/>
    <row r="3230" ht="15" customHeight="1"/>
    <row r="3231" ht="15" customHeight="1"/>
    <row r="3232" ht="15" customHeight="1"/>
    <row r="3233" ht="15" customHeight="1"/>
    <row r="3234" ht="15" customHeight="1"/>
    <row r="3235" ht="15" customHeight="1"/>
    <row r="3236" ht="15" customHeight="1"/>
    <row r="3237" ht="15" customHeight="1"/>
    <row r="3238" ht="15" customHeight="1"/>
    <row r="3239" ht="15" customHeight="1"/>
    <row r="3240" ht="15" customHeight="1"/>
    <row r="3241" ht="15" customHeight="1"/>
    <row r="3242" ht="15" customHeight="1"/>
    <row r="3243" ht="15" customHeight="1"/>
    <row r="3244" ht="15" customHeight="1"/>
    <row r="3245" ht="15" customHeight="1"/>
    <row r="3246" ht="15" customHeight="1"/>
    <row r="3247" ht="15" customHeight="1"/>
    <row r="3248" ht="15" customHeight="1"/>
    <row r="3249" ht="15" customHeight="1"/>
    <row r="3250" ht="15" customHeight="1"/>
    <row r="3251" ht="15" customHeight="1"/>
    <row r="3252" ht="15" customHeight="1"/>
    <row r="3253" ht="15" customHeight="1"/>
    <row r="3254" ht="15" customHeight="1"/>
    <row r="3255" ht="15" customHeight="1"/>
    <row r="3256" ht="15" customHeight="1"/>
    <row r="3257" ht="15" customHeight="1"/>
    <row r="3258" ht="15" customHeight="1"/>
    <row r="3259" ht="15" customHeight="1"/>
    <row r="3260" ht="15" customHeight="1"/>
    <row r="3261" ht="15" customHeight="1"/>
    <row r="3262" ht="15" customHeight="1"/>
    <row r="3263" ht="15" customHeight="1"/>
    <row r="3264" ht="15" customHeight="1"/>
    <row r="3265" ht="15" customHeight="1"/>
    <row r="3266" ht="15" customHeight="1"/>
    <row r="3267" ht="15" customHeight="1"/>
    <row r="3268" ht="15" customHeight="1"/>
    <row r="3269" ht="15" customHeight="1"/>
    <row r="3270" ht="15" customHeight="1"/>
    <row r="3271" ht="15" customHeight="1"/>
    <row r="3272" ht="15" customHeight="1"/>
    <row r="3273" ht="15" customHeight="1"/>
    <row r="3274" ht="15" customHeight="1"/>
    <row r="3275" ht="15" customHeight="1"/>
    <row r="3276" ht="15" customHeight="1"/>
    <row r="3277" ht="15" customHeight="1"/>
    <row r="3278" ht="15" customHeight="1"/>
    <row r="3279" ht="15" customHeight="1"/>
    <row r="3280" ht="15" customHeight="1"/>
    <row r="3281" ht="15" customHeight="1"/>
    <row r="3282" ht="15" customHeight="1"/>
    <row r="3283" ht="15" customHeight="1"/>
    <row r="3284" ht="15" customHeight="1"/>
    <row r="3285" ht="15" customHeight="1"/>
    <row r="3286" ht="15" customHeight="1"/>
    <row r="3287" ht="15" customHeight="1"/>
    <row r="3288" ht="15" customHeight="1"/>
    <row r="3289" ht="15" customHeight="1"/>
    <row r="3290" ht="15" customHeight="1"/>
    <row r="3291" ht="15" customHeight="1"/>
    <row r="3292" ht="15" customHeight="1"/>
    <row r="3293" ht="15" customHeight="1"/>
    <row r="3294" ht="15" customHeight="1"/>
    <row r="3295" ht="15" customHeight="1"/>
    <row r="3296" ht="15" customHeight="1"/>
    <row r="3297" ht="15" customHeight="1"/>
    <row r="3298" ht="15" customHeight="1"/>
    <row r="3299" ht="15" customHeight="1"/>
    <row r="3300" ht="15" customHeight="1"/>
    <row r="3301" ht="15" customHeight="1"/>
    <row r="3302" ht="15" customHeight="1"/>
    <row r="3303" ht="15" customHeight="1"/>
    <row r="3304" ht="15" customHeight="1"/>
    <row r="3305" ht="15" customHeight="1"/>
    <row r="3306" ht="15" customHeight="1"/>
    <row r="3307" ht="15" customHeight="1"/>
    <row r="3308" ht="15" customHeight="1"/>
    <row r="3309" ht="15" customHeight="1"/>
    <row r="3310" ht="15" customHeight="1"/>
    <row r="3311" ht="15" customHeight="1"/>
    <row r="3312" ht="15" customHeight="1"/>
    <row r="3313" ht="15" customHeight="1"/>
    <row r="3314" ht="15" customHeight="1"/>
    <row r="3315" ht="15" customHeight="1"/>
    <row r="3316" ht="15" customHeight="1"/>
    <row r="3317" ht="15" customHeight="1"/>
    <row r="3318" ht="15" customHeight="1"/>
    <row r="3319" ht="15" customHeight="1"/>
    <row r="3320" ht="15" customHeight="1"/>
    <row r="3321" ht="15" customHeight="1"/>
    <row r="3322" ht="15" customHeight="1"/>
    <row r="3323" ht="15" customHeight="1"/>
    <row r="3324" ht="15" customHeight="1"/>
    <row r="3325" ht="15" customHeight="1"/>
    <row r="3326" ht="15" customHeight="1"/>
    <row r="3327" ht="15" customHeight="1"/>
    <row r="3328" ht="15" customHeight="1"/>
    <row r="3329" ht="15" customHeight="1"/>
    <row r="3330" ht="15" customHeight="1"/>
    <row r="3331" ht="15" customHeight="1"/>
    <row r="3332" ht="15" customHeight="1"/>
    <row r="3333" ht="15" customHeight="1"/>
    <row r="3334" ht="15" customHeight="1"/>
    <row r="3335" ht="15" customHeight="1"/>
    <row r="3336" ht="15" customHeight="1"/>
    <row r="3337" ht="15" customHeight="1"/>
    <row r="3338" ht="15" customHeight="1"/>
    <row r="3339" ht="15" customHeight="1"/>
    <row r="3340" ht="15" customHeight="1"/>
    <row r="3341" ht="15" customHeight="1"/>
    <row r="3342" ht="15" customHeight="1"/>
    <row r="3343" ht="15" customHeight="1"/>
    <row r="3344" ht="15" customHeight="1"/>
    <row r="3345" ht="15" customHeight="1"/>
    <row r="3346" ht="15" customHeight="1"/>
    <row r="3347" ht="15" customHeight="1"/>
    <row r="3348" ht="15" customHeight="1"/>
    <row r="3349" ht="15" customHeight="1"/>
    <row r="3350" ht="15" customHeight="1"/>
    <row r="3351" ht="15" customHeight="1"/>
    <row r="3352" ht="15" customHeight="1"/>
    <row r="3353" ht="15" customHeight="1"/>
    <row r="3354" ht="15" customHeight="1"/>
    <row r="3355" ht="15" customHeight="1"/>
    <row r="3356" ht="15" customHeight="1"/>
    <row r="3357" ht="15" customHeight="1"/>
    <row r="3358" ht="15" customHeight="1"/>
    <row r="3359" ht="15" customHeight="1"/>
    <row r="3360" ht="15" customHeight="1"/>
    <row r="3361" ht="15" customHeight="1"/>
    <row r="3362" ht="15" customHeight="1"/>
    <row r="3363" ht="15" customHeight="1"/>
    <row r="3364" ht="15" customHeight="1"/>
    <row r="3365" ht="15" customHeight="1"/>
    <row r="3366" ht="15" customHeight="1"/>
    <row r="3367" ht="15" customHeight="1"/>
    <row r="3368" ht="15" customHeight="1"/>
    <row r="3369" ht="15" customHeight="1"/>
    <row r="3370" ht="15" customHeight="1"/>
    <row r="3371" ht="15" customHeight="1"/>
    <row r="3372" ht="15" customHeight="1"/>
    <row r="3373" ht="15" customHeight="1"/>
    <row r="3374" ht="15" customHeight="1"/>
    <row r="3375" ht="15" customHeight="1"/>
    <row r="3376" ht="15" customHeight="1"/>
    <row r="3377" ht="15" customHeight="1"/>
    <row r="3378" ht="15" customHeight="1"/>
    <row r="3379" ht="15" customHeight="1"/>
    <row r="3380" ht="15" customHeight="1"/>
    <row r="3381" ht="15" customHeight="1"/>
    <row r="3382" ht="15" customHeight="1"/>
    <row r="3383" ht="15" customHeight="1"/>
    <row r="3384" ht="15" customHeight="1"/>
    <row r="3385" ht="15" customHeight="1"/>
    <row r="3386" ht="15" customHeight="1"/>
    <row r="3387" ht="15" customHeight="1"/>
    <row r="3388" ht="15" customHeight="1"/>
    <row r="3389" ht="15" customHeight="1"/>
    <row r="3390" ht="15" customHeight="1"/>
    <row r="3391" ht="15" customHeight="1"/>
    <row r="3392" ht="15" customHeight="1"/>
    <row r="3393" ht="15" customHeight="1"/>
    <row r="3394" ht="15" customHeight="1"/>
    <row r="3395" ht="15" customHeight="1"/>
    <row r="3396" ht="15" customHeight="1"/>
    <row r="3397" ht="15" customHeight="1"/>
    <row r="3398" ht="15" customHeight="1"/>
    <row r="3399" ht="15" customHeight="1"/>
    <row r="3400" ht="15" customHeight="1"/>
    <row r="3401" ht="15" customHeight="1"/>
    <row r="3402" ht="15" customHeight="1"/>
    <row r="3403" ht="15" customHeight="1"/>
    <row r="3404" ht="15" customHeight="1"/>
    <row r="3405" ht="15" customHeight="1"/>
    <row r="3406" ht="15" customHeight="1"/>
    <row r="3407" ht="15" customHeight="1"/>
    <row r="3408" ht="15" customHeight="1"/>
    <row r="3409" ht="15" customHeight="1"/>
    <row r="3410" ht="15" customHeight="1"/>
    <row r="3411" ht="15" customHeight="1"/>
    <row r="3412" ht="15" customHeight="1"/>
    <row r="3413" ht="15" customHeight="1"/>
    <row r="3414" ht="15" customHeight="1"/>
    <row r="3415" ht="15" customHeight="1"/>
    <row r="3416" ht="15" customHeight="1"/>
    <row r="3417" ht="15" customHeight="1"/>
    <row r="3418" ht="15" customHeight="1"/>
    <row r="3419" ht="15" customHeight="1"/>
    <row r="3420" ht="15" customHeight="1"/>
    <row r="3421" ht="15" customHeight="1"/>
    <row r="3422" ht="15" customHeight="1"/>
    <row r="3423" ht="15" customHeight="1"/>
    <row r="3424" ht="15" customHeight="1"/>
    <row r="3425" ht="15" customHeight="1"/>
    <row r="3426" ht="15" customHeight="1"/>
    <row r="3427" ht="15" customHeight="1"/>
    <row r="3428" ht="15" customHeight="1"/>
    <row r="3429" ht="15" customHeight="1"/>
    <row r="3430" ht="15" customHeight="1"/>
    <row r="3431" ht="15" customHeight="1"/>
    <row r="3432" ht="15" customHeight="1"/>
    <row r="3433" ht="15" customHeight="1"/>
    <row r="3434" ht="15" customHeight="1"/>
    <row r="3435" ht="15" customHeight="1"/>
    <row r="3436" ht="15" customHeight="1"/>
    <row r="3437" ht="15" customHeight="1"/>
    <row r="3438" ht="15" customHeight="1"/>
    <row r="3439" ht="15" customHeight="1"/>
    <row r="3440" ht="15" customHeight="1"/>
    <row r="3441" ht="15" customHeight="1"/>
    <row r="3442" ht="15" customHeight="1"/>
    <row r="3443" ht="15" customHeight="1"/>
    <row r="3444" ht="15" customHeight="1"/>
    <row r="3445" ht="15" customHeight="1"/>
    <row r="3446" ht="15" customHeight="1"/>
    <row r="3447" ht="15" customHeight="1"/>
    <row r="3448" ht="15" customHeight="1"/>
    <row r="3449" ht="15" customHeight="1"/>
    <row r="3450" ht="15" customHeight="1"/>
    <row r="3451" ht="15" customHeight="1"/>
    <row r="3452" ht="15" customHeight="1"/>
    <row r="3453" ht="15" customHeight="1"/>
    <row r="3454" ht="15" customHeight="1"/>
    <row r="3455" ht="15" customHeight="1"/>
    <row r="3456" ht="15" customHeight="1"/>
    <row r="3457" ht="15" customHeight="1"/>
    <row r="3458" ht="15" customHeight="1"/>
    <row r="3459" ht="15" customHeight="1"/>
    <row r="3460" ht="15" customHeight="1"/>
    <row r="3461" ht="15" customHeight="1"/>
    <row r="3462" ht="15" customHeight="1"/>
    <row r="3463" ht="15" customHeight="1"/>
    <row r="3464" ht="15" customHeight="1"/>
    <row r="3465" ht="15" customHeight="1"/>
    <row r="3466" ht="15" customHeight="1"/>
    <row r="3467" ht="15" customHeight="1"/>
    <row r="3468" ht="15" customHeight="1"/>
    <row r="3469" ht="15" customHeight="1"/>
    <row r="3470" ht="15" customHeight="1"/>
    <row r="3471" ht="15" customHeight="1"/>
    <row r="3472" ht="15" customHeight="1"/>
    <row r="3473" ht="15" customHeight="1"/>
    <row r="3474" ht="15" customHeight="1"/>
    <row r="3475" ht="15" customHeight="1"/>
    <row r="3476" ht="15" customHeight="1"/>
    <row r="3477" ht="15" customHeight="1"/>
    <row r="3478" ht="15" customHeight="1"/>
    <row r="3479" ht="15" customHeight="1"/>
    <row r="3480" ht="15" customHeight="1"/>
    <row r="3481" ht="15" customHeight="1"/>
    <row r="3482" ht="15" customHeight="1"/>
    <row r="3483" ht="15" customHeight="1"/>
    <row r="3484" ht="15" customHeight="1"/>
    <row r="3485" ht="15" customHeight="1"/>
    <row r="3486" ht="15" customHeight="1"/>
    <row r="3487" ht="15" customHeight="1"/>
    <row r="3488" ht="15" customHeight="1"/>
    <row r="3489" ht="15" customHeight="1"/>
    <row r="3490" ht="15" customHeight="1"/>
    <row r="3491" ht="15" customHeight="1"/>
    <row r="3492" ht="15" customHeight="1"/>
    <row r="3493" ht="15" customHeight="1"/>
    <row r="3494" ht="15" customHeight="1"/>
    <row r="3495" ht="15" customHeight="1"/>
    <row r="3496" ht="15" customHeight="1"/>
    <row r="3497" ht="15" customHeight="1"/>
    <row r="3498" ht="15" customHeight="1"/>
    <row r="3499" ht="15" customHeight="1"/>
    <row r="3500" ht="15" customHeight="1"/>
    <row r="3501" ht="15" customHeight="1"/>
    <row r="3502" ht="15" customHeight="1"/>
    <row r="3503" ht="15" customHeight="1"/>
    <row r="3504" ht="15" customHeight="1"/>
    <row r="3505" ht="15" customHeight="1"/>
    <row r="3506" ht="15" customHeight="1"/>
    <row r="3507" ht="15" customHeight="1"/>
    <row r="3508" ht="15" customHeight="1"/>
    <row r="3509" ht="15" customHeight="1"/>
    <row r="3510" ht="15" customHeight="1"/>
    <row r="3511" ht="15" customHeight="1"/>
    <row r="3512" ht="15" customHeight="1"/>
    <row r="3513" ht="15" customHeight="1"/>
    <row r="3514" ht="15" customHeight="1"/>
    <row r="3515" ht="15" customHeight="1"/>
    <row r="3516" ht="15" customHeight="1"/>
    <row r="3517" ht="15" customHeight="1"/>
    <row r="3518" ht="15" customHeight="1"/>
    <row r="3519" ht="15" customHeight="1"/>
    <row r="3520" ht="15" customHeight="1"/>
    <row r="3521" ht="15" customHeight="1"/>
    <row r="3522" ht="15" customHeight="1"/>
    <row r="3523" ht="15" customHeight="1"/>
    <row r="3524" ht="15" customHeight="1"/>
    <row r="3525" ht="15" customHeight="1"/>
    <row r="3526" ht="15" customHeight="1"/>
    <row r="3527" ht="15" customHeight="1"/>
    <row r="3528" ht="15" customHeight="1"/>
    <row r="3529" ht="15" customHeight="1"/>
    <row r="3530" ht="15" customHeight="1"/>
    <row r="3531" ht="15" customHeight="1"/>
    <row r="3532" ht="15" customHeight="1"/>
    <row r="3533" ht="15" customHeight="1"/>
    <row r="3534" ht="15" customHeight="1"/>
    <row r="3535" ht="15" customHeight="1"/>
    <row r="3536" ht="15" customHeight="1"/>
    <row r="3537" ht="15" customHeight="1"/>
    <row r="3538" ht="15" customHeight="1"/>
    <row r="3539" ht="15" customHeight="1"/>
    <row r="3540" ht="15" customHeight="1"/>
    <row r="3541" ht="15" customHeight="1"/>
    <row r="3542" ht="15" customHeight="1"/>
    <row r="3543" ht="15" customHeight="1"/>
    <row r="3544" ht="15" customHeight="1"/>
    <row r="3545" ht="15" customHeight="1"/>
    <row r="3546" ht="15" customHeight="1"/>
    <row r="3547" ht="15" customHeight="1"/>
    <row r="3548" ht="15" customHeight="1"/>
    <row r="3549" ht="15" customHeight="1"/>
    <row r="3550" ht="15" customHeight="1"/>
    <row r="3551" ht="15" customHeight="1"/>
    <row r="3552" ht="15" customHeight="1"/>
    <row r="3553" ht="15" customHeight="1"/>
    <row r="3554" ht="15" customHeight="1"/>
    <row r="3555" ht="15" customHeight="1"/>
    <row r="3556" ht="15" customHeight="1"/>
    <row r="3557" ht="15" customHeight="1"/>
    <row r="3558" ht="15" customHeight="1"/>
    <row r="3559" ht="15" customHeight="1"/>
    <row r="3560" ht="15" customHeight="1"/>
    <row r="3561" ht="15" customHeight="1"/>
    <row r="3562" ht="15" customHeight="1"/>
    <row r="3563" ht="15" customHeight="1"/>
    <row r="3564" ht="15" customHeight="1"/>
    <row r="3565" ht="15" customHeight="1"/>
    <row r="3566" ht="15" customHeight="1"/>
    <row r="3567" ht="15" customHeight="1"/>
    <row r="3568" ht="15" customHeight="1"/>
    <row r="3569" ht="15" customHeight="1"/>
    <row r="3570" ht="15" customHeight="1"/>
    <row r="3571" ht="15" customHeight="1"/>
    <row r="3572" ht="15" customHeight="1"/>
    <row r="3573" ht="15" customHeight="1"/>
    <row r="3574" ht="15" customHeight="1"/>
    <row r="3575" ht="15" customHeight="1"/>
    <row r="3576" ht="15" customHeight="1"/>
    <row r="3577" ht="15" customHeight="1"/>
    <row r="3578" ht="15" customHeight="1"/>
    <row r="3579" ht="15" customHeight="1"/>
    <row r="3580" ht="15" customHeight="1"/>
    <row r="3581" ht="15" customHeight="1"/>
    <row r="3582" ht="15" customHeight="1"/>
    <row r="3583" ht="15" customHeight="1"/>
    <row r="3584" ht="15" customHeight="1"/>
    <row r="3585" ht="15" customHeight="1"/>
    <row r="3586" ht="15" customHeight="1"/>
    <row r="3587" ht="15" customHeight="1"/>
    <row r="3588" ht="15" customHeight="1"/>
    <row r="3589" ht="15" customHeight="1"/>
    <row r="3590" ht="15" customHeight="1"/>
    <row r="3591" ht="15" customHeight="1"/>
    <row r="3592" ht="15" customHeight="1"/>
    <row r="3593" ht="15" customHeight="1"/>
    <row r="3594" ht="15" customHeight="1"/>
    <row r="3595" ht="15" customHeight="1"/>
    <row r="3596" ht="15" customHeight="1"/>
    <row r="3597" ht="15" customHeight="1"/>
    <row r="3598" ht="15" customHeight="1"/>
    <row r="3599" ht="15" customHeight="1"/>
    <row r="3600" ht="15" customHeight="1"/>
    <row r="3601" ht="15" customHeight="1"/>
    <row r="3602" ht="15" customHeight="1"/>
    <row r="3603" ht="15" customHeight="1"/>
    <row r="3604" ht="15" customHeight="1"/>
    <row r="3605" ht="15" customHeight="1"/>
    <row r="3606" ht="15" customHeight="1"/>
    <row r="3607" ht="15" customHeight="1"/>
    <row r="3608" ht="15" customHeight="1"/>
    <row r="3609" ht="15" customHeight="1"/>
    <row r="3610" ht="15" customHeight="1"/>
    <row r="3611" ht="15" customHeight="1"/>
    <row r="3612" ht="15" customHeight="1"/>
    <row r="3613" ht="15" customHeight="1"/>
    <row r="3614" ht="15" customHeight="1"/>
    <row r="3615" ht="15" customHeight="1"/>
    <row r="3616" ht="15" customHeight="1"/>
    <row r="3617" ht="15" customHeight="1"/>
    <row r="3618" ht="15" customHeight="1"/>
    <row r="3619" ht="15" customHeight="1"/>
    <row r="3620" ht="15" customHeight="1"/>
    <row r="3621" ht="15" customHeight="1"/>
    <row r="3622" ht="15" customHeight="1"/>
    <row r="3623" ht="15" customHeight="1"/>
    <row r="3624" ht="15" customHeight="1"/>
    <row r="3625" ht="15" customHeight="1"/>
    <row r="3626" ht="15" customHeight="1"/>
    <row r="3627" ht="15" customHeight="1"/>
    <row r="3628" ht="15" customHeight="1"/>
    <row r="3629" ht="15" customHeight="1"/>
    <row r="3630" ht="15" customHeight="1"/>
    <row r="3631" ht="15" customHeight="1"/>
    <row r="3632" ht="15" customHeight="1"/>
    <row r="3633" ht="15" customHeight="1"/>
    <row r="3634" ht="15" customHeight="1"/>
    <row r="3635" ht="15" customHeight="1"/>
    <row r="3636" ht="15" customHeight="1"/>
    <row r="3637" ht="15" customHeight="1"/>
    <row r="3638" ht="15" customHeight="1"/>
    <row r="3639" ht="15" customHeight="1"/>
    <row r="3640" ht="15" customHeight="1"/>
    <row r="3641" ht="15" customHeight="1"/>
    <row r="3642" ht="15" customHeight="1"/>
    <row r="3643" ht="15" customHeight="1"/>
    <row r="3644" ht="15" customHeight="1"/>
    <row r="3645" ht="15" customHeight="1"/>
    <row r="3646" ht="15" customHeight="1"/>
    <row r="3647" ht="15" customHeight="1"/>
    <row r="3648" ht="15" customHeight="1"/>
    <row r="3649" ht="15" customHeight="1"/>
    <row r="3650" ht="15" customHeight="1"/>
    <row r="3651" ht="15" customHeight="1"/>
    <row r="3652" ht="15" customHeight="1"/>
    <row r="3653" ht="15" customHeight="1"/>
    <row r="3654" ht="15" customHeight="1"/>
    <row r="3655" ht="15" customHeight="1"/>
    <row r="3656" ht="15" customHeight="1"/>
    <row r="3657" ht="15" customHeight="1"/>
    <row r="3658" ht="15" customHeight="1"/>
    <row r="3659" ht="15" customHeight="1"/>
    <row r="3660" ht="15" customHeight="1"/>
    <row r="3661" ht="15" customHeight="1"/>
    <row r="3662" ht="15" customHeight="1"/>
    <row r="3663" ht="15" customHeight="1"/>
    <row r="3664" ht="15" customHeight="1"/>
    <row r="3665" ht="15" customHeight="1"/>
    <row r="3666" ht="15" customHeight="1"/>
    <row r="3667" ht="15" customHeight="1"/>
    <row r="3668" ht="15" customHeight="1"/>
    <row r="3669" ht="15" customHeight="1"/>
    <row r="3670" ht="15" customHeight="1"/>
    <row r="3671" ht="15" customHeight="1"/>
    <row r="3672" ht="15" customHeight="1"/>
    <row r="3673" ht="15" customHeight="1"/>
    <row r="3674" ht="15" customHeight="1"/>
    <row r="3675" ht="15" customHeight="1"/>
    <row r="3676" ht="15" customHeight="1"/>
    <row r="3677" ht="15" customHeight="1"/>
    <row r="3678" ht="15" customHeight="1"/>
    <row r="3679" ht="15" customHeight="1"/>
    <row r="3680" ht="15" customHeight="1"/>
    <row r="3681" ht="15" customHeight="1"/>
    <row r="3682" ht="15" customHeight="1"/>
    <row r="3683" ht="15" customHeight="1"/>
    <row r="3684" ht="15" customHeight="1"/>
    <row r="3685" ht="15" customHeight="1"/>
    <row r="3686" ht="15" customHeight="1"/>
    <row r="3687" ht="15" customHeight="1"/>
    <row r="3688" ht="15" customHeight="1"/>
    <row r="3689" ht="15" customHeight="1"/>
    <row r="3690" ht="15" customHeight="1"/>
    <row r="3691" ht="15" customHeight="1"/>
    <row r="3692" ht="15" customHeight="1"/>
    <row r="3693" ht="15" customHeight="1"/>
    <row r="3694" ht="15" customHeight="1"/>
    <row r="3695" ht="15" customHeight="1"/>
    <row r="3696" ht="15" customHeight="1"/>
    <row r="3697" ht="15" customHeight="1"/>
    <row r="3698" ht="15" customHeight="1"/>
    <row r="3699" ht="15" customHeight="1"/>
    <row r="3700" ht="15" customHeight="1"/>
    <row r="3701" ht="15" customHeight="1"/>
    <row r="3702" ht="15" customHeight="1"/>
    <row r="3703" ht="15" customHeight="1"/>
    <row r="3704" ht="15" customHeight="1"/>
    <row r="3705" ht="15" customHeight="1"/>
    <row r="3706" ht="15" customHeight="1"/>
    <row r="3707" ht="15" customHeight="1"/>
    <row r="3708" ht="15" customHeight="1"/>
    <row r="3709" ht="15" customHeight="1"/>
    <row r="3710" ht="15" customHeight="1"/>
    <row r="3711" ht="15" customHeight="1"/>
    <row r="3712" ht="15" customHeight="1"/>
    <row r="3713" ht="15" customHeight="1"/>
    <row r="3714" ht="15" customHeight="1"/>
    <row r="3715" ht="15" customHeight="1"/>
    <row r="3716" ht="15" customHeight="1"/>
    <row r="3717" ht="15" customHeight="1"/>
    <row r="3718" ht="15" customHeight="1"/>
    <row r="3719" ht="15" customHeight="1"/>
    <row r="3720" ht="15" customHeight="1"/>
    <row r="3721" ht="15" customHeight="1"/>
    <row r="3722" ht="15" customHeight="1"/>
    <row r="3723" ht="15" customHeight="1"/>
    <row r="3724" ht="15" customHeight="1"/>
    <row r="3725" ht="15" customHeight="1"/>
    <row r="3726" ht="15" customHeight="1"/>
    <row r="3727" ht="15" customHeight="1"/>
    <row r="3728" ht="15" customHeight="1"/>
    <row r="3729" ht="15" customHeight="1"/>
    <row r="3730" ht="15" customHeight="1"/>
    <row r="3731" ht="15" customHeight="1"/>
    <row r="3732" ht="15" customHeight="1"/>
    <row r="3733" ht="15" customHeight="1"/>
    <row r="3734" ht="15" customHeight="1"/>
    <row r="3735" ht="15" customHeight="1"/>
    <row r="3736" ht="15" customHeight="1"/>
    <row r="3737" ht="15" customHeight="1"/>
    <row r="3738" ht="15" customHeight="1"/>
    <row r="3739" ht="15" customHeight="1"/>
    <row r="3740" ht="15" customHeight="1"/>
    <row r="3741" ht="15" customHeight="1"/>
    <row r="3742" ht="15" customHeight="1"/>
    <row r="3743" ht="15" customHeight="1"/>
    <row r="3744" ht="15" customHeight="1"/>
    <row r="3745" ht="15" customHeight="1"/>
    <row r="3746" ht="15" customHeight="1"/>
    <row r="3747" ht="15" customHeight="1"/>
    <row r="3748" ht="15" customHeight="1"/>
    <row r="3749" ht="15" customHeight="1"/>
    <row r="3750" ht="15" customHeight="1"/>
    <row r="3751" ht="15" customHeight="1"/>
    <row r="3752" ht="15" customHeight="1"/>
    <row r="3753" ht="15" customHeight="1"/>
    <row r="3754" ht="15" customHeight="1"/>
    <row r="3755" ht="15" customHeight="1"/>
    <row r="3756" ht="15" customHeight="1"/>
    <row r="3757" ht="15" customHeight="1"/>
    <row r="3758" ht="15" customHeight="1"/>
    <row r="3759" ht="15" customHeight="1"/>
    <row r="3760" ht="15" customHeight="1"/>
    <row r="3761" ht="15" customHeight="1"/>
    <row r="3762" ht="15" customHeight="1"/>
    <row r="3763" ht="15" customHeight="1"/>
    <row r="3764" ht="15" customHeight="1"/>
    <row r="3765" ht="15" customHeight="1"/>
    <row r="3766" ht="15" customHeight="1"/>
    <row r="3767" ht="15" customHeight="1"/>
    <row r="3768" ht="15" customHeight="1"/>
    <row r="3769" ht="15" customHeight="1"/>
    <row r="3770" ht="15" customHeight="1"/>
    <row r="3771" ht="15" customHeight="1"/>
    <row r="3772" ht="15" customHeight="1"/>
    <row r="3773" ht="15" customHeight="1"/>
    <row r="3774" ht="15" customHeight="1"/>
    <row r="3775" ht="15" customHeight="1"/>
    <row r="3776" ht="15" customHeight="1"/>
    <row r="3777" ht="15" customHeight="1"/>
    <row r="3778" ht="15" customHeight="1"/>
    <row r="3779" ht="15" customHeight="1"/>
    <row r="3780" ht="15" customHeight="1"/>
    <row r="3781" ht="15" customHeight="1"/>
    <row r="3782" ht="15" customHeight="1"/>
    <row r="3783" ht="15" customHeight="1"/>
    <row r="3784" ht="15" customHeight="1"/>
    <row r="3785" ht="15" customHeight="1"/>
    <row r="3786" ht="15" customHeight="1"/>
    <row r="3787" ht="15" customHeight="1"/>
    <row r="3788" ht="15" customHeight="1"/>
    <row r="3789" ht="15" customHeight="1"/>
    <row r="3790" ht="15" customHeight="1"/>
    <row r="3791" ht="15" customHeight="1"/>
    <row r="3792" ht="15" customHeight="1"/>
    <row r="3793" ht="15" customHeight="1"/>
    <row r="3794" ht="15" customHeight="1"/>
    <row r="3795" ht="15" customHeight="1"/>
    <row r="3796" ht="15" customHeight="1"/>
    <row r="3797" ht="15" customHeight="1"/>
    <row r="3798" ht="15" customHeight="1"/>
    <row r="3799" ht="15" customHeight="1"/>
    <row r="3800" ht="15" customHeight="1"/>
    <row r="3801" ht="15" customHeight="1"/>
    <row r="3802" ht="15" customHeight="1"/>
    <row r="3803" ht="15" customHeight="1"/>
    <row r="3804" ht="15" customHeight="1"/>
    <row r="3805" ht="15" customHeight="1"/>
    <row r="3806" ht="15" customHeight="1"/>
    <row r="3807" ht="15" customHeight="1"/>
    <row r="3808" ht="15" customHeight="1"/>
    <row r="3809" ht="15" customHeight="1"/>
    <row r="3810" ht="15" customHeight="1"/>
    <row r="3811" ht="15" customHeight="1"/>
    <row r="3812" ht="15" customHeight="1"/>
    <row r="3813" ht="15" customHeight="1"/>
    <row r="3814" ht="15" customHeight="1"/>
    <row r="3815" ht="15" customHeight="1"/>
    <row r="3816" ht="15" customHeight="1"/>
    <row r="3817" ht="15" customHeight="1"/>
    <row r="3818" ht="15" customHeight="1"/>
    <row r="3819" ht="15" customHeight="1"/>
    <row r="3820" ht="15" customHeight="1"/>
    <row r="3821" ht="15" customHeight="1"/>
    <row r="3822" ht="15" customHeight="1"/>
    <row r="3823" ht="15" customHeight="1"/>
    <row r="3824" ht="15" customHeight="1"/>
    <row r="3825" ht="15" customHeight="1"/>
    <row r="3826" ht="15" customHeight="1"/>
    <row r="3827" ht="15" customHeight="1"/>
    <row r="3828" ht="15" customHeight="1"/>
    <row r="3829" ht="15" customHeight="1"/>
    <row r="3830" ht="15" customHeight="1"/>
    <row r="3831" ht="15" customHeight="1"/>
    <row r="3832" ht="15" customHeight="1"/>
    <row r="3833" ht="15" customHeight="1"/>
    <row r="3834" ht="15" customHeight="1"/>
    <row r="3835" ht="15" customHeight="1"/>
    <row r="3836" ht="15" customHeight="1"/>
    <row r="3837" ht="15" customHeight="1"/>
    <row r="3838" ht="15" customHeight="1"/>
    <row r="3839" ht="15" customHeight="1"/>
    <row r="3840" ht="15" customHeight="1"/>
    <row r="3841" ht="15" customHeight="1"/>
    <row r="3842" ht="15" customHeight="1"/>
    <row r="3843" ht="15" customHeight="1"/>
    <row r="3844" ht="15" customHeight="1"/>
    <row r="3845" ht="15" customHeight="1"/>
    <row r="3846" ht="15" customHeight="1"/>
    <row r="3847" ht="15" customHeight="1"/>
    <row r="3848" ht="15" customHeight="1"/>
    <row r="3849" ht="15" customHeight="1"/>
    <row r="3850" ht="15" customHeight="1"/>
    <row r="3851" ht="15" customHeight="1"/>
    <row r="3852" ht="15" customHeight="1"/>
    <row r="3853" ht="15" customHeight="1"/>
    <row r="3854" ht="15" customHeight="1"/>
    <row r="3855" ht="15" customHeight="1"/>
    <row r="3856" ht="15" customHeight="1"/>
    <row r="3857" ht="15" customHeight="1"/>
    <row r="3858" ht="15" customHeight="1"/>
    <row r="3859" ht="15" customHeight="1"/>
    <row r="3860" ht="15" customHeight="1"/>
    <row r="3861" ht="15" customHeight="1"/>
    <row r="3862" ht="15" customHeight="1"/>
    <row r="3863" ht="15" customHeight="1"/>
    <row r="3864" ht="15" customHeight="1"/>
    <row r="3865" ht="15" customHeight="1"/>
    <row r="3866" ht="15" customHeight="1"/>
    <row r="3867" ht="15" customHeight="1"/>
    <row r="3868" ht="15" customHeight="1"/>
    <row r="3869" ht="15" customHeight="1"/>
    <row r="3870" ht="15" customHeight="1"/>
    <row r="3871" ht="15" customHeight="1"/>
    <row r="3872" ht="15" customHeight="1"/>
    <row r="3873" ht="15" customHeight="1"/>
    <row r="3874" ht="15" customHeight="1"/>
    <row r="3875" ht="15" customHeight="1"/>
    <row r="3876" ht="15" customHeight="1"/>
    <row r="3877" ht="15" customHeight="1"/>
    <row r="3878" ht="15" customHeight="1"/>
    <row r="3879" ht="15" customHeight="1"/>
    <row r="3880" ht="15" customHeight="1"/>
    <row r="3881" ht="15" customHeight="1"/>
    <row r="3882" ht="15" customHeight="1"/>
    <row r="3883" ht="15" customHeight="1"/>
    <row r="3884" ht="15" customHeight="1"/>
    <row r="3885" ht="15" customHeight="1"/>
    <row r="3886" ht="15" customHeight="1"/>
    <row r="3887" ht="15" customHeight="1"/>
    <row r="3888" ht="15" customHeight="1"/>
    <row r="3889" ht="15" customHeight="1"/>
    <row r="3890" ht="15" customHeight="1"/>
    <row r="3891" ht="15" customHeight="1"/>
    <row r="3892" ht="15" customHeight="1"/>
    <row r="3893" ht="15" customHeight="1"/>
    <row r="3894" ht="15" customHeight="1"/>
    <row r="3895" ht="15" customHeight="1"/>
    <row r="3896" ht="15" customHeight="1"/>
    <row r="3897" ht="15" customHeight="1"/>
    <row r="3898" ht="15" customHeight="1"/>
    <row r="3899" ht="15" customHeight="1"/>
    <row r="3900" ht="15" customHeight="1"/>
    <row r="3901" ht="15" customHeight="1"/>
    <row r="3902" ht="15" customHeight="1"/>
    <row r="3903" ht="15" customHeight="1"/>
    <row r="3904" ht="15" customHeight="1"/>
    <row r="3905" ht="15" customHeight="1"/>
    <row r="3906" ht="15" customHeight="1"/>
    <row r="3907" ht="15" customHeight="1"/>
    <row r="3908" ht="15" customHeight="1"/>
    <row r="3909" ht="15" customHeight="1"/>
    <row r="3910" ht="15" customHeight="1"/>
    <row r="3911" ht="15" customHeight="1"/>
    <row r="3912" ht="15" customHeight="1"/>
    <row r="3913" ht="15" customHeight="1"/>
    <row r="3914" ht="15" customHeight="1"/>
    <row r="3915" ht="15" customHeight="1"/>
    <row r="3916" ht="15" customHeight="1"/>
    <row r="3917" ht="15" customHeight="1"/>
    <row r="3918" ht="15" customHeight="1"/>
    <row r="3919" ht="15" customHeight="1"/>
    <row r="3920" ht="15" customHeight="1"/>
    <row r="3921" ht="15" customHeight="1"/>
    <row r="3922" ht="15" customHeight="1"/>
    <row r="3923" ht="15" customHeight="1"/>
    <row r="3924" ht="15" customHeight="1"/>
    <row r="3925" ht="15" customHeight="1"/>
    <row r="3926" ht="15" customHeight="1"/>
    <row r="3927" ht="15" customHeight="1"/>
    <row r="3928" ht="15" customHeight="1"/>
    <row r="3929" ht="15" customHeight="1"/>
    <row r="3930" ht="15" customHeight="1"/>
    <row r="3931" ht="15" customHeight="1"/>
    <row r="3932" ht="15" customHeight="1"/>
    <row r="3933" ht="15" customHeight="1"/>
    <row r="3934" ht="15" customHeight="1"/>
    <row r="3935" ht="15" customHeight="1"/>
    <row r="3936" ht="15" customHeight="1"/>
    <row r="3937" ht="15" customHeight="1"/>
    <row r="3938" ht="15" customHeight="1"/>
    <row r="3939" ht="15" customHeight="1"/>
    <row r="3940" ht="15" customHeight="1"/>
    <row r="3941" ht="15" customHeight="1"/>
    <row r="3942" ht="15" customHeight="1"/>
    <row r="3943" ht="15" customHeight="1"/>
    <row r="3944" ht="15" customHeight="1"/>
    <row r="3945" ht="15" customHeight="1"/>
    <row r="3946" ht="15" customHeight="1"/>
    <row r="3947" ht="15" customHeight="1"/>
    <row r="3948" ht="15" customHeight="1"/>
    <row r="3949" ht="15" customHeight="1"/>
    <row r="3950" ht="15" customHeight="1"/>
    <row r="3951" ht="15" customHeight="1"/>
    <row r="3952" ht="15" customHeight="1"/>
    <row r="3953" ht="15" customHeight="1"/>
    <row r="3954" ht="15" customHeight="1"/>
    <row r="3955" ht="15" customHeight="1"/>
    <row r="3956" ht="15" customHeight="1"/>
    <row r="3957" ht="15" customHeight="1"/>
    <row r="3958" ht="15" customHeight="1"/>
    <row r="3959" ht="15" customHeight="1"/>
    <row r="3960" ht="15" customHeight="1"/>
    <row r="3961" ht="15" customHeight="1"/>
    <row r="3962" ht="15" customHeight="1"/>
    <row r="3963" ht="15" customHeight="1"/>
    <row r="3964" ht="15" customHeight="1"/>
    <row r="3965" ht="15" customHeight="1"/>
    <row r="3966" ht="15" customHeight="1"/>
    <row r="3967" ht="15" customHeight="1"/>
    <row r="3968" ht="15" customHeight="1"/>
    <row r="3969" ht="15" customHeight="1"/>
    <row r="3970" ht="15" customHeight="1"/>
    <row r="3971" ht="15" customHeight="1"/>
    <row r="3972" ht="15" customHeight="1"/>
    <row r="3973" ht="15" customHeight="1"/>
    <row r="3974" ht="15" customHeight="1"/>
    <row r="3975" ht="15" customHeight="1"/>
    <row r="3976" ht="15" customHeight="1"/>
    <row r="3977" ht="15" customHeight="1"/>
    <row r="3978" ht="15" customHeight="1"/>
    <row r="3979" ht="15" customHeight="1"/>
    <row r="3980" ht="15" customHeight="1"/>
    <row r="3981" ht="15" customHeight="1"/>
    <row r="3982" ht="15" customHeight="1"/>
    <row r="3983" ht="15" customHeight="1"/>
    <row r="3984" ht="15" customHeight="1"/>
    <row r="3985" ht="15" customHeight="1"/>
    <row r="3986" ht="15" customHeight="1"/>
    <row r="3987" ht="15" customHeight="1"/>
    <row r="3988" ht="15" customHeight="1"/>
    <row r="3989" ht="15" customHeight="1"/>
    <row r="3990" ht="15" customHeight="1"/>
    <row r="3991" ht="15" customHeight="1"/>
    <row r="3992" ht="15" customHeight="1"/>
    <row r="3993" ht="15" customHeight="1"/>
    <row r="3994" ht="15" customHeight="1"/>
    <row r="3995" ht="15" customHeight="1"/>
    <row r="3996" ht="15" customHeight="1"/>
    <row r="3997" ht="15" customHeight="1"/>
    <row r="3998" ht="15" customHeight="1"/>
    <row r="3999" ht="15" customHeight="1"/>
    <row r="4000" ht="15" customHeight="1"/>
    <row r="4001" ht="15" customHeight="1"/>
    <row r="4002" ht="15" customHeight="1"/>
    <row r="4003" ht="15" customHeight="1"/>
    <row r="4004" ht="15" customHeight="1"/>
    <row r="4005" ht="15" customHeight="1"/>
    <row r="4006" ht="15" customHeight="1"/>
    <row r="4007" ht="15" customHeight="1"/>
    <row r="4008" ht="15" customHeight="1"/>
    <row r="4009" ht="15" customHeight="1"/>
    <row r="4010" ht="15" customHeight="1"/>
    <row r="4011" ht="15" customHeight="1"/>
    <row r="4012" ht="15" customHeight="1"/>
    <row r="4013" ht="15" customHeight="1"/>
    <row r="4014" ht="15" customHeight="1"/>
    <row r="4015" ht="15" customHeight="1"/>
    <row r="4016" ht="15" customHeight="1"/>
    <row r="4017" ht="15" customHeight="1"/>
    <row r="4018" ht="15" customHeight="1"/>
    <row r="4019" ht="15" customHeight="1"/>
    <row r="4020" ht="15" customHeight="1"/>
    <row r="4021" ht="15" customHeight="1"/>
    <row r="4022" ht="15" customHeight="1"/>
    <row r="4023" ht="15" customHeight="1"/>
    <row r="4024" ht="15" customHeight="1"/>
    <row r="4025" ht="15" customHeight="1"/>
    <row r="4026" ht="15" customHeight="1"/>
    <row r="4027" ht="15" customHeight="1"/>
    <row r="4028" ht="15" customHeight="1"/>
    <row r="4029" ht="15" customHeight="1"/>
    <row r="4030" ht="15" customHeight="1"/>
    <row r="4031" ht="15" customHeight="1"/>
    <row r="4032" ht="15" customHeight="1"/>
    <row r="4033" ht="15" customHeight="1"/>
    <row r="4034" ht="15" customHeight="1"/>
    <row r="4035" ht="15" customHeight="1"/>
    <row r="4036" ht="15" customHeight="1"/>
    <row r="4037" ht="15" customHeight="1"/>
    <row r="4038" ht="15" customHeight="1"/>
    <row r="4039" ht="15" customHeight="1"/>
    <row r="4040" ht="15" customHeight="1"/>
    <row r="4041" ht="15" customHeight="1"/>
    <row r="4042" ht="15" customHeight="1"/>
    <row r="4043" ht="15" customHeight="1"/>
    <row r="4044" ht="15" customHeight="1"/>
    <row r="4045" ht="15" customHeight="1"/>
    <row r="4046" ht="15" customHeight="1"/>
    <row r="4047" ht="15" customHeight="1"/>
    <row r="4048" ht="15" customHeight="1"/>
    <row r="4049" ht="15" customHeight="1"/>
    <row r="4050" ht="15" customHeight="1"/>
    <row r="4051" ht="15" customHeight="1"/>
    <row r="4052" ht="15" customHeight="1"/>
    <row r="4053" ht="15" customHeight="1"/>
    <row r="4054" ht="15" customHeight="1"/>
    <row r="4055" ht="15" customHeight="1"/>
    <row r="4056" ht="15" customHeight="1"/>
    <row r="4057" ht="15" customHeight="1"/>
    <row r="4058" ht="15" customHeight="1"/>
    <row r="4059" ht="15" customHeight="1"/>
    <row r="4060" ht="15" customHeight="1"/>
    <row r="4061" ht="15" customHeight="1"/>
    <row r="4062" ht="15" customHeight="1"/>
    <row r="4063" ht="15" customHeight="1"/>
    <row r="4064" ht="15" customHeight="1"/>
    <row r="4065" ht="15" customHeight="1"/>
    <row r="4066" ht="15" customHeight="1"/>
    <row r="4067" ht="15" customHeight="1"/>
    <row r="4068" ht="15" customHeight="1"/>
    <row r="4069" ht="15" customHeight="1"/>
    <row r="4070" ht="15" customHeight="1"/>
    <row r="4071" ht="15" customHeight="1"/>
    <row r="4072" ht="15" customHeight="1"/>
    <row r="4073" ht="15" customHeight="1"/>
    <row r="4074" ht="15" customHeight="1"/>
    <row r="4075" ht="15" customHeight="1"/>
    <row r="4076" ht="15" customHeight="1"/>
    <row r="4077" ht="15" customHeight="1"/>
    <row r="4078" ht="15" customHeight="1"/>
    <row r="4079" ht="15" customHeight="1"/>
    <row r="4080" ht="15" customHeight="1"/>
    <row r="4081" ht="15" customHeight="1"/>
    <row r="4082" ht="15" customHeight="1"/>
    <row r="4083" ht="15" customHeight="1"/>
    <row r="4084" ht="15" customHeight="1"/>
    <row r="4085" ht="15" customHeight="1"/>
    <row r="4086" ht="15" customHeight="1"/>
    <row r="4087" ht="15" customHeight="1"/>
    <row r="4088" ht="15" customHeight="1"/>
    <row r="4089" ht="15" customHeight="1"/>
    <row r="4090" ht="15" customHeight="1"/>
    <row r="4091" ht="15" customHeight="1"/>
    <row r="4092" ht="15" customHeight="1"/>
    <row r="4093" ht="15" customHeight="1"/>
    <row r="4094" ht="15" customHeight="1"/>
    <row r="4095" ht="15" customHeight="1"/>
    <row r="4096" ht="15" customHeight="1"/>
    <row r="4097" ht="15" customHeight="1"/>
    <row r="4098" ht="15" customHeight="1"/>
    <row r="4099" ht="15" customHeight="1"/>
    <row r="4100" ht="15" customHeight="1"/>
    <row r="4101" ht="15" customHeight="1"/>
    <row r="4102" ht="15" customHeight="1"/>
    <row r="4103" ht="15" customHeight="1"/>
    <row r="4104" ht="15" customHeight="1"/>
    <row r="4105" ht="15" customHeight="1"/>
    <row r="4106" ht="15" customHeight="1"/>
    <row r="4107" ht="15" customHeight="1"/>
    <row r="4108" ht="15" customHeight="1"/>
    <row r="4109" ht="15" customHeight="1"/>
    <row r="4110" ht="15" customHeight="1"/>
    <row r="4111" ht="15" customHeight="1"/>
    <row r="4112" ht="15" customHeight="1"/>
    <row r="4113" ht="15" customHeight="1"/>
    <row r="4114" ht="15" customHeight="1"/>
    <row r="4115" ht="15" customHeight="1"/>
    <row r="4116" ht="15" customHeight="1"/>
    <row r="4117" ht="15" customHeight="1"/>
    <row r="4118" ht="15" customHeight="1"/>
    <row r="4119" ht="15" customHeight="1"/>
    <row r="4120" ht="15" customHeight="1"/>
    <row r="4121" ht="15" customHeight="1"/>
    <row r="4122" ht="15" customHeight="1"/>
    <row r="4123" ht="15" customHeight="1"/>
    <row r="4124" ht="15" customHeight="1"/>
    <row r="4125" ht="15" customHeight="1"/>
    <row r="4126" ht="15" customHeight="1"/>
    <row r="4127" ht="15" customHeight="1"/>
    <row r="4128" ht="15" customHeight="1"/>
    <row r="4129" ht="15" customHeight="1"/>
    <row r="4130" ht="15" customHeight="1"/>
    <row r="4131" ht="15" customHeight="1"/>
    <row r="4132" ht="15" customHeight="1"/>
    <row r="4133" ht="15" customHeight="1"/>
    <row r="4134" ht="15" customHeight="1"/>
    <row r="4135" ht="15" customHeight="1"/>
    <row r="4136" ht="15" customHeight="1"/>
    <row r="4137" ht="15" customHeight="1"/>
    <row r="4138" ht="15" customHeight="1"/>
    <row r="4139" ht="15" customHeight="1"/>
    <row r="4140" ht="15" customHeight="1"/>
    <row r="4141" ht="15" customHeight="1"/>
    <row r="4142" ht="15" customHeight="1"/>
    <row r="4143" ht="15" customHeight="1"/>
    <row r="4144" ht="15" customHeight="1"/>
    <row r="4145" ht="15" customHeight="1"/>
    <row r="4146" ht="15" customHeight="1"/>
    <row r="4147" ht="15" customHeight="1"/>
    <row r="4148" ht="15" customHeight="1"/>
    <row r="4149" ht="15" customHeight="1"/>
    <row r="4150" ht="15" customHeight="1"/>
    <row r="4151" ht="15" customHeight="1"/>
    <row r="4152" ht="15" customHeight="1"/>
    <row r="4153" ht="15" customHeight="1"/>
    <row r="4154" ht="15" customHeight="1"/>
    <row r="4155" ht="15" customHeight="1"/>
    <row r="4156" ht="15" customHeight="1"/>
    <row r="4157" ht="15" customHeight="1"/>
    <row r="4158" ht="15" customHeight="1"/>
    <row r="4159" ht="15" customHeight="1"/>
    <row r="4160" ht="15" customHeight="1"/>
    <row r="4161" ht="15" customHeight="1"/>
    <row r="4162" ht="15" customHeight="1"/>
    <row r="4163" ht="15" customHeight="1"/>
    <row r="4164" ht="15" customHeight="1"/>
    <row r="4165" ht="15" customHeight="1"/>
    <row r="4166" ht="15" customHeight="1"/>
    <row r="4167" ht="15" customHeight="1"/>
    <row r="4168" ht="15" customHeight="1"/>
    <row r="4169" ht="15" customHeight="1"/>
    <row r="4170" ht="15" customHeight="1"/>
    <row r="4171" ht="15" customHeight="1"/>
    <row r="4172" ht="15" customHeight="1"/>
    <row r="4173" ht="15" customHeight="1"/>
    <row r="4174" ht="15" customHeight="1"/>
    <row r="4175" ht="15" customHeight="1"/>
    <row r="4176" ht="15" customHeight="1"/>
    <row r="4177" ht="15" customHeight="1"/>
    <row r="4178" ht="15" customHeight="1"/>
    <row r="4179" ht="15" customHeight="1"/>
    <row r="4180" ht="15" customHeight="1"/>
    <row r="4181" ht="15" customHeight="1"/>
    <row r="4182" ht="15" customHeight="1"/>
    <row r="4183" ht="15" customHeight="1"/>
    <row r="4184" ht="15" customHeight="1"/>
    <row r="4185" ht="15" customHeight="1"/>
    <row r="4186" ht="15" customHeight="1"/>
    <row r="4187" ht="15" customHeight="1"/>
    <row r="4188" ht="15" customHeight="1"/>
    <row r="4189" ht="15" customHeight="1"/>
    <row r="4190" ht="15" customHeight="1"/>
    <row r="4191" ht="15" customHeight="1"/>
    <row r="4192" ht="15" customHeight="1"/>
    <row r="4193" ht="15" customHeight="1"/>
    <row r="4194" ht="15" customHeight="1"/>
    <row r="4195" ht="15" customHeight="1"/>
    <row r="4196" ht="15" customHeight="1"/>
    <row r="4197" ht="15" customHeight="1"/>
    <row r="4198" ht="15" customHeight="1"/>
    <row r="4199" ht="15" customHeight="1"/>
    <row r="4200" ht="15" customHeight="1"/>
    <row r="4201" ht="15" customHeight="1"/>
    <row r="4202" ht="15" customHeight="1"/>
    <row r="4203" ht="15" customHeight="1"/>
    <row r="4204" ht="15" customHeight="1"/>
    <row r="4205" ht="15" customHeight="1"/>
    <row r="4206" ht="15" customHeight="1"/>
    <row r="4207" ht="15" customHeight="1"/>
    <row r="4208" ht="15" customHeight="1"/>
    <row r="4209" ht="15" customHeight="1"/>
    <row r="4210" ht="15" customHeight="1"/>
    <row r="4211" ht="15" customHeight="1"/>
    <row r="4212" ht="15" customHeight="1"/>
    <row r="4213" ht="15" customHeight="1"/>
    <row r="4214" ht="15" customHeight="1"/>
    <row r="4215" ht="15" customHeight="1"/>
    <row r="4216" ht="15" customHeight="1"/>
    <row r="4217" ht="15" customHeight="1"/>
    <row r="4218" ht="15" customHeight="1"/>
    <row r="4219" ht="15" customHeight="1"/>
    <row r="4220" ht="15" customHeight="1"/>
    <row r="4221" ht="15" customHeight="1"/>
    <row r="4222" ht="15" customHeight="1"/>
    <row r="4223" ht="15" customHeight="1"/>
    <row r="4224" ht="15" customHeight="1"/>
    <row r="4225" ht="15" customHeight="1"/>
    <row r="4226" ht="15" customHeight="1"/>
    <row r="4227" ht="15" customHeight="1"/>
    <row r="4228" ht="15" customHeight="1"/>
    <row r="4229" ht="15" customHeight="1"/>
    <row r="4230" ht="15" customHeight="1"/>
    <row r="4231" ht="15" customHeight="1"/>
    <row r="4232" ht="15" customHeight="1"/>
    <row r="4233" ht="15" customHeight="1"/>
    <row r="4234" ht="15" customHeight="1"/>
    <row r="4235" ht="15" customHeight="1"/>
    <row r="4236" ht="15" customHeight="1"/>
    <row r="4237" ht="15" customHeight="1"/>
    <row r="4238" ht="15" customHeight="1"/>
    <row r="4239" ht="15" customHeight="1"/>
    <row r="4240" ht="15" customHeight="1"/>
    <row r="4241" ht="15" customHeight="1"/>
    <row r="4242" ht="15" customHeight="1"/>
    <row r="4243" ht="15" customHeight="1"/>
    <row r="4244" ht="15" customHeight="1"/>
    <row r="4245" ht="15" customHeight="1"/>
    <row r="4246" ht="15" customHeight="1"/>
    <row r="4247" ht="15" customHeight="1"/>
    <row r="4248" ht="15" customHeight="1"/>
    <row r="4249" ht="15" customHeight="1"/>
    <row r="4250" ht="15" customHeight="1"/>
    <row r="4251" ht="15" customHeight="1"/>
    <row r="4252" ht="15" customHeight="1"/>
    <row r="4253" ht="15" customHeight="1"/>
    <row r="4254" ht="15" customHeight="1"/>
    <row r="4255" ht="15" customHeight="1"/>
    <row r="4256" ht="15" customHeight="1"/>
    <row r="4257" ht="15" customHeight="1"/>
    <row r="4258" ht="15" customHeight="1"/>
    <row r="4259" ht="15" customHeight="1"/>
    <row r="4260" ht="15" customHeight="1"/>
    <row r="4261" ht="15" customHeight="1"/>
    <row r="4262" ht="15" customHeight="1"/>
    <row r="4263" ht="15" customHeight="1"/>
    <row r="4264" ht="15" customHeight="1"/>
    <row r="4265" ht="15" customHeight="1"/>
    <row r="4266" ht="15" customHeight="1"/>
    <row r="4267" ht="15" customHeight="1"/>
    <row r="4268" ht="15" customHeight="1"/>
    <row r="4269" ht="15" customHeight="1"/>
    <row r="4270" ht="15" customHeight="1"/>
    <row r="4271" ht="15" customHeight="1"/>
    <row r="4272" ht="15" customHeight="1"/>
    <row r="4273" ht="15" customHeight="1"/>
    <row r="4274" ht="15" customHeight="1"/>
    <row r="4275" ht="15" customHeight="1"/>
    <row r="4276" ht="15" customHeight="1"/>
    <row r="4277" ht="15" customHeight="1"/>
    <row r="4278" ht="15" customHeight="1"/>
    <row r="4279" ht="15" customHeight="1"/>
    <row r="4280" ht="15" customHeight="1"/>
    <row r="4281" ht="15" customHeight="1"/>
    <row r="4282" ht="15" customHeight="1"/>
    <row r="4283" ht="15" customHeight="1"/>
    <row r="4284" ht="15" customHeight="1"/>
    <row r="4285" ht="15" customHeight="1"/>
    <row r="4286" ht="15" customHeight="1"/>
    <row r="4287" ht="15" customHeight="1"/>
    <row r="4288" ht="15" customHeight="1"/>
    <row r="4289" ht="15" customHeight="1"/>
    <row r="4290" ht="15" customHeight="1"/>
    <row r="4291" ht="15" customHeight="1"/>
    <row r="4292" ht="15" customHeight="1"/>
    <row r="4293" ht="15" customHeight="1"/>
    <row r="4294" ht="15" customHeight="1"/>
    <row r="4295" ht="15" customHeight="1"/>
    <row r="4296" ht="15" customHeight="1"/>
    <row r="4297" ht="15" customHeight="1"/>
    <row r="4298" ht="15" customHeight="1"/>
    <row r="4299" ht="15" customHeight="1"/>
    <row r="4300" ht="15" customHeight="1"/>
    <row r="4301" ht="15" customHeight="1"/>
    <row r="4302" ht="15" customHeight="1"/>
    <row r="4303" ht="15" customHeight="1"/>
    <row r="4304" ht="15" customHeight="1"/>
    <row r="4305" ht="15" customHeight="1"/>
    <row r="4306" ht="15" customHeight="1"/>
    <row r="4307" ht="15" customHeight="1"/>
    <row r="4308" ht="15" customHeight="1"/>
    <row r="4309" ht="15" customHeight="1"/>
    <row r="4310" ht="15" customHeight="1"/>
    <row r="4311" ht="15" customHeight="1"/>
    <row r="4312" ht="15" customHeight="1"/>
    <row r="4313" ht="15" customHeight="1"/>
    <row r="4314" ht="15" customHeight="1"/>
    <row r="4315" ht="15" customHeight="1"/>
    <row r="4316" ht="15" customHeight="1"/>
    <row r="4317" ht="15" customHeight="1"/>
    <row r="4318" ht="15" customHeight="1"/>
    <row r="4319" ht="15" customHeight="1"/>
    <row r="4320" ht="15" customHeight="1"/>
    <row r="4321" ht="15" customHeight="1"/>
    <row r="4322" ht="15" customHeight="1"/>
    <row r="4323" ht="15" customHeight="1"/>
    <row r="4324" ht="15" customHeight="1"/>
    <row r="4325" ht="15" customHeight="1"/>
    <row r="4326" ht="15" customHeight="1"/>
    <row r="4327" ht="15" customHeight="1"/>
    <row r="4328" ht="15" customHeight="1"/>
    <row r="4329" ht="15" customHeight="1"/>
    <row r="4330" ht="15" customHeight="1"/>
    <row r="4331" ht="15" customHeight="1"/>
    <row r="4332" ht="15" customHeight="1"/>
    <row r="4333" ht="15" customHeight="1"/>
    <row r="4334" ht="15" customHeight="1"/>
    <row r="4335" ht="15" customHeight="1"/>
    <row r="4336" ht="15" customHeight="1"/>
    <row r="4337" ht="15" customHeight="1"/>
    <row r="4338" ht="15" customHeight="1"/>
    <row r="4339" ht="15" customHeight="1"/>
    <row r="4340" ht="15" customHeight="1"/>
    <row r="4341" ht="15" customHeight="1"/>
    <row r="4342" ht="15" customHeight="1"/>
    <row r="4343" ht="15" customHeight="1"/>
    <row r="4344" ht="15" customHeight="1"/>
    <row r="4345" ht="15" customHeight="1"/>
    <row r="4346" ht="15" customHeight="1"/>
    <row r="4347" ht="15" customHeight="1"/>
    <row r="4348" ht="15" customHeight="1"/>
    <row r="4349" ht="15" customHeight="1"/>
    <row r="4350" ht="15" customHeight="1"/>
    <row r="4351" ht="15" customHeight="1"/>
    <row r="4352" ht="15" customHeight="1"/>
    <row r="4353" ht="15" customHeight="1"/>
    <row r="4354" ht="15" customHeight="1"/>
    <row r="4355" ht="15" customHeight="1"/>
    <row r="4356" ht="15" customHeight="1"/>
    <row r="4357" ht="15" customHeight="1"/>
    <row r="4358" ht="15" customHeight="1"/>
    <row r="4359" ht="15" customHeight="1"/>
    <row r="4360" ht="15" customHeight="1"/>
    <row r="4361" ht="15" customHeight="1"/>
    <row r="4362" ht="15" customHeight="1"/>
    <row r="4363" ht="15" customHeight="1"/>
    <row r="4364" ht="15" customHeight="1"/>
    <row r="4365" ht="15" customHeight="1"/>
    <row r="4366" ht="15" customHeight="1"/>
    <row r="4367" ht="15" customHeight="1"/>
    <row r="4368" ht="15" customHeight="1"/>
    <row r="4369" ht="15" customHeight="1"/>
    <row r="4370" ht="15" customHeight="1"/>
    <row r="4371" ht="15" customHeight="1"/>
    <row r="4372" ht="15" customHeight="1"/>
    <row r="4373" ht="15" customHeight="1"/>
    <row r="4374" ht="15" customHeight="1"/>
    <row r="4375" ht="15" customHeight="1"/>
    <row r="4376" ht="15" customHeight="1"/>
    <row r="4377" ht="15" customHeight="1"/>
    <row r="4378" ht="15" customHeight="1"/>
    <row r="4379" ht="15" customHeight="1"/>
    <row r="4380" ht="15" customHeight="1"/>
    <row r="4381" ht="15" customHeight="1"/>
    <row r="4382" ht="15" customHeight="1"/>
    <row r="4383" ht="15" customHeight="1"/>
    <row r="4384" ht="15" customHeight="1"/>
    <row r="4385" ht="15" customHeight="1"/>
    <row r="4386" ht="15" customHeight="1"/>
    <row r="4387" ht="15" customHeight="1"/>
    <row r="4388" ht="15" customHeight="1"/>
    <row r="4389" ht="15" customHeight="1"/>
    <row r="4390" ht="15" customHeight="1"/>
    <row r="4391" ht="15" customHeight="1"/>
    <row r="4392" ht="15" customHeight="1"/>
    <row r="4393" ht="15" customHeight="1"/>
    <row r="4394" ht="15" customHeight="1"/>
    <row r="4395" ht="15" customHeight="1"/>
    <row r="4396" ht="15" customHeight="1"/>
    <row r="4397" ht="15" customHeight="1"/>
    <row r="4398" ht="15" customHeight="1"/>
    <row r="4399" ht="15" customHeight="1"/>
    <row r="4400" ht="15" customHeight="1"/>
    <row r="4401" ht="15" customHeight="1"/>
    <row r="4402" ht="15" customHeight="1"/>
    <row r="4403" ht="15" customHeight="1"/>
    <row r="4404" ht="15" customHeight="1"/>
    <row r="4405" ht="15" customHeight="1"/>
    <row r="4406" ht="15" customHeight="1"/>
    <row r="4407" ht="15" customHeight="1"/>
    <row r="4408" ht="15" customHeight="1"/>
    <row r="4409" ht="15" customHeight="1"/>
    <row r="4410" ht="15" customHeight="1"/>
    <row r="4411" ht="15" customHeight="1"/>
    <row r="4412" ht="15" customHeight="1"/>
    <row r="4413" ht="15" customHeight="1"/>
    <row r="4414" ht="15" customHeight="1"/>
    <row r="4415" ht="15" customHeight="1"/>
    <row r="4416" ht="15" customHeight="1"/>
    <row r="4417" ht="15" customHeight="1"/>
    <row r="4418" ht="15" customHeight="1"/>
    <row r="4419" ht="15" customHeight="1"/>
    <row r="4420" ht="15" customHeight="1"/>
    <row r="4421" ht="15" customHeight="1"/>
    <row r="4422" ht="15" customHeight="1"/>
    <row r="4423" ht="15" customHeight="1"/>
    <row r="4424" ht="15" customHeight="1"/>
    <row r="4425" ht="15" customHeight="1"/>
    <row r="4426" ht="15" customHeight="1"/>
    <row r="4427" ht="15" customHeight="1"/>
    <row r="4428" ht="15" customHeight="1"/>
    <row r="4429" ht="15" customHeight="1"/>
    <row r="4430" ht="15" customHeight="1"/>
    <row r="4431" ht="15" customHeight="1"/>
    <row r="4432" ht="15" customHeight="1"/>
    <row r="4433" ht="15" customHeight="1"/>
    <row r="4434" ht="15" customHeight="1"/>
    <row r="4435" ht="15" customHeight="1"/>
    <row r="4436" ht="15" customHeight="1"/>
    <row r="4437" ht="15" customHeight="1"/>
    <row r="4438" ht="15" customHeight="1"/>
    <row r="4439" ht="15" customHeight="1"/>
    <row r="4440" ht="15" customHeight="1"/>
    <row r="4441" ht="15" customHeight="1"/>
    <row r="4442" ht="15" customHeight="1"/>
    <row r="4443" ht="15" customHeight="1"/>
    <row r="4444" ht="15" customHeight="1"/>
    <row r="4445" ht="15" customHeight="1"/>
    <row r="4446" ht="15" customHeight="1"/>
    <row r="4447" ht="15" customHeight="1"/>
    <row r="4448" ht="15" customHeight="1"/>
    <row r="4449" ht="15" customHeight="1"/>
    <row r="4450" ht="15" customHeight="1"/>
    <row r="4451" ht="15" customHeight="1"/>
    <row r="4452" ht="15" customHeight="1"/>
    <row r="4453" ht="15" customHeight="1"/>
    <row r="4454" ht="15" customHeight="1"/>
    <row r="4455" ht="15" customHeight="1"/>
    <row r="4456" ht="15" customHeight="1"/>
    <row r="4457" ht="15" customHeight="1"/>
    <row r="4458" ht="15" customHeight="1"/>
    <row r="4459" ht="15" customHeight="1"/>
    <row r="4460" ht="15" customHeight="1"/>
    <row r="4461" ht="15" customHeight="1"/>
    <row r="4462" ht="15" customHeight="1"/>
    <row r="4463" ht="15" customHeight="1"/>
    <row r="4464" ht="15" customHeight="1"/>
    <row r="4465" ht="15" customHeight="1"/>
    <row r="4466" ht="15" customHeight="1"/>
    <row r="4467" ht="15" customHeight="1"/>
    <row r="4468" ht="15" customHeight="1"/>
    <row r="4469" ht="15" customHeight="1"/>
    <row r="4470" ht="15" customHeight="1"/>
    <row r="4471" ht="15" customHeight="1"/>
    <row r="4472" ht="15" customHeight="1"/>
    <row r="4473" ht="15" customHeight="1"/>
    <row r="4474" ht="15" customHeight="1"/>
    <row r="4475" ht="15" customHeight="1"/>
    <row r="4476" ht="15" customHeight="1"/>
    <row r="4477" ht="15" customHeight="1"/>
    <row r="4478" ht="15" customHeight="1"/>
    <row r="4479" ht="15" customHeight="1"/>
    <row r="4480" ht="15" customHeight="1"/>
    <row r="4481" ht="15" customHeight="1"/>
    <row r="4482" ht="15" customHeight="1"/>
    <row r="4483" ht="15" customHeight="1"/>
    <row r="4484" ht="15" customHeight="1"/>
    <row r="4485" ht="15" customHeight="1"/>
    <row r="4486" ht="15" customHeight="1"/>
    <row r="4487" ht="15" customHeight="1"/>
    <row r="4488" ht="15" customHeight="1"/>
    <row r="4489" ht="15" customHeight="1"/>
    <row r="4490" ht="15" customHeight="1"/>
    <row r="4491" ht="15" customHeight="1"/>
    <row r="4492" ht="15" customHeight="1"/>
    <row r="4493" ht="15" customHeight="1"/>
    <row r="4494" ht="15" customHeight="1"/>
    <row r="4495" ht="15" customHeight="1"/>
    <row r="4496" ht="15" customHeight="1"/>
    <row r="4497" ht="15" customHeight="1"/>
    <row r="4498" ht="15" customHeight="1"/>
    <row r="4499" ht="15" customHeight="1"/>
    <row r="4500" ht="15" customHeight="1"/>
    <row r="4501" ht="15" customHeight="1"/>
    <row r="4502" ht="15" customHeight="1"/>
    <row r="4503" ht="15" customHeight="1"/>
    <row r="4504" ht="15" customHeight="1"/>
    <row r="4505" ht="15" customHeight="1"/>
    <row r="4506" ht="15" customHeight="1"/>
    <row r="4507" ht="15" customHeight="1"/>
    <row r="4508" ht="15" customHeight="1"/>
    <row r="4509" ht="15" customHeight="1"/>
    <row r="4510" ht="15" customHeight="1"/>
    <row r="4511" ht="15" customHeight="1"/>
    <row r="4512" ht="15" customHeight="1"/>
    <row r="4513" ht="15" customHeight="1"/>
    <row r="4514" ht="15" customHeight="1"/>
    <row r="4515" ht="15" customHeight="1"/>
    <row r="4516" ht="15" customHeight="1"/>
    <row r="4517" ht="15" customHeight="1"/>
    <row r="4518" ht="15" customHeight="1"/>
    <row r="4519" ht="15" customHeight="1"/>
    <row r="4520" ht="15" customHeight="1"/>
    <row r="4521" ht="15" customHeight="1"/>
    <row r="4522" ht="15" customHeight="1"/>
    <row r="4523" ht="15" customHeight="1"/>
    <row r="4524" ht="15" customHeight="1"/>
    <row r="4525" ht="15" customHeight="1"/>
    <row r="4526" ht="15" customHeight="1"/>
    <row r="4527" ht="15" customHeight="1"/>
    <row r="4528" ht="15" customHeight="1"/>
    <row r="4529" ht="15" customHeight="1"/>
    <row r="4530" ht="15" customHeight="1"/>
    <row r="4531" ht="15" customHeight="1"/>
    <row r="4532" ht="15" customHeight="1"/>
    <row r="4533" ht="15" customHeight="1"/>
    <row r="4534" ht="15" customHeight="1"/>
    <row r="4535" ht="15" customHeight="1"/>
    <row r="4536" ht="15" customHeight="1"/>
    <row r="4537" ht="15" customHeight="1"/>
    <row r="4538" ht="15" customHeight="1"/>
    <row r="4539" ht="15" customHeight="1"/>
    <row r="4540" ht="15" customHeight="1"/>
    <row r="4541" ht="15" customHeight="1"/>
    <row r="4542" ht="15" customHeight="1"/>
    <row r="4543" ht="15" customHeight="1"/>
    <row r="4544" ht="15" customHeight="1"/>
    <row r="4545" ht="15" customHeight="1"/>
    <row r="4546" ht="15" customHeight="1"/>
    <row r="4547" ht="15" customHeight="1"/>
    <row r="4548" ht="15" customHeight="1"/>
    <row r="4549" ht="15" customHeight="1"/>
    <row r="4550" ht="15" customHeight="1"/>
    <row r="4551" ht="15" customHeight="1"/>
    <row r="4552" ht="15" customHeight="1"/>
    <row r="4553" ht="15" customHeight="1"/>
    <row r="4554" ht="15" customHeight="1"/>
    <row r="4555" ht="15" customHeight="1"/>
    <row r="4556" ht="15" customHeight="1"/>
    <row r="4557" ht="15" customHeight="1"/>
    <row r="4558" ht="15" customHeight="1"/>
    <row r="4559" ht="15" customHeight="1"/>
    <row r="4560" ht="15" customHeight="1"/>
    <row r="4561" ht="15" customHeight="1"/>
    <row r="4562" ht="15" customHeight="1"/>
    <row r="4563" ht="15" customHeight="1"/>
    <row r="4564" ht="15" customHeight="1"/>
    <row r="4565" ht="15" customHeight="1"/>
    <row r="4566" ht="15" customHeight="1"/>
    <row r="4567" ht="15" customHeight="1"/>
    <row r="4568" ht="15" customHeight="1"/>
    <row r="4569" ht="15" customHeight="1"/>
    <row r="4570" ht="15" customHeight="1"/>
    <row r="4571" ht="15" customHeight="1"/>
    <row r="4572" ht="15" customHeight="1"/>
    <row r="4573" ht="15" customHeight="1"/>
    <row r="4574" ht="15" customHeight="1"/>
    <row r="4575" ht="15" customHeight="1"/>
    <row r="4576" ht="15" customHeight="1"/>
    <row r="4577" ht="15" customHeight="1"/>
    <row r="4578" ht="15" customHeight="1"/>
    <row r="4579" ht="15" customHeight="1"/>
    <row r="4580" ht="15" customHeight="1"/>
    <row r="4581" ht="15" customHeight="1"/>
    <row r="4582" ht="15" customHeight="1"/>
    <row r="4583" ht="15" customHeight="1"/>
    <row r="4584" ht="15" customHeight="1"/>
    <row r="4585" ht="15" customHeight="1"/>
    <row r="4586" ht="15" customHeight="1"/>
    <row r="4587" ht="15" customHeight="1"/>
    <row r="4588" ht="15" customHeight="1"/>
    <row r="4589" ht="15" customHeight="1"/>
    <row r="4590" ht="15" customHeight="1"/>
    <row r="4591" ht="15" customHeight="1"/>
    <row r="4592" ht="15" customHeight="1"/>
    <row r="4593" ht="15" customHeight="1"/>
    <row r="4594" ht="15" customHeight="1"/>
    <row r="4595" ht="15" customHeight="1"/>
    <row r="4596" ht="15" customHeight="1"/>
    <row r="4597" ht="15" customHeight="1"/>
    <row r="4598" ht="15" customHeight="1"/>
    <row r="4599" ht="15" customHeight="1"/>
    <row r="4600" ht="15" customHeight="1"/>
    <row r="4601" ht="15" customHeight="1"/>
    <row r="4602" ht="15" customHeight="1"/>
    <row r="4603" ht="15" customHeight="1"/>
    <row r="4604" ht="15" customHeight="1"/>
    <row r="4605" ht="15" customHeight="1"/>
    <row r="4606" ht="15" customHeight="1"/>
    <row r="4607" ht="15" customHeight="1"/>
    <row r="4608" ht="15" customHeight="1"/>
    <row r="4609" ht="15" customHeight="1"/>
    <row r="4610" ht="15" customHeight="1"/>
    <row r="4611" ht="15" customHeight="1"/>
    <row r="4612" ht="15" customHeight="1"/>
    <row r="4613" ht="15" customHeight="1"/>
    <row r="4614" ht="15" customHeight="1"/>
    <row r="4615" ht="15" customHeight="1"/>
    <row r="4616" ht="15" customHeight="1"/>
    <row r="4617" ht="15" customHeight="1"/>
    <row r="4618" ht="15" customHeight="1"/>
    <row r="4619" ht="15" customHeight="1"/>
    <row r="4620" ht="15" customHeight="1"/>
    <row r="4621" ht="15" customHeight="1"/>
    <row r="4622" ht="15" customHeight="1"/>
    <row r="4623" ht="15" customHeight="1"/>
    <row r="4624" ht="15" customHeight="1"/>
    <row r="4625" ht="15" customHeight="1"/>
    <row r="4626" ht="15" customHeight="1"/>
    <row r="4627" ht="15" customHeight="1"/>
    <row r="4628" ht="15" customHeight="1"/>
    <row r="4629" ht="15" customHeight="1"/>
    <row r="4630" ht="15" customHeight="1"/>
    <row r="4631" ht="15" customHeight="1"/>
    <row r="4632" ht="15" customHeight="1"/>
    <row r="4633" ht="15" customHeight="1"/>
    <row r="4634" ht="15" customHeight="1"/>
    <row r="4635" ht="15" customHeight="1"/>
    <row r="4636" ht="15" customHeight="1"/>
    <row r="4637" ht="15" customHeight="1"/>
    <row r="4638" ht="15" customHeight="1"/>
    <row r="4639" ht="15" customHeight="1"/>
    <row r="4640" ht="15" customHeight="1"/>
    <row r="4641" ht="15" customHeight="1"/>
    <row r="4642" ht="15" customHeight="1"/>
    <row r="4643" ht="15" customHeight="1"/>
    <row r="4644" ht="15" customHeight="1"/>
    <row r="4645" ht="15" customHeight="1"/>
    <row r="4646" ht="15" customHeight="1"/>
    <row r="4647" ht="15" customHeight="1"/>
    <row r="4648" ht="15" customHeight="1"/>
    <row r="4649" ht="15" customHeight="1"/>
    <row r="4650" ht="15" customHeight="1"/>
    <row r="4651" ht="15" customHeight="1"/>
    <row r="4652" ht="15" customHeight="1"/>
    <row r="4653" ht="15" customHeight="1"/>
    <row r="4654" ht="15" customHeight="1"/>
    <row r="4655" ht="15" customHeight="1"/>
    <row r="4656" ht="15" customHeight="1"/>
    <row r="4657" ht="15" customHeight="1"/>
    <row r="4658" ht="15" customHeight="1"/>
    <row r="4659" ht="15" customHeight="1"/>
    <row r="4660" ht="15" customHeight="1"/>
    <row r="4661" ht="15" customHeight="1"/>
    <row r="4662" ht="15" customHeight="1"/>
    <row r="4663" ht="15" customHeight="1"/>
    <row r="4664" ht="15" customHeight="1"/>
    <row r="4665" ht="15" customHeight="1"/>
    <row r="4666" ht="15" customHeight="1"/>
    <row r="4667" ht="15" customHeight="1"/>
    <row r="4668" ht="15" customHeight="1"/>
    <row r="4669" ht="15" customHeight="1"/>
    <row r="4670" ht="15" customHeight="1"/>
    <row r="4671" ht="15" customHeight="1"/>
    <row r="4672" ht="15" customHeight="1"/>
    <row r="4673" ht="15" customHeight="1"/>
    <row r="4674" ht="15" customHeight="1"/>
    <row r="4675" ht="15" customHeight="1"/>
    <row r="4676" ht="15" customHeight="1"/>
    <row r="4677" ht="15" customHeight="1"/>
    <row r="4678" ht="15" customHeight="1"/>
    <row r="4679" ht="15" customHeight="1"/>
    <row r="4680" ht="15" customHeight="1"/>
    <row r="4681" ht="15" customHeight="1"/>
    <row r="4682" ht="15" customHeight="1"/>
    <row r="4683" ht="15" customHeight="1"/>
    <row r="4684" ht="15" customHeight="1"/>
    <row r="4685" ht="15" customHeight="1"/>
    <row r="4686" ht="15" customHeight="1"/>
    <row r="4687" ht="15" customHeight="1"/>
    <row r="4688" ht="15" customHeight="1"/>
    <row r="4689" ht="15" customHeight="1"/>
    <row r="4690" ht="15" customHeight="1"/>
    <row r="4691" ht="15" customHeight="1"/>
    <row r="4692" ht="15" customHeight="1"/>
    <row r="4693" ht="15" customHeight="1"/>
    <row r="4694" ht="15" customHeight="1"/>
    <row r="4695" ht="15" customHeight="1"/>
    <row r="4696" ht="15" customHeight="1"/>
    <row r="4697" ht="15" customHeight="1"/>
    <row r="4698" ht="15" customHeight="1"/>
    <row r="4699" ht="15" customHeight="1"/>
    <row r="4700" ht="15" customHeight="1"/>
    <row r="4701" ht="15" customHeight="1"/>
    <row r="4702" ht="15" customHeight="1"/>
    <row r="4703" ht="15" customHeight="1"/>
    <row r="4704" ht="15" customHeight="1"/>
    <row r="4705" ht="15" customHeight="1"/>
    <row r="4706" ht="15" customHeight="1"/>
    <row r="4707" ht="15" customHeight="1"/>
    <row r="4708" ht="15" customHeight="1"/>
    <row r="4709" ht="15" customHeight="1"/>
    <row r="4710" ht="15" customHeight="1"/>
    <row r="4711" ht="15" customHeight="1"/>
    <row r="4712" ht="15" customHeight="1"/>
    <row r="4713" ht="15" customHeight="1"/>
    <row r="4714" ht="15" customHeight="1"/>
    <row r="4715" ht="15" customHeight="1"/>
    <row r="4716" ht="15" customHeight="1"/>
    <row r="4717" ht="15" customHeight="1"/>
    <row r="4718" ht="15" customHeight="1"/>
    <row r="4719" ht="15" customHeight="1"/>
    <row r="4720" ht="15" customHeight="1"/>
    <row r="4721" ht="15" customHeight="1"/>
    <row r="4722" ht="15" customHeight="1"/>
    <row r="4723" ht="15" customHeight="1"/>
    <row r="4724" ht="15" customHeight="1"/>
    <row r="4725" ht="15" customHeight="1"/>
    <row r="4726" ht="15" customHeight="1"/>
    <row r="4727" ht="15" customHeight="1"/>
    <row r="4728" ht="15" customHeight="1"/>
    <row r="4729" ht="15" customHeight="1"/>
    <row r="4730" ht="15" customHeight="1"/>
    <row r="4731" ht="15" customHeight="1"/>
    <row r="4732" ht="15" customHeight="1"/>
    <row r="4733" ht="15" customHeight="1"/>
    <row r="4734" ht="15" customHeight="1"/>
    <row r="4735" ht="15" customHeight="1"/>
    <row r="4736" ht="15" customHeight="1"/>
    <row r="4737" ht="15" customHeight="1"/>
    <row r="4738" ht="15" customHeight="1"/>
    <row r="4739" ht="15" customHeight="1"/>
    <row r="4740" ht="15" customHeight="1"/>
    <row r="4741" ht="15" customHeight="1"/>
    <row r="4742" ht="15" customHeight="1"/>
    <row r="4743" ht="15" customHeight="1"/>
    <row r="4744" ht="15" customHeight="1"/>
    <row r="4745" ht="15" customHeight="1"/>
    <row r="4746" ht="15" customHeight="1"/>
    <row r="4747" ht="15" customHeight="1"/>
    <row r="4748" ht="15" customHeight="1"/>
    <row r="4749" ht="15" customHeight="1"/>
    <row r="4750" ht="15" customHeight="1"/>
    <row r="4751" ht="15" customHeight="1"/>
    <row r="4752" ht="15" customHeight="1"/>
    <row r="4753" ht="15" customHeight="1"/>
    <row r="4754" ht="15" customHeight="1"/>
    <row r="4755" ht="15" customHeight="1"/>
    <row r="4756" ht="15" customHeight="1"/>
    <row r="4757" ht="15" customHeight="1"/>
    <row r="4758" ht="15" customHeight="1"/>
    <row r="4759" ht="15" customHeight="1"/>
    <row r="4760" ht="15" customHeight="1"/>
    <row r="4761" ht="15" customHeight="1"/>
    <row r="4762" ht="15" customHeight="1"/>
    <row r="4763" ht="15" customHeight="1"/>
    <row r="4764" ht="15" customHeight="1"/>
    <row r="4765" ht="15" customHeight="1"/>
    <row r="4766" ht="15" customHeight="1"/>
    <row r="4767" ht="15" customHeight="1"/>
    <row r="4768" ht="15" customHeight="1"/>
    <row r="4769" ht="15" customHeight="1"/>
    <row r="4770" ht="15" customHeight="1"/>
    <row r="4771" ht="15" customHeight="1"/>
    <row r="4772" ht="15" customHeight="1"/>
    <row r="4773" ht="15" customHeight="1"/>
    <row r="4774" ht="15" customHeight="1"/>
    <row r="4775" ht="15" customHeight="1"/>
    <row r="4776" ht="15" customHeight="1"/>
    <row r="4777" ht="15" customHeight="1"/>
    <row r="4778" ht="15" customHeight="1"/>
    <row r="4779" ht="15" customHeight="1"/>
    <row r="4780" ht="15" customHeight="1"/>
    <row r="4781" ht="15" customHeight="1"/>
    <row r="4782" ht="15" customHeight="1"/>
    <row r="4783" ht="15" customHeight="1"/>
    <row r="4784" ht="15" customHeight="1"/>
    <row r="4785" ht="15" customHeight="1"/>
    <row r="4786" ht="15" customHeight="1"/>
    <row r="4787" ht="15" customHeight="1"/>
    <row r="4788" ht="15" customHeight="1"/>
    <row r="4789" ht="15" customHeight="1"/>
    <row r="4790" ht="15" customHeight="1"/>
    <row r="4791" ht="15" customHeight="1"/>
    <row r="4792" ht="15" customHeight="1"/>
    <row r="4793" ht="15" customHeight="1"/>
    <row r="4794" ht="15" customHeight="1"/>
    <row r="4795" ht="15" customHeight="1"/>
    <row r="4796" ht="15" customHeight="1"/>
    <row r="4797" ht="15" customHeight="1"/>
    <row r="4798" ht="15" customHeight="1"/>
    <row r="4799" ht="15" customHeight="1"/>
    <row r="4800" ht="15" customHeight="1"/>
    <row r="4801" ht="15" customHeight="1"/>
    <row r="4802" ht="15" customHeight="1"/>
    <row r="4803" ht="15" customHeight="1"/>
    <row r="4804" ht="15" customHeight="1"/>
    <row r="4805" ht="15" customHeight="1"/>
    <row r="4806" ht="15" customHeight="1"/>
    <row r="4807" ht="15" customHeight="1"/>
    <row r="4808" ht="15" customHeight="1"/>
    <row r="4809" ht="15" customHeight="1"/>
    <row r="4810" ht="15" customHeight="1"/>
    <row r="4811" ht="15" customHeight="1"/>
    <row r="4812" ht="15" customHeight="1"/>
    <row r="4813" ht="15" customHeight="1"/>
    <row r="4814" ht="15" customHeight="1"/>
    <row r="4815" ht="15" customHeight="1"/>
    <row r="4816" ht="15" customHeight="1"/>
    <row r="4817" ht="15" customHeight="1"/>
    <row r="4818" ht="15" customHeight="1"/>
    <row r="4819" ht="15" customHeight="1"/>
    <row r="4820" ht="15" customHeight="1"/>
    <row r="4821" ht="15" customHeight="1"/>
    <row r="4822" ht="15" customHeight="1"/>
    <row r="4823" ht="15" customHeight="1"/>
    <row r="4824" ht="15" customHeight="1"/>
    <row r="4825" ht="15" customHeight="1"/>
    <row r="4826" ht="15" customHeight="1"/>
    <row r="4827" ht="15" customHeight="1"/>
    <row r="4828" ht="15" customHeight="1"/>
    <row r="4829" ht="15" customHeight="1"/>
    <row r="4830" ht="15" customHeight="1"/>
    <row r="4831" ht="15" customHeight="1"/>
    <row r="4832" ht="15" customHeight="1"/>
    <row r="4833" ht="15" customHeight="1"/>
    <row r="4834" ht="15" customHeight="1"/>
    <row r="4835" ht="15" customHeight="1"/>
    <row r="4836" ht="15" customHeight="1"/>
    <row r="4837" ht="15" customHeight="1"/>
    <row r="4838" ht="15" customHeight="1"/>
    <row r="4839" ht="15" customHeight="1"/>
    <row r="4840" ht="15" customHeight="1"/>
    <row r="4841" ht="15" customHeight="1"/>
    <row r="4842" ht="15" customHeight="1"/>
    <row r="4843" ht="15" customHeight="1"/>
    <row r="4844" ht="15" customHeight="1"/>
    <row r="4845" ht="15" customHeight="1"/>
    <row r="4846" ht="15" customHeight="1"/>
    <row r="4847" ht="15" customHeight="1"/>
    <row r="4848" ht="15" customHeight="1"/>
    <row r="4849" ht="15" customHeight="1"/>
    <row r="4850" ht="15" customHeight="1"/>
    <row r="4851" ht="15" customHeight="1"/>
    <row r="4852" ht="15" customHeight="1"/>
    <row r="4853" ht="15" customHeight="1"/>
    <row r="4854" ht="15" customHeight="1"/>
    <row r="4855" ht="15" customHeight="1"/>
    <row r="4856" ht="15" customHeight="1"/>
    <row r="4857" ht="15" customHeight="1"/>
    <row r="4858" ht="15" customHeight="1"/>
    <row r="4859" ht="15" customHeight="1"/>
    <row r="4860" ht="15" customHeight="1"/>
    <row r="4861" ht="15" customHeight="1"/>
    <row r="4862" ht="15" customHeight="1"/>
    <row r="4863" ht="15" customHeight="1"/>
    <row r="4864" ht="15" customHeight="1"/>
    <row r="4865" ht="15" customHeight="1"/>
    <row r="4866" ht="15" customHeight="1"/>
    <row r="4867" ht="15" customHeight="1"/>
    <row r="4868" ht="15" customHeight="1"/>
    <row r="4869" ht="15" customHeight="1"/>
    <row r="4870" ht="15" customHeight="1"/>
    <row r="4871" ht="15" customHeight="1"/>
    <row r="4872" ht="15" customHeight="1"/>
    <row r="4873" ht="15" customHeight="1"/>
    <row r="4874" ht="15" customHeight="1"/>
    <row r="4875" ht="15" customHeight="1"/>
    <row r="4876" ht="15" customHeight="1"/>
    <row r="4877" ht="15" customHeight="1"/>
    <row r="4878" ht="15" customHeight="1"/>
    <row r="4879" ht="15" customHeight="1"/>
    <row r="4880" ht="15" customHeight="1"/>
    <row r="4881" ht="15" customHeight="1"/>
    <row r="4882" ht="15" customHeight="1"/>
    <row r="4883" ht="15" customHeight="1"/>
    <row r="4884" ht="15" customHeight="1"/>
    <row r="4885" ht="15" customHeight="1"/>
    <row r="4886" ht="15" customHeight="1"/>
    <row r="4887" ht="15" customHeight="1"/>
    <row r="4888" ht="15" customHeight="1"/>
    <row r="4889" ht="15" customHeight="1"/>
    <row r="4890" ht="15" customHeight="1"/>
    <row r="4891" ht="15" customHeight="1"/>
    <row r="4892" ht="15" customHeight="1"/>
    <row r="4893" ht="15" customHeight="1"/>
    <row r="4894" ht="15" customHeight="1"/>
    <row r="4895" ht="15" customHeight="1"/>
    <row r="4896" ht="15" customHeight="1"/>
    <row r="4897" ht="15" customHeight="1"/>
    <row r="4898" ht="15" customHeight="1"/>
    <row r="4899" ht="15" customHeight="1"/>
    <row r="4900" ht="15" customHeight="1"/>
    <row r="4901" ht="15" customHeight="1"/>
    <row r="4902" ht="15" customHeight="1"/>
    <row r="4903" ht="15" customHeight="1"/>
    <row r="4904" ht="15" customHeight="1"/>
    <row r="4905" ht="15" customHeight="1"/>
    <row r="4906" ht="15" customHeight="1"/>
    <row r="4907" ht="15" customHeight="1"/>
    <row r="4908" ht="15" customHeight="1"/>
    <row r="4909" ht="15" customHeight="1"/>
    <row r="4910" ht="15" customHeight="1"/>
    <row r="4911" ht="15" customHeight="1"/>
    <row r="4912" ht="15" customHeight="1"/>
    <row r="4913" ht="15" customHeight="1"/>
    <row r="4914" ht="15" customHeight="1"/>
    <row r="4915" ht="15" customHeight="1"/>
    <row r="4916" ht="15" customHeight="1"/>
    <row r="4917" ht="15" customHeight="1"/>
    <row r="4918" ht="15" customHeight="1"/>
    <row r="4919" ht="15" customHeight="1"/>
    <row r="4920" ht="15" customHeight="1"/>
    <row r="4921" ht="15" customHeight="1"/>
    <row r="4922" ht="15" customHeight="1"/>
    <row r="4923" ht="15" customHeight="1"/>
    <row r="4924" ht="15" customHeight="1"/>
    <row r="4925" ht="15" customHeight="1"/>
    <row r="4926" ht="15" customHeight="1"/>
    <row r="4927" ht="15" customHeight="1"/>
    <row r="4928" ht="15" customHeight="1"/>
    <row r="4929" ht="15" customHeight="1"/>
    <row r="4930" ht="15" customHeight="1"/>
    <row r="4931" ht="15" customHeight="1"/>
    <row r="4932" ht="15" customHeight="1"/>
    <row r="4933" ht="15" customHeight="1"/>
    <row r="4934" ht="15" customHeight="1"/>
    <row r="4935" ht="15" customHeight="1"/>
    <row r="4936" ht="15" customHeight="1"/>
    <row r="4937" ht="15" customHeight="1"/>
    <row r="4938" ht="15" customHeight="1"/>
    <row r="4939" ht="15" customHeight="1"/>
    <row r="4940" ht="15" customHeight="1"/>
    <row r="4941" ht="15" customHeight="1"/>
    <row r="4942" ht="15" customHeight="1"/>
    <row r="4943" ht="15" customHeight="1"/>
    <row r="4944" ht="15" customHeight="1"/>
    <row r="4945" ht="15" customHeight="1"/>
    <row r="4946" ht="15" customHeight="1"/>
    <row r="4947" ht="15" customHeight="1"/>
    <row r="4948" ht="15" customHeight="1"/>
    <row r="4949" ht="15" customHeight="1"/>
    <row r="4950" ht="15" customHeight="1"/>
    <row r="4951" ht="15" customHeight="1"/>
    <row r="4952" ht="15" customHeight="1"/>
    <row r="4953" ht="15" customHeight="1"/>
    <row r="4954" ht="15" customHeight="1"/>
    <row r="4955" ht="15" customHeight="1"/>
    <row r="4956" ht="15" customHeight="1"/>
    <row r="4957" ht="15" customHeight="1"/>
    <row r="4958" ht="15" customHeight="1"/>
    <row r="4959" ht="15" customHeight="1"/>
    <row r="4960" ht="15" customHeight="1"/>
    <row r="4961" ht="15" customHeight="1"/>
    <row r="4962" ht="15" customHeight="1"/>
    <row r="4963" ht="15" customHeight="1"/>
    <row r="4964" ht="15" customHeight="1"/>
    <row r="4965" ht="15" customHeight="1"/>
    <row r="4966" ht="15" customHeight="1"/>
    <row r="4967" ht="15" customHeight="1"/>
    <row r="4968" ht="15" customHeight="1"/>
    <row r="4969" ht="15" customHeight="1"/>
    <row r="4970" ht="15" customHeight="1"/>
    <row r="4971" ht="15" customHeight="1"/>
    <row r="4972" ht="15" customHeight="1"/>
    <row r="4973" ht="15" customHeight="1"/>
    <row r="4974" ht="15" customHeight="1"/>
    <row r="4975" ht="15" customHeight="1"/>
    <row r="4976" ht="15" customHeight="1"/>
    <row r="4977" ht="15" customHeight="1"/>
    <row r="4978" ht="15" customHeight="1"/>
    <row r="4979" ht="15" customHeight="1"/>
    <row r="4980" ht="15" customHeight="1"/>
    <row r="4981" ht="15" customHeight="1"/>
    <row r="4982" ht="15" customHeight="1"/>
    <row r="4983" ht="15" customHeight="1"/>
    <row r="4984" ht="15" customHeight="1"/>
    <row r="4985" ht="15" customHeight="1"/>
    <row r="4986" ht="15" customHeight="1"/>
    <row r="4987" ht="15" customHeight="1"/>
    <row r="4988" ht="15" customHeight="1"/>
    <row r="4989" ht="15" customHeight="1"/>
    <row r="4990" ht="15" customHeight="1"/>
    <row r="4991" ht="15" customHeight="1"/>
    <row r="4992" ht="15" customHeight="1"/>
    <row r="4993" ht="15" customHeight="1"/>
    <row r="4994" ht="15" customHeight="1"/>
    <row r="4995" ht="15" customHeight="1"/>
    <row r="4996" ht="15" customHeight="1"/>
    <row r="4997" ht="15" customHeight="1"/>
    <row r="4998" ht="15" customHeight="1"/>
    <row r="4999" ht="15" customHeight="1"/>
    <row r="5000" ht="15" customHeight="1"/>
    <row r="5001" ht="15" customHeight="1"/>
    <row r="5002" ht="15" customHeight="1"/>
    <row r="5003" ht="15" customHeight="1"/>
    <row r="5004" ht="15" customHeight="1"/>
    <row r="5005" ht="15" customHeight="1"/>
    <row r="5006" ht="15" customHeight="1"/>
    <row r="5007" ht="15" customHeight="1"/>
    <row r="5008" ht="15" customHeight="1"/>
    <row r="5009" ht="15" customHeight="1"/>
    <row r="5010" ht="15" customHeight="1"/>
    <row r="5011" ht="15" customHeight="1"/>
    <row r="5012" ht="15" customHeight="1"/>
    <row r="5013" ht="15" customHeight="1"/>
    <row r="5014" ht="15" customHeight="1"/>
    <row r="5015" ht="15" customHeight="1"/>
    <row r="5016" ht="15" customHeight="1"/>
    <row r="5017" ht="15" customHeight="1"/>
    <row r="5018" ht="15" customHeight="1"/>
    <row r="5019" ht="15" customHeight="1"/>
    <row r="5020" ht="15" customHeight="1"/>
    <row r="5021" ht="15" customHeight="1"/>
    <row r="5022" ht="15" customHeight="1"/>
    <row r="5023" ht="15" customHeight="1"/>
    <row r="5024" ht="15" customHeight="1"/>
    <row r="5025" ht="15" customHeight="1"/>
    <row r="5026" ht="15" customHeight="1"/>
    <row r="5027" ht="15" customHeight="1"/>
    <row r="5028" ht="15" customHeight="1"/>
    <row r="5029" ht="15" customHeight="1"/>
    <row r="5030" ht="15" customHeight="1"/>
    <row r="5031" ht="15" customHeight="1"/>
    <row r="5032" ht="15" customHeight="1"/>
    <row r="5033" ht="15" customHeight="1"/>
    <row r="5034" ht="15" customHeight="1"/>
    <row r="5035" ht="15" customHeight="1"/>
    <row r="5036" ht="15" customHeight="1"/>
    <row r="5037" ht="15" customHeight="1"/>
    <row r="5038" ht="15" customHeight="1"/>
    <row r="5039" ht="15" customHeight="1"/>
    <row r="5040" ht="15" customHeight="1"/>
    <row r="5041" ht="15" customHeight="1"/>
    <row r="5042" ht="15" customHeight="1"/>
    <row r="5043" ht="15" customHeight="1"/>
    <row r="5044" ht="15" customHeight="1"/>
    <row r="5045" ht="15" customHeight="1"/>
    <row r="5046" ht="15" customHeight="1"/>
    <row r="5047" ht="15" customHeight="1"/>
    <row r="5048" ht="15" customHeight="1"/>
    <row r="5049" ht="15" customHeight="1"/>
    <row r="5050" ht="15" customHeight="1"/>
    <row r="5051" ht="15" customHeight="1"/>
    <row r="5052" ht="15" customHeight="1"/>
    <row r="5053" ht="15" customHeight="1"/>
    <row r="5054" ht="15" customHeight="1"/>
    <row r="5055" ht="15" customHeight="1"/>
    <row r="5056" ht="15" customHeight="1"/>
    <row r="5057" ht="15" customHeight="1"/>
    <row r="5058" ht="15" customHeight="1"/>
    <row r="5059" ht="15" customHeight="1"/>
    <row r="5060" ht="15" customHeight="1"/>
    <row r="5061" ht="15" customHeight="1"/>
    <row r="5062" ht="15" customHeight="1"/>
    <row r="5063" ht="15" customHeight="1"/>
    <row r="5064" ht="15" customHeight="1"/>
    <row r="5065" ht="15" customHeight="1"/>
    <row r="5066" ht="15" customHeight="1"/>
    <row r="5067" ht="15" customHeight="1"/>
    <row r="5068" ht="15" customHeight="1"/>
    <row r="5069" ht="15" customHeight="1"/>
    <row r="5070" ht="15" customHeight="1"/>
    <row r="5071" ht="15" customHeight="1"/>
    <row r="5072" ht="15" customHeight="1"/>
    <row r="5073" ht="15" customHeight="1"/>
    <row r="5074" ht="15" customHeight="1"/>
    <row r="5075" ht="15" customHeight="1"/>
    <row r="5076" ht="15" customHeight="1"/>
    <row r="5077" ht="15" customHeight="1"/>
    <row r="5078" ht="15" customHeight="1"/>
    <row r="5079" ht="15" customHeight="1"/>
    <row r="5080" ht="15" customHeight="1"/>
    <row r="5081" ht="15" customHeight="1"/>
    <row r="5082" ht="15" customHeight="1"/>
    <row r="5083" ht="15" customHeight="1"/>
    <row r="5084" ht="15" customHeight="1"/>
    <row r="5085" ht="15" customHeight="1"/>
    <row r="5086" ht="15" customHeight="1"/>
    <row r="5087" ht="15" customHeight="1"/>
    <row r="5088" ht="15" customHeight="1"/>
    <row r="5089" ht="15" customHeight="1"/>
    <row r="5090" ht="15" customHeight="1"/>
    <row r="5091" ht="15" customHeight="1"/>
    <row r="5092" ht="15" customHeight="1"/>
    <row r="5093" ht="15" customHeight="1"/>
    <row r="5094" ht="15" customHeight="1"/>
    <row r="5095" ht="15" customHeight="1"/>
    <row r="5096" ht="15" customHeight="1"/>
    <row r="5097" ht="15" customHeight="1"/>
    <row r="5098" ht="15" customHeight="1"/>
    <row r="5099" ht="15" customHeight="1"/>
    <row r="5100" ht="15" customHeight="1"/>
    <row r="5101" ht="15" customHeight="1"/>
    <row r="5102" ht="15" customHeight="1"/>
    <row r="5103" ht="15" customHeight="1"/>
    <row r="5104" ht="15" customHeight="1"/>
    <row r="5105" ht="15" customHeight="1"/>
    <row r="5106" ht="15" customHeight="1"/>
    <row r="5107" ht="15" customHeight="1"/>
    <row r="5108" ht="15" customHeight="1"/>
    <row r="5109" ht="15" customHeight="1"/>
    <row r="5110" ht="15" customHeight="1"/>
    <row r="5111" ht="15" customHeight="1"/>
    <row r="5112" ht="15" customHeight="1"/>
    <row r="5113" ht="15" customHeight="1"/>
    <row r="5114" ht="15" customHeight="1"/>
    <row r="5115" ht="15" customHeight="1"/>
    <row r="5116" ht="15" customHeight="1"/>
    <row r="5117" ht="15" customHeight="1"/>
    <row r="5118" ht="15" customHeight="1"/>
    <row r="5119" ht="15" customHeight="1"/>
    <row r="5120" ht="15" customHeight="1"/>
    <row r="5121" ht="15" customHeight="1"/>
    <row r="5122" ht="15" customHeight="1"/>
    <row r="5123" ht="15" customHeight="1"/>
    <row r="5124" ht="15" customHeight="1"/>
    <row r="5125" ht="15" customHeight="1"/>
    <row r="5126" ht="15" customHeight="1"/>
    <row r="5127" ht="15" customHeight="1"/>
    <row r="5128" ht="15" customHeight="1"/>
    <row r="5129" ht="15" customHeight="1"/>
    <row r="5130" ht="15" customHeight="1"/>
    <row r="5131" ht="15" customHeight="1"/>
    <row r="5132" ht="15" customHeight="1"/>
    <row r="5133" ht="15" customHeight="1"/>
    <row r="5134" ht="15" customHeight="1"/>
    <row r="5135" ht="15" customHeight="1"/>
    <row r="5136" ht="15" customHeight="1"/>
    <row r="5137" ht="15" customHeight="1"/>
    <row r="5138" ht="15" customHeight="1"/>
    <row r="5139" ht="15" customHeight="1"/>
    <row r="5140" ht="15" customHeight="1"/>
    <row r="5141" ht="15" customHeight="1"/>
    <row r="5142" ht="15" customHeight="1"/>
    <row r="5143" ht="15" customHeight="1"/>
    <row r="5144" ht="15" customHeight="1"/>
    <row r="5145" ht="15" customHeight="1"/>
    <row r="5146" ht="15" customHeight="1"/>
    <row r="5147" ht="15" customHeight="1"/>
    <row r="5148" ht="15" customHeight="1"/>
    <row r="5149" ht="15" customHeight="1"/>
    <row r="5150" ht="15" customHeight="1"/>
    <row r="5151" ht="15" customHeight="1"/>
    <row r="5152" ht="15" customHeight="1"/>
    <row r="5153" ht="15" customHeight="1"/>
    <row r="5154" ht="15" customHeight="1"/>
    <row r="5155" ht="15" customHeight="1"/>
    <row r="5156" ht="15" customHeight="1"/>
    <row r="5157" ht="15" customHeight="1"/>
    <row r="5158" ht="15" customHeight="1"/>
    <row r="5159" ht="15" customHeight="1"/>
    <row r="5160" ht="15" customHeight="1"/>
    <row r="5161" ht="15" customHeight="1"/>
    <row r="5162" ht="15" customHeight="1"/>
    <row r="5163" ht="15" customHeight="1"/>
    <row r="5164" ht="15" customHeight="1"/>
    <row r="5165" ht="15" customHeight="1"/>
    <row r="5166" ht="15" customHeight="1"/>
    <row r="5167" ht="15" customHeight="1"/>
    <row r="5168" ht="15" customHeight="1"/>
    <row r="5169" ht="15" customHeight="1"/>
    <row r="5170" ht="15" customHeight="1"/>
    <row r="5171" ht="15" customHeight="1"/>
    <row r="5172" ht="15" customHeight="1"/>
    <row r="5173" ht="15" customHeight="1"/>
    <row r="5174" ht="15" customHeight="1"/>
    <row r="5175" ht="15" customHeight="1"/>
    <row r="5176" ht="15" customHeight="1"/>
    <row r="5177" ht="15" customHeight="1"/>
    <row r="5178" ht="15" customHeight="1"/>
    <row r="5179" ht="15" customHeight="1"/>
    <row r="5180" ht="15" customHeight="1"/>
    <row r="5181" ht="15" customHeight="1"/>
    <row r="5182" ht="15" customHeight="1"/>
    <row r="5183" ht="15" customHeight="1"/>
    <row r="5184" ht="15" customHeight="1"/>
    <row r="5185" ht="15" customHeight="1"/>
    <row r="5186" ht="15" customHeight="1"/>
    <row r="5187" ht="15" customHeight="1"/>
    <row r="5188" ht="15" customHeight="1"/>
    <row r="5189" ht="15" customHeight="1"/>
    <row r="5190" ht="15" customHeight="1"/>
    <row r="5191" ht="15" customHeight="1"/>
    <row r="5192" ht="15" customHeight="1"/>
    <row r="5193" ht="15" customHeight="1"/>
    <row r="5194" ht="15" customHeight="1"/>
    <row r="5195" ht="15" customHeight="1"/>
    <row r="5196" ht="15" customHeight="1"/>
    <row r="5197" ht="15" customHeight="1"/>
    <row r="5198" ht="15" customHeight="1"/>
    <row r="5199" ht="15" customHeight="1"/>
    <row r="5200" ht="15" customHeight="1"/>
    <row r="5201" ht="15" customHeight="1"/>
    <row r="5202" ht="15" customHeight="1"/>
    <row r="5203" ht="15" customHeight="1"/>
    <row r="5204" ht="15" customHeight="1"/>
    <row r="5205" ht="15" customHeight="1"/>
    <row r="5206" ht="15" customHeight="1"/>
    <row r="5207" ht="15" customHeight="1"/>
    <row r="5208" ht="15" customHeight="1"/>
    <row r="5209" ht="15" customHeight="1"/>
    <row r="5210" ht="15" customHeight="1"/>
    <row r="5211" ht="15" customHeight="1"/>
    <row r="5212" ht="15" customHeight="1"/>
    <row r="5213" ht="15" customHeight="1"/>
    <row r="5214" ht="15" customHeight="1"/>
    <row r="5215" ht="15" customHeight="1"/>
    <row r="5216" ht="15" customHeight="1"/>
    <row r="5217" ht="15" customHeight="1"/>
    <row r="5218" ht="15" customHeight="1"/>
    <row r="5219" ht="15" customHeight="1"/>
    <row r="5220" ht="15" customHeight="1"/>
    <row r="5221" ht="15" customHeight="1"/>
    <row r="5222" ht="15" customHeight="1"/>
    <row r="5223" ht="15" customHeight="1"/>
    <row r="5224" ht="15" customHeight="1"/>
    <row r="5225" ht="15" customHeight="1"/>
    <row r="5226" ht="15" customHeight="1"/>
    <row r="5227" ht="15" customHeight="1"/>
    <row r="5228" ht="15" customHeight="1"/>
    <row r="5229" ht="15" customHeight="1"/>
    <row r="5230" ht="15" customHeight="1"/>
    <row r="5231" ht="15" customHeight="1"/>
    <row r="5232" ht="15" customHeight="1"/>
    <row r="5233" ht="15" customHeight="1"/>
    <row r="5234" ht="15" customHeight="1"/>
    <row r="5235" ht="15" customHeight="1"/>
    <row r="5236" ht="15" customHeight="1"/>
    <row r="5237" ht="15" customHeight="1"/>
    <row r="5238" ht="15" customHeight="1"/>
    <row r="5239" ht="15" customHeight="1"/>
    <row r="5240" ht="15" customHeight="1"/>
    <row r="5241" ht="15" customHeight="1"/>
    <row r="5242" ht="15" customHeight="1"/>
    <row r="5243" ht="15" customHeight="1"/>
    <row r="5244" ht="15" customHeight="1"/>
    <row r="5245" ht="15" customHeight="1"/>
    <row r="5246" ht="15" customHeight="1"/>
    <row r="5247" ht="15" customHeight="1"/>
    <row r="5248" ht="15" customHeight="1"/>
    <row r="5249" ht="15" customHeight="1"/>
    <row r="5250" ht="15" customHeight="1"/>
    <row r="5251" ht="15" customHeight="1"/>
    <row r="5252" ht="15" customHeight="1"/>
    <row r="5253" ht="15" customHeight="1"/>
    <row r="5254" ht="15" customHeight="1"/>
    <row r="5255" ht="15" customHeight="1"/>
    <row r="5256" ht="15" customHeight="1"/>
    <row r="5257" ht="15" customHeight="1"/>
    <row r="5258" ht="15" customHeight="1"/>
    <row r="5259" ht="15" customHeight="1"/>
    <row r="5260" ht="15" customHeight="1"/>
    <row r="5261" ht="15" customHeight="1"/>
    <row r="5262" ht="15" customHeight="1"/>
    <row r="5263" ht="15" customHeight="1"/>
    <row r="5264" ht="15" customHeight="1"/>
    <row r="5265" ht="15" customHeight="1"/>
    <row r="5266" ht="15" customHeight="1"/>
    <row r="5267" ht="15" customHeight="1"/>
    <row r="5268" ht="15" customHeight="1"/>
    <row r="5269" ht="15" customHeight="1"/>
    <row r="5270" ht="15" customHeight="1"/>
    <row r="5271" ht="15" customHeight="1"/>
    <row r="5272" ht="15" customHeight="1"/>
    <row r="5273" ht="15" customHeight="1"/>
    <row r="5274" ht="15" customHeight="1"/>
    <row r="5275" ht="15" customHeight="1"/>
    <row r="5276" ht="15" customHeight="1"/>
    <row r="5277" ht="15" customHeight="1"/>
    <row r="5278" ht="15" customHeight="1"/>
    <row r="5279" ht="15" customHeight="1"/>
    <row r="5280" ht="15" customHeight="1"/>
    <row r="5281" ht="15" customHeight="1"/>
    <row r="5282" ht="15" customHeight="1"/>
    <row r="5283" ht="15" customHeight="1"/>
    <row r="5284" ht="15" customHeight="1"/>
    <row r="5285" ht="15" customHeight="1"/>
    <row r="5286" ht="15" customHeight="1"/>
    <row r="5287" ht="15" customHeight="1"/>
    <row r="5288" ht="15" customHeight="1"/>
    <row r="5289" ht="15" customHeight="1"/>
    <row r="5290" ht="15" customHeight="1"/>
    <row r="5291" ht="15" customHeight="1"/>
    <row r="5292" ht="15" customHeight="1"/>
    <row r="5293" ht="15" customHeight="1"/>
    <row r="5294" ht="15" customHeight="1"/>
    <row r="5295" ht="15" customHeight="1"/>
    <row r="5296" ht="15" customHeight="1"/>
    <row r="5297" ht="15" customHeight="1"/>
    <row r="5298" ht="15" customHeight="1"/>
    <row r="5299" ht="15" customHeight="1"/>
    <row r="5300" ht="15" customHeight="1"/>
    <row r="5301" ht="15" customHeight="1"/>
    <row r="5302" ht="15" customHeight="1"/>
    <row r="5303" ht="15" customHeight="1"/>
    <row r="5304" ht="15" customHeight="1"/>
    <row r="5305" ht="15" customHeight="1"/>
    <row r="5306" ht="15" customHeight="1"/>
    <row r="5307" ht="15" customHeight="1"/>
    <row r="5308" ht="15" customHeight="1"/>
    <row r="5309" ht="15" customHeight="1"/>
    <row r="5310" ht="15" customHeight="1"/>
    <row r="5311" ht="15" customHeight="1"/>
    <row r="5312" ht="15" customHeight="1"/>
    <row r="5313" ht="15" customHeight="1"/>
    <row r="5314" ht="15" customHeight="1"/>
    <row r="5315" ht="15" customHeight="1"/>
    <row r="5316" ht="15" customHeight="1"/>
    <row r="5317" ht="15" customHeight="1"/>
    <row r="5318" ht="15" customHeight="1"/>
    <row r="5319" ht="15" customHeight="1"/>
    <row r="5320" ht="15" customHeight="1"/>
    <row r="5321" ht="15" customHeight="1"/>
    <row r="5322" ht="15" customHeight="1"/>
    <row r="5323" ht="15" customHeight="1"/>
    <row r="5324" ht="15" customHeight="1"/>
    <row r="5325" ht="15" customHeight="1"/>
    <row r="5326" ht="15" customHeight="1"/>
    <row r="5327" ht="15" customHeight="1"/>
    <row r="5328" ht="15" customHeight="1"/>
    <row r="5329" ht="15" customHeight="1"/>
    <row r="5330" ht="15" customHeight="1"/>
    <row r="5331" ht="15" customHeight="1"/>
    <row r="5332" ht="15" customHeight="1"/>
    <row r="5333" ht="15" customHeight="1"/>
    <row r="5334" ht="15" customHeight="1"/>
    <row r="5335" ht="15" customHeight="1"/>
    <row r="5336" ht="15" customHeight="1"/>
    <row r="5337" ht="15" customHeight="1"/>
    <row r="5338" ht="15" customHeight="1"/>
    <row r="5339" ht="15" customHeight="1"/>
    <row r="5340" ht="15" customHeight="1"/>
    <row r="5341" ht="15" customHeight="1"/>
    <row r="5342" ht="15" customHeight="1"/>
    <row r="5343" ht="15" customHeight="1"/>
    <row r="5344" ht="15" customHeight="1"/>
    <row r="5345" ht="15" customHeight="1"/>
    <row r="5346" ht="15" customHeight="1"/>
    <row r="5347" ht="15" customHeight="1"/>
    <row r="5348" ht="15" customHeight="1"/>
    <row r="5349" ht="15" customHeight="1"/>
    <row r="5350" ht="15" customHeight="1"/>
    <row r="5351" ht="15" customHeight="1"/>
    <row r="5352" ht="15" customHeight="1"/>
    <row r="5353" ht="15" customHeight="1"/>
    <row r="5354" ht="15" customHeight="1"/>
    <row r="5355" ht="15" customHeight="1"/>
    <row r="5356" ht="15" customHeight="1"/>
    <row r="5357" ht="15" customHeight="1"/>
    <row r="5358" ht="15" customHeight="1"/>
    <row r="5359" ht="15" customHeight="1"/>
    <row r="5360" ht="15" customHeight="1"/>
    <row r="5361" ht="15" customHeight="1"/>
    <row r="5362" ht="15" customHeight="1"/>
    <row r="5363" ht="15" customHeight="1"/>
    <row r="5364" ht="15" customHeight="1"/>
    <row r="5365" ht="15" customHeight="1"/>
    <row r="5366" ht="15" customHeight="1"/>
    <row r="5367" ht="15" customHeight="1"/>
    <row r="5368" ht="15" customHeight="1"/>
    <row r="5369" ht="15" customHeight="1"/>
    <row r="5370" ht="15" customHeight="1"/>
    <row r="5371" ht="15" customHeight="1"/>
    <row r="5372" ht="15" customHeight="1"/>
    <row r="5373" ht="15" customHeight="1"/>
    <row r="5374" ht="15" customHeight="1"/>
    <row r="5375" ht="15" customHeight="1"/>
    <row r="5376" ht="15" customHeight="1"/>
    <row r="5377" ht="15" customHeight="1"/>
    <row r="5378" ht="15" customHeight="1"/>
    <row r="5379" ht="15" customHeight="1"/>
    <row r="5380" ht="15" customHeight="1"/>
    <row r="5381" ht="15" customHeight="1"/>
    <row r="5382" ht="15" customHeight="1"/>
    <row r="5383" ht="15" customHeight="1"/>
    <row r="5384" ht="15" customHeight="1"/>
    <row r="5385" ht="15" customHeight="1"/>
    <row r="5386" ht="15" customHeight="1"/>
    <row r="5387" ht="15" customHeight="1"/>
    <row r="5388" ht="15" customHeight="1"/>
    <row r="5389" ht="15" customHeight="1"/>
    <row r="5390" ht="15" customHeight="1"/>
    <row r="5391" ht="15" customHeight="1"/>
    <row r="5392" ht="15" customHeight="1"/>
    <row r="5393" ht="15" customHeight="1"/>
    <row r="5394" ht="15" customHeight="1"/>
    <row r="5395" ht="15" customHeight="1"/>
    <row r="5396" ht="15" customHeight="1"/>
    <row r="5397" ht="15" customHeight="1"/>
    <row r="5398" ht="15" customHeight="1"/>
    <row r="5399" ht="15" customHeight="1"/>
    <row r="5400" ht="15" customHeight="1"/>
    <row r="5401" ht="15" customHeight="1"/>
    <row r="5402" ht="15" customHeight="1"/>
    <row r="5403" ht="15" customHeight="1"/>
    <row r="5404" ht="15" customHeight="1"/>
    <row r="5405" ht="15" customHeight="1"/>
    <row r="5406" ht="15" customHeight="1"/>
    <row r="5407" ht="15" customHeight="1"/>
    <row r="5408" ht="15" customHeight="1"/>
    <row r="5409" ht="15" customHeight="1"/>
    <row r="5410" ht="15" customHeight="1"/>
    <row r="5411" ht="15" customHeight="1"/>
    <row r="5412" ht="15" customHeight="1"/>
    <row r="5413" ht="15" customHeight="1"/>
    <row r="5414" ht="15" customHeight="1"/>
    <row r="5415" ht="15" customHeight="1"/>
    <row r="5416" ht="15" customHeight="1"/>
    <row r="5417" ht="15" customHeight="1"/>
    <row r="5418" ht="15" customHeight="1"/>
    <row r="5419" ht="15" customHeight="1"/>
    <row r="5420" ht="15" customHeight="1"/>
    <row r="5421" ht="15" customHeight="1"/>
    <row r="5422" ht="15" customHeight="1"/>
    <row r="5423" ht="15" customHeight="1"/>
    <row r="5424" ht="15" customHeight="1"/>
    <row r="5425" ht="15" customHeight="1"/>
    <row r="5426" ht="15" customHeight="1"/>
    <row r="5427" ht="15" customHeight="1"/>
    <row r="5428" ht="15" customHeight="1"/>
    <row r="5429" ht="15" customHeight="1"/>
    <row r="5430" ht="15" customHeight="1"/>
    <row r="5431" ht="15" customHeight="1"/>
    <row r="5432" ht="15" customHeight="1"/>
    <row r="5433" ht="15" customHeight="1"/>
    <row r="5434" ht="15" customHeight="1"/>
    <row r="5435" ht="15" customHeight="1"/>
    <row r="5436" ht="15" customHeight="1"/>
    <row r="5437" ht="15" customHeight="1"/>
    <row r="5438" ht="15" customHeight="1"/>
    <row r="5439" ht="15" customHeight="1"/>
    <row r="5440" ht="15" customHeight="1"/>
    <row r="5441" ht="15" customHeight="1"/>
    <row r="5442" ht="15" customHeight="1"/>
    <row r="5443" ht="15" customHeight="1"/>
    <row r="5444" ht="15" customHeight="1"/>
    <row r="5445" ht="15" customHeight="1"/>
    <row r="5446" ht="15" customHeight="1"/>
    <row r="5447" ht="15" customHeight="1"/>
    <row r="5448" ht="15" customHeight="1"/>
    <row r="5449" ht="15" customHeight="1"/>
    <row r="5450" ht="15" customHeight="1"/>
    <row r="5451" ht="15" customHeight="1"/>
    <row r="5452" ht="15" customHeight="1"/>
    <row r="5453" ht="15" customHeight="1"/>
    <row r="5454" ht="15" customHeight="1"/>
    <row r="5455" ht="15" customHeight="1"/>
    <row r="5456" ht="15" customHeight="1"/>
    <row r="5457" ht="15" customHeight="1"/>
    <row r="5458" ht="15" customHeight="1"/>
    <row r="5459" ht="15" customHeight="1"/>
    <row r="5460" ht="15" customHeight="1"/>
    <row r="5461" ht="15" customHeight="1"/>
    <row r="5462" ht="15" customHeight="1"/>
    <row r="5463" ht="15" customHeight="1"/>
    <row r="5464" ht="15" customHeight="1"/>
    <row r="5465" ht="15" customHeight="1"/>
    <row r="5466" ht="15" customHeight="1"/>
    <row r="5467" ht="15" customHeight="1"/>
    <row r="5468" ht="15" customHeight="1"/>
    <row r="5469" ht="15" customHeight="1"/>
    <row r="5470" ht="15" customHeight="1"/>
    <row r="5471" ht="15" customHeight="1"/>
    <row r="5472" ht="15" customHeight="1"/>
    <row r="5473" ht="15" customHeight="1"/>
    <row r="5474" ht="15" customHeight="1"/>
    <row r="5475" ht="15" customHeight="1"/>
    <row r="5476" ht="15" customHeight="1"/>
    <row r="5477" ht="15" customHeight="1"/>
    <row r="5478" ht="15" customHeight="1"/>
    <row r="5479" ht="15" customHeight="1"/>
    <row r="5480" ht="15" customHeight="1"/>
    <row r="5481" ht="15" customHeight="1"/>
    <row r="5482" ht="15" customHeight="1"/>
    <row r="5483" ht="15" customHeight="1"/>
    <row r="5484" ht="15" customHeight="1"/>
    <row r="5485" ht="15" customHeight="1"/>
    <row r="5486" ht="15" customHeight="1"/>
    <row r="5487" ht="15" customHeight="1"/>
    <row r="5488" ht="15" customHeight="1"/>
    <row r="5489" ht="15" customHeight="1"/>
    <row r="5490" ht="15" customHeight="1"/>
    <row r="5491" ht="15" customHeight="1"/>
    <row r="5492" ht="15" customHeight="1"/>
    <row r="5493" ht="15" customHeight="1"/>
    <row r="5494" ht="15" customHeight="1"/>
    <row r="5495" ht="15" customHeight="1"/>
    <row r="5496" ht="15" customHeight="1"/>
    <row r="5497" ht="15" customHeight="1"/>
    <row r="5498" ht="15" customHeight="1"/>
    <row r="5499" ht="15" customHeight="1"/>
    <row r="5500" ht="15" customHeight="1"/>
    <row r="5501" ht="15" customHeight="1"/>
    <row r="5502" ht="15" customHeight="1"/>
    <row r="5503" ht="15" customHeight="1"/>
    <row r="5504" ht="15" customHeight="1"/>
    <row r="5505" ht="15" customHeight="1"/>
    <row r="5506" ht="15" customHeight="1"/>
    <row r="5507" ht="15" customHeight="1"/>
    <row r="5508" ht="15" customHeight="1"/>
    <row r="5509" ht="15" customHeight="1"/>
    <row r="5510" ht="15" customHeight="1"/>
    <row r="5511" ht="15" customHeight="1"/>
    <row r="5512" ht="15" customHeight="1"/>
    <row r="5513" ht="15" customHeight="1"/>
    <row r="5514" ht="15" customHeight="1"/>
    <row r="5515" ht="15" customHeight="1"/>
    <row r="5516" ht="15" customHeight="1"/>
    <row r="5517" ht="15" customHeight="1"/>
    <row r="5518" ht="15" customHeight="1"/>
    <row r="5519" ht="15" customHeight="1"/>
    <row r="5520" ht="15" customHeight="1"/>
    <row r="5521" ht="15" customHeight="1"/>
    <row r="5522" ht="15" customHeight="1"/>
    <row r="5523" ht="15" customHeight="1"/>
    <row r="5524" ht="15" customHeight="1"/>
    <row r="5525" ht="15" customHeight="1"/>
    <row r="5526" ht="15" customHeight="1"/>
    <row r="5527" ht="15" customHeight="1"/>
    <row r="5528" ht="15" customHeight="1"/>
    <row r="5529" ht="15" customHeight="1"/>
    <row r="5530" ht="15" customHeight="1"/>
    <row r="5531" ht="15" customHeight="1"/>
    <row r="5532" ht="15" customHeight="1"/>
    <row r="5533" ht="15" customHeight="1"/>
    <row r="5534" ht="15" customHeight="1"/>
    <row r="5535" ht="15" customHeight="1"/>
    <row r="5536" ht="15" customHeight="1"/>
    <row r="5537" ht="15" customHeight="1"/>
    <row r="5538" ht="15" customHeight="1"/>
    <row r="5539" ht="15" customHeight="1"/>
    <row r="5540" ht="15" customHeight="1"/>
    <row r="5541" ht="15" customHeight="1"/>
    <row r="5542" ht="15" customHeight="1"/>
    <row r="5543" ht="15" customHeight="1"/>
    <row r="5544" ht="15" customHeight="1"/>
    <row r="5545" ht="15" customHeight="1"/>
    <row r="5546" ht="15" customHeight="1"/>
    <row r="5547" ht="15" customHeight="1"/>
    <row r="5548" ht="15" customHeight="1"/>
    <row r="5549" ht="15" customHeight="1"/>
    <row r="5550" ht="15" customHeight="1"/>
    <row r="5551" ht="15" customHeight="1"/>
    <row r="5552" ht="15" customHeight="1"/>
    <row r="5553" ht="15" customHeight="1"/>
    <row r="5554" ht="15" customHeight="1"/>
    <row r="5555" ht="15" customHeight="1"/>
    <row r="5556" ht="15" customHeight="1"/>
    <row r="5557" ht="15" customHeight="1"/>
    <row r="5558" ht="15" customHeight="1"/>
    <row r="5559" ht="15" customHeight="1"/>
    <row r="5560" ht="15" customHeight="1"/>
    <row r="5561" ht="15" customHeight="1"/>
    <row r="5562" ht="15" customHeight="1"/>
    <row r="5563" ht="15" customHeight="1"/>
    <row r="5564" ht="15" customHeight="1"/>
    <row r="5565" ht="15" customHeight="1"/>
    <row r="5566" ht="15" customHeight="1"/>
    <row r="5567" ht="15" customHeight="1"/>
    <row r="5568" ht="15" customHeight="1"/>
    <row r="5569" ht="15" customHeight="1"/>
    <row r="5570" ht="15" customHeight="1"/>
    <row r="5571" ht="15" customHeight="1"/>
    <row r="5572" ht="15" customHeight="1"/>
    <row r="5573" ht="15" customHeight="1"/>
    <row r="5574" ht="15" customHeight="1"/>
    <row r="5575" ht="15" customHeight="1"/>
    <row r="5576" ht="15" customHeight="1"/>
    <row r="5577" ht="15" customHeight="1"/>
    <row r="5578" ht="15" customHeight="1"/>
    <row r="5579" ht="15" customHeight="1"/>
    <row r="5580" ht="15" customHeight="1"/>
    <row r="5581" ht="15" customHeight="1"/>
    <row r="5582" ht="15" customHeight="1"/>
    <row r="5583" ht="15" customHeight="1"/>
    <row r="5584" ht="15" customHeight="1"/>
    <row r="5585" ht="15" customHeight="1"/>
    <row r="5586" ht="15" customHeight="1"/>
    <row r="5587" ht="15" customHeight="1"/>
    <row r="5588" ht="15" customHeight="1"/>
    <row r="5589" ht="15" customHeight="1"/>
    <row r="5590" ht="15" customHeight="1"/>
    <row r="5591" ht="15" customHeight="1"/>
    <row r="5592" ht="15" customHeight="1"/>
    <row r="5593" ht="15" customHeight="1"/>
    <row r="5594" ht="15" customHeight="1"/>
    <row r="5595" ht="15" customHeight="1"/>
    <row r="5596" ht="15" customHeight="1"/>
    <row r="5597" ht="15" customHeight="1"/>
    <row r="5598" ht="15" customHeight="1"/>
    <row r="5599" ht="15" customHeight="1"/>
    <row r="5600" ht="15" customHeight="1"/>
    <row r="5601" ht="15" customHeight="1"/>
    <row r="5602" ht="15" customHeight="1"/>
    <row r="5603" ht="15" customHeight="1"/>
    <row r="5604" ht="15" customHeight="1"/>
    <row r="5605" ht="15" customHeight="1"/>
    <row r="5606" ht="15" customHeight="1"/>
    <row r="5607" ht="15" customHeight="1"/>
    <row r="5608" ht="15" customHeight="1"/>
    <row r="5609" ht="15" customHeight="1"/>
    <row r="5610" ht="15" customHeight="1"/>
    <row r="5611" ht="15" customHeight="1"/>
    <row r="5612" ht="15" customHeight="1"/>
    <row r="5613" ht="15" customHeight="1"/>
    <row r="5614" ht="15" customHeight="1"/>
    <row r="5615" ht="15" customHeight="1"/>
    <row r="5616" ht="15" customHeight="1"/>
    <row r="5617" ht="15" customHeight="1"/>
    <row r="5618" ht="15" customHeight="1"/>
    <row r="5619" ht="15" customHeight="1"/>
    <row r="5620" ht="15" customHeight="1"/>
    <row r="5621" ht="15" customHeight="1"/>
    <row r="5622" ht="15" customHeight="1"/>
    <row r="5623" ht="15" customHeight="1"/>
    <row r="5624" ht="15" customHeight="1"/>
    <row r="5625" ht="15" customHeight="1"/>
    <row r="5626" ht="15" customHeight="1"/>
    <row r="5627" ht="15" customHeight="1"/>
    <row r="5628" ht="15" customHeight="1"/>
    <row r="5629" ht="15" customHeight="1"/>
    <row r="5630" ht="15" customHeight="1"/>
    <row r="5631" ht="15" customHeight="1"/>
    <row r="5632" ht="15" customHeight="1"/>
    <row r="5633" ht="15" customHeight="1"/>
    <row r="5634" ht="15" customHeight="1"/>
    <row r="5635" ht="15" customHeight="1"/>
    <row r="5636" ht="15" customHeight="1"/>
    <row r="5637" ht="15" customHeight="1"/>
    <row r="5638" ht="15" customHeight="1"/>
    <row r="5639" ht="15" customHeight="1"/>
    <row r="5640" ht="15" customHeight="1"/>
    <row r="5641" ht="15" customHeight="1"/>
    <row r="5642" ht="15" customHeight="1"/>
    <row r="5643" ht="15" customHeight="1"/>
    <row r="5644" ht="15" customHeight="1"/>
    <row r="5645" ht="15" customHeight="1"/>
    <row r="5646" ht="15" customHeight="1"/>
    <row r="5647" ht="15" customHeight="1"/>
    <row r="5648" ht="15" customHeight="1"/>
    <row r="5649" ht="15" customHeight="1"/>
    <row r="5650" ht="15" customHeight="1"/>
    <row r="5651" ht="15" customHeight="1"/>
    <row r="5652" ht="15" customHeight="1"/>
    <row r="5653" ht="15" customHeight="1"/>
    <row r="5654" ht="15" customHeight="1"/>
    <row r="5655" ht="15" customHeight="1"/>
    <row r="5656" ht="15" customHeight="1"/>
    <row r="5657" ht="15" customHeight="1"/>
    <row r="5658" ht="15" customHeight="1"/>
    <row r="5659" ht="15" customHeight="1"/>
    <row r="5660" ht="15" customHeight="1"/>
    <row r="5661" ht="15" customHeight="1"/>
    <row r="5662" ht="15" customHeight="1"/>
    <row r="5663" ht="15" customHeight="1"/>
    <row r="5664" ht="15" customHeight="1"/>
    <row r="5665" ht="15" customHeight="1"/>
    <row r="5666" ht="15" customHeight="1"/>
    <row r="5667" ht="15" customHeight="1"/>
    <row r="5668" ht="15" customHeight="1"/>
    <row r="5669" ht="15" customHeight="1"/>
    <row r="5670" ht="15" customHeight="1"/>
    <row r="5671" ht="15" customHeight="1"/>
    <row r="5672" ht="15" customHeight="1"/>
    <row r="5673" ht="15" customHeight="1"/>
    <row r="5674" ht="15" customHeight="1"/>
    <row r="5675" ht="15" customHeight="1"/>
    <row r="5676" ht="15" customHeight="1"/>
    <row r="5677" ht="15" customHeight="1"/>
    <row r="5678" ht="15" customHeight="1"/>
    <row r="5679" ht="15" customHeight="1"/>
    <row r="5680" ht="15" customHeight="1"/>
    <row r="5681" ht="15" customHeight="1"/>
    <row r="5682" ht="15" customHeight="1"/>
    <row r="5683" ht="15" customHeight="1"/>
    <row r="5684" ht="15" customHeight="1"/>
    <row r="5685" ht="15" customHeight="1"/>
    <row r="5686" ht="15" customHeight="1"/>
    <row r="5687" ht="15" customHeight="1"/>
    <row r="5688" ht="15" customHeight="1"/>
    <row r="5689" ht="15" customHeight="1"/>
    <row r="5690" ht="15" customHeight="1"/>
    <row r="5691" ht="15" customHeight="1"/>
    <row r="5692" ht="15" customHeight="1"/>
    <row r="5693" ht="15" customHeight="1"/>
    <row r="5694" ht="15" customHeight="1"/>
    <row r="5695" ht="15" customHeight="1"/>
    <row r="5696" ht="15" customHeight="1"/>
    <row r="5697" ht="15" customHeight="1"/>
    <row r="5698" ht="15" customHeight="1"/>
    <row r="5699" ht="15" customHeight="1"/>
    <row r="5700" ht="15" customHeight="1"/>
    <row r="5701" ht="15" customHeight="1"/>
    <row r="5702" ht="15" customHeight="1"/>
    <row r="5703" ht="15" customHeight="1"/>
    <row r="5704" ht="15" customHeight="1"/>
    <row r="5705" ht="15" customHeight="1"/>
    <row r="5706" ht="15" customHeight="1"/>
    <row r="5707" ht="15" customHeight="1"/>
    <row r="5708" ht="15" customHeight="1"/>
    <row r="5709" ht="15" customHeight="1"/>
    <row r="5710" ht="15" customHeight="1"/>
    <row r="5711" ht="15" customHeight="1"/>
    <row r="5712" ht="15" customHeight="1"/>
    <row r="5713" ht="15" customHeight="1"/>
    <row r="5714" ht="15" customHeight="1"/>
    <row r="5715" ht="15" customHeight="1"/>
    <row r="5716" ht="15" customHeight="1"/>
    <row r="5717" ht="15" customHeight="1"/>
    <row r="5718" ht="15" customHeight="1"/>
    <row r="5719" ht="15" customHeight="1"/>
    <row r="5720" ht="15" customHeight="1"/>
    <row r="5721" ht="15" customHeight="1"/>
    <row r="5722" ht="15" customHeight="1"/>
    <row r="5723" ht="15" customHeight="1"/>
    <row r="5724" ht="15" customHeight="1"/>
    <row r="5725" ht="15" customHeight="1"/>
    <row r="5726" ht="15" customHeight="1"/>
    <row r="5727" ht="15" customHeight="1"/>
    <row r="5728" ht="15" customHeight="1"/>
    <row r="5729" ht="15" customHeight="1"/>
    <row r="5730" ht="15" customHeight="1"/>
    <row r="5731" ht="15" customHeight="1"/>
    <row r="5732" ht="15" customHeight="1"/>
    <row r="5733" ht="15" customHeight="1"/>
    <row r="5734" ht="15" customHeight="1"/>
    <row r="5735" ht="15" customHeight="1"/>
    <row r="5736" ht="15" customHeight="1"/>
    <row r="5737" ht="15" customHeight="1"/>
    <row r="5738" ht="15" customHeight="1"/>
    <row r="5739" ht="15" customHeight="1"/>
    <row r="5740" ht="15" customHeight="1"/>
    <row r="5741" ht="15" customHeight="1"/>
    <row r="5742" ht="15" customHeight="1"/>
    <row r="5743" ht="15" customHeight="1"/>
    <row r="5744" ht="15" customHeight="1"/>
    <row r="5745" ht="15" customHeight="1"/>
    <row r="5746" ht="15" customHeight="1"/>
    <row r="5747" ht="15" customHeight="1"/>
    <row r="5748" ht="15" customHeight="1"/>
    <row r="5749" ht="15" customHeight="1"/>
    <row r="5750" ht="15" customHeight="1"/>
    <row r="5751" ht="15" customHeight="1"/>
    <row r="5752" ht="15" customHeight="1"/>
    <row r="5753" ht="15" customHeight="1"/>
    <row r="5754" ht="15" customHeight="1"/>
    <row r="5755" ht="15" customHeight="1"/>
    <row r="5756" ht="15" customHeight="1"/>
    <row r="5757" ht="15" customHeight="1"/>
    <row r="5758" ht="15" customHeight="1"/>
    <row r="5759" ht="15" customHeight="1"/>
    <row r="5760" ht="15" customHeight="1"/>
    <row r="5761" ht="15" customHeight="1"/>
    <row r="5762" ht="15" customHeight="1"/>
    <row r="5763" ht="15" customHeight="1"/>
    <row r="5764" ht="15" customHeight="1"/>
    <row r="5765" ht="15" customHeight="1"/>
    <row r="5766" ht="15" customHeight="1"/>
    <row r="5767" ht="15" customHeight="1"/>
    <row r="5768" ht="15" customHeight="1"/>
    <row r="5769" ht="15" customHeight="1"/>
    <row r="5770" ht="15" customHeight="1"/>
    <row r="5771" ht="15" customHeight="1"/>
    <row r="5772" ht="15" customHeight="1"/>
    <row r="5773" ht="15" customHeight="1"/>
    <row r="5774" ht="15" customHeight="1"/>
    <row r="5775" ht="15" customHeight="1"/>
    <row r="5776" ht="15" customHeight="1"/>
    <row r="5777" ht="15" customHeight="1"/>
    <row r="5778" ht="15" customHeight="1"/>
    <row r="5779" ht="15" customHeight="1"/>
    <row r="5780" ht="15" customHeight="1"/>
    <row r="5781" ht="15" customHeight="1"/>
    <row r="5782" ht="15" customHeight="1"/>
    <row r="5783" ht="15" customHeight="1"/>
    <row r="5784" ht="15" customHeight="1"/>
    <row r="5785" ht="15" customHeight="1"/>
    <row r="5786" ht="15" customHeight="1"/>
    <row r="5787" ht="15" customHeight="1"/>
    <row r="5788" ht="15" customHeight="1"/>
    <row r="5789" ht="15" customHeight="1"/>
    <row r="5790" ht="15" customHeight="1"/>
    <row r="5791" ht="15" customHeight="1"/>
    <row r="5792" ht="15" customHeight="1"/>
    <row r="5793" ht="15" customHeight="1"/>
    <row r="5794" ht="15" customHeight="1"/>
    <row r="5795" ht="15" customHeight="1"/>
    <row r="5796" ht="15" customHeight="1"/>
    <row r="5797" ht="15" customHeight="1"/>
    <row r="5798" ht="15" customHeight="1"/>
    <row r="5799" ht="15" customHeight="1"/>
    <row r="5800" ht="15" customHeight="1"/>
    <row r="5801" ht="15" customHeight="1"/>
    <row r="5802" ht="15" customHeight="1"/>
    <row r="5803" ht="15" customHeight="1"/>
    <row r="5804" ht="15" customHeight="1"/>
    <row r="5805" ht="15" customHeight="1"/>
    <row r="5806" ht="15" customHeight="1"/>
    <row r="5807" ht="15" customHeight="1"/>
    <row r="5808" ht="15" customHeight="1"/>
    <row r="5809" ht="15" customHeight="1"/>
    <row r="5810" ht="15" customHeight="1"/>
    <row r="5811" ht="15" customHeight="1"/>
    <row r="5812" ht="15" customHeight="1"/>
    <row r="5813" ht="15" customHeight="1"/>
    <row r="5814" ht="15" customHeight="1"/>
    <row r="5815" ht="15" customHeight="1"/>
    <row r="5816" ht="15" customHeight="1"/>
    <row r="5817" ht="15" customHeight="1"/>
    <row r="5818" ht="15" customHeight="1"/>
    <row r="5819" ht="15" customHeight="1"/>
    <row r="5820" ht="15" customHeight="1"/>
    <row r="5821" ht="15" customHeight="1"/>
    <row r="5822" ht="15" customHeight="1"/>
    <row r="5823" ht="15" customHeight="1"/>
    <row r="5824" ht="15" customHeight="1"/>
    <row r="5825" ht="15" customHeight="1"/>
    <row r="5826" ht="15" customHeight="1"/>
    <row r="5827" ht="15" customHeight="1"/>
    <row r="5828" ht="15" customHeight="1"/>
    <row r="5829" ht="15" customHeight="1"/>
    <row r="5830" ht="15" customHeight="1"/>
    <row r="5831" ht="15" customHeight="1"/>
    <row r="5832" ht="15" customHeight="1"/>
    <row r="5833" ht="15" customHeight="1"/>
    <row r="5834" ht="15" customHeight="1"/>
    <row r="5835" ht="15" customHeight="1"/>
    <row r="5836" ht="15" customHeight="1"/>
    <row r="5837" ht="15" customHeight="1"/>
    <row r="5838" ht="15" customHeight="1"/>
    <row r="5839" ht="15" customHeight="1"/>
    <row r="5840" ht="15" customHeight="1"/>
    <row r="5841" ht="15" customHeight="1"/>
    <row r="5842" ht="15" customHeight="1"/>
    <row r="5843" ht="15" customHeight="1"/>
    <row r="5844" ht="15" customHeight="1"/>
    <row r="5845" ht="15" customHeight="1"/>
    <row r="5846" ht="15" customHeight="1"/>
    <row r="5847" ht="15" customHeight="1"/>
    <row r="5848" ht="15" customHeight="1"/>
    <row r="5849" ht="15" customHeight="1"/>
    <row r="5850" ht="15" customHeight="1"/>
    <row r="5851" ht="15" customHeight="1"/>
    <row r="5852" ht="15" customHeight="1"/>
    <row r="5853" ht="15" customHeight="1"/>
    <row r="5854" ht="15" customHeight="1"/>
    <row r="5855" ht="15" customHeight="1"/>
    <row r="5856" ht="15" customHeight="1"/>
    <row r="5857" ht="15" customHeight="1"/>
    <row r="5858" ht="15" customHeight="1"/>
    <row r="5859" ht="15" customHeight="1"/>
    <row r="5860" ht="15" customHeight="1"/>
    <row r="5861" ht="15" customHeight="1"/>
    <row r="5862" ht="15" customHeight="1"/>
    <row r="5863" ht="15" customHeight="1"/>
    <row r="5864" ht="15" customHeight="1"/>
    <row r="5865" ht="15" customHeight="1"/>
    <row r="5866" ht="15" customHeight="1"/>
    <row r="5867" ht="15" customHeight="1"/>
    <row r="5868" ht="15" customHeight="1"/>
    <row r="5869" ht="15" customHeight="1"/>
    <row r="5870" ht="15" customHeight="1"/>
    <row r="5871" ht="15" customHeight="1"/>
    <row r="5872" ht="15" customHeight="1"/>
    <row r="5873" ht="15" customHeight="1"/>
    <row r="5874" ht="15" customHeight="1"/>
    <row r="5875" ht="15" customHeight="1"/>
    <row r="5876" ht="15" customHeight="1"/>
    <row r="5877" ht="15" customHeight="1"/>
    <row r="5878" ht="15" customHeight="1"/>
    <row r="5879" ht="15" customHeight="1"/>
    <row r="5880" ht="15" customHeight="1"/>
    <row r="5881" ht="15" customHeight="1"/>
    <row r="5882" ht="15" customHeight="1"/>
    <row r="5883" ht="15" customHeight="1"/>
    <row r="5884" ht="15" customHeight="1"/>
    <row r="5885" ht="15" customHeight="1"/>
    <row r="5886" ht="15" customHeight="1"/>
    <row r="5887" ht="15" customHeight="1"/>
    <row r="5888" ht="15" customHeight="1"/>
    <row r="5889" ht="15" customHeight="1"/>
    <row r="5890" ht="15" customHeight="1"/>
    <row r="5891" ht="15" customHeight="1"/>
    <row r="5892" ht="15" customHeight="1"/>
    <row r="5893" ht="15" customHeight="1"/>
    <row r="5894" ht="15" customHeight="1"/>
    <row r="5895" ht="15" customHeight="1"/>
    <row r="5896" ht="15" customHeight="1"/>
    <row r="5897" ht="15" customHeight="1"/>
    <row r="5898" ht="15" customHeight="1"/>
    <row r="5899" ht="15" customHeight="1"/>
    <row r="5900" ht="15" customHeight="1"/>
    <row r="5901" ht="15" customHeight="1"/>
    <row r="5902" ht="15" customHeight="1"/>
    <row r="5903" ht="15" customHeight="1"/>
    <row r="5904" ht="15" customHeight="1"/>
    <row r="5905" ht="15" customHeight="1"/>
    <row r="5906" ht="15" customHeight="1"/>
    <row r="5907" ht="15" customHeight="1"/>
    <row r="5908" ht="15" customHeight="1"/>
    <row r="5909" ht="15" customHeight="1"/>
    <row r="5910" ht="15" customHeight="1"/>
    <row r="5911" ht="15" customHeight="1"/>
    <row r="5912" ht="15" customHeight="1"/>
    <row r="5913" ht="15" customHeight="1"/>
    <row r="5914" ht="15" customHeight="1"/>
    <row r="5915" ht="15" customHeight="1"/>
    <row r="5916" ht="15" customHeight="1"/>
    <row r="5917" ht="15" customHeight="1"/>
    <row r="5918" ht="15" customHeight="1"/>
    <row r="5919" ht="15" customHeight="1"/>
    <row r="5920" ht="15" customHeight="1"/>
    <row r="5921" ht="15" customHeight="1"/>
    <row r="5922" ht="15" customHeight="1"/>
    <row r="5923" ht="15" customHeight="1"/>
    <row r="5924" ht="15" customHeight="1"/>
    <row r="5925" ht="15" customHeight="1"/>
    <row r="5926" ht="15" customHeight="1"/>
    <row r="5927" ht="15" customHeight="1"/>
    <row r="5928" ht="15" customHeight="1"/>
    <row r="5929" ht="15" customHeight="1"/>
    <row r="5930" ht="15" customHeight="1"/>
    <row r="5931" ht="15" customHeight="1"/>
    <row r="5932" ht="15" customHeight="1"/>
    <row r="5933" ht="15" customHeight="1"/>
    <row r="5934" ht="15" customHeight="1"/>
    <row r="5935" ht="15" customHeight="1"/>
    <row r="5936" ht="15" customHeight="1"/>
    <row r="5937" ht="15" customHeight="1"/>
    <row r="5938" ht="15" customHeight="1"/>
    <row r="5939" ht="15" customHeight="1"/>
    <row r="5940" ht="15" customHeight="1"/>
    <row r="5941" ht="15" customHeight="1"/>
    <row r="5942" ht="15" customHeight="1"/>
    <row r="5943" ht="15" customHeight="1"/>
    <row r="5944" ht="15" customHeight="1"/>
    <row r="5945" ht="15" customHeight="1"/>
    <row r="5946" ht="15" customHeight="1"/>
    <row r="5947" ht="15" customHeight="1"/>
    <row r="5948" ht="15" customHeight="1"/>
    <row r="5949" ht="15" customHeight="1"/>
    <row r="5950" ht="15" customHeight="1"/>
    <row r="5951" ht="15" customHeight="1"/>
    <row r="5952" ht="15" customHeight="1"/>
    <row r="5953" ht="15" customHeight="1"/>
    <row r="5954" ht="15" customHeight="1"/>
    <row r="5955" ht="15" customHeight="1"/>
    <row r="5956" ht="15" customHeight="1"/>
    <row r="5957" ht="15" customHeight="1"/>
    <row r="5958" ht="15" customHeight="1"/>
    <row r="5959" ht="15" customHeight="1"/>
    <row r="5960" ht="15" customHeight="1"/>
    <row r="5961" ht="15" customHeight="1"/>
    <row r="5962" ht="15" customHeight="1"/>
    <row r="5963" ht="15" customHeight="1"/>
    <row r="5964" ht="15" customHeight="1"/>
    <row r="5965" ht="15" customHeight="1"/>
    <row r="5966" ht="15" customHeight="1"/>
    <row r="5967" ht="15" customHeight="1"/>
    <row r="5968" ht="15" customHeight="1"/>
    <row r="5969" ht="15" customHeight="1"/>
    <row r="5970" ht="15" customHeight="1"/>
    <row r="5971" ht="15" customHeight="1"/>
    <row r="5972" ht="15" customHeight="1"/>
    <row r="5973" ht="15" customHeight="1"/>
    <row r="5974" ht="15" customHeight="1"/>
    <row r="5975" ht="15" customHeight="1"/>
    <row r="5976" ht="15" customHeight="1"/>
    <row r="5977" ht="15" customHeight="1"/>
    <row r="5978" ht="15" customHeight="1"/>
    <row r="5979" ht="15" customHeight="1"/>
    <row r="5980" ht="15" customHeight="1"/>
    <row r="5981" ht="15" customHeight="1"/>
    <row r="5982" ht="15" customHeight="1"/>
    <row r="5983" ht="15" customHeight="1"/>
    <row r="5984" ht="15" customHeight="1"/>
    <row r="5985" ht="15" customHeight="1"/>
    <row r="5986" ht="15" customHeight="1"/>
    <row r="5987" ht="15" customHeight="1"/>
    <row r="5988" ht="15" customHeight="1"/>
    <row r="5989" ht="15" customHeight="1"/>
    <row r="5990" ht="15" customHeight="1"/>
    <row r="5991" ht="15" customHeight="1"/>
    <row r="5992" ht="15" customHeight="1"/>
    <row r="5993" ht="15" customHeight="1"/>
    <row r="5994" ht="15" customHeight="1"/>
    <row r="5995" ht="15" customHeight="1"/>
    <row r="5996" ht="15" customHeight="1"/>
    <row r="5997" ht="15" customHeight="1"/>
    <row r="5998" ht="15" customHeight="1"/>
    <row r="5999" ht="15" customHeight="1"/>
    <row r="6000" ht="15" customHeight="1"/>
    <row r="6001" ht="15" customHeight="1"/>
    <row r="6002" ht="15" customHeight="1"/>
    <row r="6003" ht="15" customHeight="1"/>
    <row r="6004" ht="15" customHeight="1"/>
    <row r="6005" ht="15" customHeight="1"/>
    <row r="6006" ht="15" customHeight="1"/>
    <row r="6007" ht="15" customHeight="1"/>
    <row r="6008" ht="15" customHeight="1"/>
    <row r="6009" ht="15" customHeight="1"/>
    <row r="6010" ht="15" customHeight="1"/>
    <row r="6011" ht="15" customHeight="1"/>
    <row r="6012" ht="15" customHeight="1"/>
    <row r="6013" ht="15" customHeight="1"/>
    <row r="6014" ht="15" customHeight="1"/>
    <row r="6015" ht="15" customHeight="1"/>
    <row r="6016" ht="15" customHeight="1"/>
    <row r="6017" ht="15" customHeight="1"/>
    <row r="6018" ht="15" customHeight="1"/>
    <row r="6019" ht="15" customHeight="1"/>
    <row r="6020" ht="15" customHeight="1"/>
    <row r="6021" ht="15" customHeight="1"/>
    <row r="6022" ht="15" customHeight="1"/>
    <row r="6023" ht="15" customHeight="1"/>
    <row r="6024" ht="15" customHeight="1"/>
    <row r="6025" ht="15" customHeight="1"/>
    <row r="6026" ht="15" customHeight="1"/>
    <row r="6027" ht="15" customHeight="1"/>
    <row r="6028" ht="15" customHeight="1"/>
    <row r="6029" ht="15" customHeight="1"/>
    <row r="6030" ht="15" customHeight="1"/>
    <row r="6031" ht="15" customHeight="1"/>
    <row r="6032" ht="15" customHeight="1"/>
    <row r="6033" ht="15" customHeight="1"/>
    <row r="6034" ht="15" customHeight="1"/>
    <row r="6035" ht="15" customHeight="1"/>
    <row r="6036" ht="15" customHeight="1"/>
    <row r="6037" ht="15" customHeight="1"/>
    <row r="6038" ht="15" customHeight="1"/>
    <row r="6039" ht="15" customHeight="1"/>
    <row r="6040" ht="15" customHeight="1"/>
    <row r="6041" ht="15" customHeight="1"/>
    <row r="6042" ht="15" customHeight="1"/>
    <row r="6043" ht="15" customHeight="1"/>
    <row r="6044" ht="15" customHeight="1"/>
    <row r="6045" ht="15" customHeight="1"/>
    <row r="6046" ht="15" customHeight="1"/>
    <row r="6047" ht="15" customHeight="1"/>
    <row r="6048" ht="15" customHeight="1"/>
    <row r="6049" ht="15" customHeight="1"/>
    <row r="6050" ht="15" customHeight="1"/>
    <row r="6051" ht="15" customHeight="1"/>
    <row r="6052" ht="15" customHeight="1"/>
    <row r="6053" ht="15" customHeight="1"/>
    <row r="6054" ht="15" customHeight="1"/>
    <row r="6055" ht="15" customHeight="1"/>
    <row r="6056" ht="15" customHeight="1"/>
    <row r="6057" ht="15" customHeight="1"/>
    <row r="6058" ht="15" customHeight="1"/>
    <row r="6059" ht="15" customHeight="1"/>
    <row r="6060" ht="15" customHeight="1"/>
    <row r="6061" ht="15" customHeight="1"/>
    <row r="6062" ht="15" customHeight="1"/>
    <row r="6063" ht="15" customHeight="1"/>
    <row r="6064" ht="15" customHeight="1"/>
    <row r="6065" ht="15" customHeight="1"/>
    <row r="6066" ht="15" customHeight="1"/>
    <row r="6067" ht="15" customHeight="1"/>
    <row r="6068" ht="15" customHeight="1"/>
    <row r="6069" ht="15" customHeight="1"/>
    <row r="6070" ht="15" customHeight="1"/>
    <row r="6071" ht="15" customHeight="1"/>
    <row r="6072" ht="15" customHeight="1"/>
    <row r="6073" ht="15" customHeight="1"/>
    <row r="6074" ht="15" customHeight="1"/>
    <row r="6075" ht="15" customHeight="1"/>
    <row r="6076" ht="15" customHeight="1"/>
    <row r="6077" ht="15" customHeight="1"/>
    <row r="6078" ht="15" customHeight="1"/>
    <row r="6079" ht="15" customHeight="1"/>
    <row r="6080" ht="15" customHeight="1"/>
    <row r="6081" ht="15" customHeight="1"/>
    <row r="6082" ht="15" customHeight="1"/>
    <row r="6083" ht="15" customHeight="1"/>
    <row r="6084" ht="15" customHeight="1"/>
    <row r="6085" ht="15" customHeight="1"/>
    <row r="6086" ht="15" customHeight="1"/>
    <row r="6087" ht="15" customHeight="1"/>
    <row r="6088" ht="15" customHeight="1"/>
    <row r="6089" ht="15" customHeight="1"/>
    <row r="6090" ht="15" customHeight="1"/>
    <row r="6091" ht="15" customHeight="1"/>
    <row r="6092" ht="15" customHeight="1"/>
    <row r="6093" ht="15" customHeight="1"/>
    <row r="6094" ht="15" customHeight="1"/>
    <row r="6095" ht="15" customHeight="1"/>
    <row r="6096" ht="15" customHeight="1"/>
    <row r="6097" ht="15" customHeight="1"/>
    <row r="6098" ht="15" customHeight="1"/>
    <row r="6099" ht="15" customHeight="1"/>
    <row r="6100" ht="15" customHeight="1"/>
    <row r="6101" ht="15" customHeight="1"/>
    <row r="6102" ht="15" customHeight="1"/>
    <row r="6103" ht="15" customHeight="1"/>
    <row r="6104" ht="15" customHeight="1"/>
    <row r="6105" ht="15" customHeight="1"/>
    <row r="6106" ht="15" customHeight="1"/>
    <row r="6107" ht="15" customHeight="1"/>
    <row r="6108" ht="15" customHeight="1"/>
    <row r="6109" ht="15" customHeight="1"/>
    <row r="6110" ht="15" customHeight="1"/>
    <row r="6111" ht="15" customHeight="1"/>
    <row r="6112" ht="15" customHeight="1"/>
    <row r="6113" ht="15" customHeight="1"/>
    <row r="6114" ht="15" customHeight="1"/>
    <row r="6115" ht="15" customHeight="1"/>
    <row r="6116" ht="15" customHeight="1"/>
    <row r="6117" ht="15" customHeight="1"/>
    <row r="6118" ht="15" customHeight="1"/>
    <row r="6119" ht="15" customHeight="1"/>
    <row r="6120" ht="15" customHeight="1"/>
    <row r="6121" ht="15" customHeight="1"/>
    <row r="6122" ht="15" customHeight="1"/>
    <row r="6123" ht="15" customHeight="1"/>
    <row r="6124" ht="15" customHeight="1"/>
    <row r="6125" ht="15" customHeight="1"/>
    <row r="6126" ht="15" customHeight="1"/>
    <row r="6127" ht="15" customHeight="1"/>
    <row r="6128" ht="15" customHeight="1"/>
    <row r="6129" ht="15" customHeight="1"/>
    <row r="6130" ht="15" customHeight="1"/>
    <row r="6131" ht="15" customHeight="1"/>
    <row r="6132" ht="15" customHeight="1"/>
    <row r="6133" ht="15" customHeight="1"/>
    <row r="6134" ht="15" customHeight="1"/>
    <row r="6135" ht="15" customHeight="1"/>
    <row r="6136" ht="15" customHeight="1"/>
    <row r="6137" ht="15" customHeight="1"/>
    <row r="6138" ht="15" customHeight="1"/>
    <row r="6139" ht="15" customHeight="1"/>
    <row r="6140" ht="15" customHeight="1"/>
    <row r="6141" ht="15" customHeight="1"/>
    <row r="6142" ht="15" customHeight="1"/>
    <row r="6143" ht="15" customHeight="1"/>
    <row r="6144" ht="15" customHeight="1"/>
    <row r="6145" ht="15" customHeight="1"/>
    <row r="6146" ht="15" customHeight="1"/>
    <row r="6147" ht="15" customHeight="1"/>
    <row r="6148" ht="15" customHeight="1"/>
    <row r="6149" ht="15" customHeight="1"/>
    <row r="6150" ht="15" customHeight="1"/>
    <row r="6151" ht="15" customHeight="1"/>
    <row r="6152" ht="15" customHeight="1"/>
    <row r="6153" ht="15" customHeight="1"/>
    <row r="6154" ht="15" customHeight="1"/>
    <row r="6155" ht="15" customHeight="1"/>
    <row r="6156" ht="15" customHeight="1"/>
    <row r="6157" ht="15" customHeight="1"/>
    <row r="6158" ht="15" customHeight="1"/>
    <row r="6159" ht="15" customHeight="1"/>
    <row r="6160" ht="15" customHeight="1"/>
    <row r="6161" ht="15" customHeight="1"/>
    <row r="6162" ht="15" customHeight="1"/>
    <row r="6163" ht="15" customHeight="1"/>
    <row r="6164" ht="15" customHeight="1"/>
    <row r="6165" ht="15" customHeight="1"/>
    <row r="6166" ht="15" customHeight="1"/>
    <row r="6167" ht="15" customHeight="1"/>
    <row r="6168" ht="15" customHeight="1"/>
    <row r="6169" ht="15" customHeight="1"/>
    <row r="6170" ht="15" customHeight="1"/>
    <row r="6171" ht="15" customHeight="1"/>
    <row r="6172" ht="15" customHeight="1"/>
    <row r="6173" ht="15" customHeight="1"/>
    <row r="6174" ht="15" customHeight="1"/>
    <row r="6175" ht="15" customHeight="1"/>
    <row r="6176" ht="15" customHeight="1"/>
    <row r="6177" ht="15" customHeight="1"/>
    <row r="6178" ht="15" customHeight="1"/>
    <row r="6179" ht="15" customHeight="1"/>
    <row r="6180" ht="15" customHeight="1"/>
    <row r="6181" ht="15" customHeight="1"/>
    <row r="6182" ht="15" customHeight="1"/>
    <row r="6183" ht="15" customHeight="1"/>
    <row r="6184" ht="15" customHeight="1"/>
    <row r="6185" ht="15" customHeight="1"/>
    <row r="6186" ht="15" customHeight="1"/>
    <row r="6187" ht="15" customHeight="1"/>
    <row r="6188" ht="15" customHeight="1"/>
    <row r="6189" ht="15" customHeight="1"/>
    <row r="6190" ht="15" customHeight="1"/>
    <row r="6191" ht="15" customHeight="1"/>
    <row r="6192" ht="15" customHeight="1"/>
    <row r="6193" ht="15" customHeight="1"/>
    <row r="6194" ht="15" customHeight="1"/>
    <row r="6195" ht="15" customHeight="1"/>
    <row r="6196" ht="15" customHeight="1"/>
    <row r="6197" ht="15" customHeight="1"/>
    <row r="6198" ht="15" customHeight="1"/>
    <row r="6199" ht="15" customHeight="1"/>
    <row r="6200" ht="15" customHeight="1"/>
    <row r="6201" ht="15" customHeight="1"/>
    <row r="6202" ht="15" customHeight="1"/>
    <row r="6203" ht="15" customHeight="1"/>
    <row r="6204" ht="15" customHeight="1"/>
    <row r="6205" ht="15" customHeight="1"/>
    <row r="6206" ht="15" customHeight="1"/>
    <row r="6207" ht="15" customHeight="1"/>
    <row r="6208" ht="15" customHeight="1"/>
    <row r="6209" ht="15" customHeight="1"/>
    <row r="6210" ht="15" customHeight="1"/>
    <row r="6211" ht="15" customHeight="1"/>
    <row r="6212" ht="15" customHeight="1"/>
    <row r="6213" ht="15" customHeight="1"/>
    <row r="6214" ht="15" customHeight="1"/>
    <row r="6215" ht="15" customHeight="1"/>
    <row r="6216" ht="15" customHeight="1"/>
    <row r="6217" ht="15" customHeight="1"/>
    <row r="6218" ht="15" customHeight="1"/>
    <row r="6219" ht="15" customHeight="1"/>
    <row r="6220" ht="15" customHeight="1"/>
    <row r="6221" ht="15" customHeight="1"/>
    <row r="6222" ht="15" customHeight="1"/>
    <row r="6223" ht="15" customHeight="1"/>
    <row r="6224" ht="15" customHeight="1"/>
    <row r="6225" ht="15" customHeight="1"/>
    <row r="6226" ht="15" customHeight="1"/>
    <row r="6227" ht="15" customHeight="1"/>
    <row r="6228" ht="15" customHeight="1"/>
    <row r="6229" ht="15" customHeight="1"/>
    <row r="6230" ht="15" customHeight="1"/>
    <row r="6231" ht="15" customHeight="1"/>
    <row r="6232" ht="15" customHeight="1"/>
    <row r="6233" ht="15" customHeight="1"/>
    <row r="6234" ht="15" customHeight="1"/>
    <row r="6235" ht="15" customHeight="1"/>
    <row r="6236" ht="15" customHeight="1"/>
    <row r="6237" ht="15" customHeight="1"/>
    <row r="6238" ht="15" customHeight="1"/>
    <row r="6239" ht="15" customHeight="1"/>
    <row r="6240" ht="15" customHeight="1"/>
    <row r="6241" ht="15" customHeight="1"/>
    <row r="6242" ht="15" customHeight="1"/>
    <row r="6243" ht="15" customHeight="1"/>
    <row r="6244" ht="15" customHeight="1"/>
    <row r="6245" ht="15" customHeight="1"/>
    <row r="6246" ht="15" customHeight="1"/>
    <row r="6247" ht="15" customHeight="1"/>
    <row r="6248" ht="15" customHeight="1"/>
    <row r="6249" ht="15" customHeight="1"/>
    <row r="6250" ht="15" customHeight="1"/>
    <row r="6251" ht="15" customHeight="1"/>
    <row r="6252" ht="15" customHeight="1"/>
    <row r="6253" ht="15" customHeight="1"/>
    <row r="6254" ht="15" customHeight="1"/>
    <row r="6255" ht="15" customHeight="1"/>
    <row r="6256" ht="15" customHeight="1"/>
    <row r="6257" ht="15" customHeight="1"/>
    <row r="6258" ht="15" customHeight="1"/>
    <row r="6259" ht="15" customHeight="1"/>
    <row r="6260" ht="15" customHeight="1"/>
    <row r="6261" ht="15" customHeight="1"/>
    <row r="6262" ht="15" customHeight="1"/>
    <row r="6263" ht="15" customHeight="1"/>
    <row r="6264" ht="15" customHeight="1"/>
    <row r="6265" ht="15" customHeight="1"/>
    <row r="6266" ht="15" customHeight="1"/>
    <row r="6267" ht="15" customHeight="1"/>
    <row r="6268" ht="15" customHeight="1"/>
    <row r="6269" ht="15" customHeight="1"/>
    <row r="6270" ht="15" customHeight="1"/>
    <row r="6271" ht="15" customHeight="1"/>
    <row r="6272" ht="15" customHeight="1"/>
    <row r="6273" ht="15" customHeight="1"/>
    <row r="6274" ht="15" customHeight="1"/>
    <row r="6275" ht="15" customHeight="1"/>
    <row r="6276" ht="15" customHeight="1"/>
    <row r="6277" ht="15" customHeight="1"/>
    <row r="6278" ht="15" customHeight="1"/>
    <row r="6279" ht="15" customHeight="1"/>
    <row r="6280" ht="15" customHeight="1"/>
    <row r="6281" ht="15" customHeight="1"/>
    <row r="6282" ht="15" customHeight="1"/>
    <row r="6283" ht="15" customHeight="1"/>
    <row r="6284" ht="15" customHeight="1"/>
    <row r="6285" ht="15" customHeight="1"/>
    <row r="6286" ht="15" customHeight="1"/>
    <row r="6287" ht="15" customHeight="1"/>
    <row r="6288" ht="15" customHeight="1"/>
    <row r="6289" ht="15" customHeight="1"/>
    <row r="6290" ht="15" customHeight="1"/>
    <row r="6291" ht="15" customHeight="1"/>
    <row r="6292" ht="15" customHeight="1"/>
    <row r="6293" ht="15" customHeight="1"/>
    <row r="6294" ht="15" customHeight="1"/>
    <row r="6295" ht="15" customHeight="1"/>
    <row r="6296" ht="15" customHeight="1"/>
    <row r="6297" ht="15" customHeight="1"/>
    <row r="6298" ht="15" customHeight="1"/>
    <row r="6299" ht="15" customHeight="1"/>
    <row r="6300" ht="15" customHeight="1"/>
    <row r="6301" ht="15" customHeight="1"/>
    <row r="6302" ht="15" customHeight="1"/>
    <row r="6303" ht="15" customHeight="1"/>
    <row r="6304" ht="15" customHeight="1"/>
    <row r="6305" ht="15" customHeight="1"/>
    <row r="6306" ht="15" customHeight="1"/>
    <row r="6307" ht="15" customHeight="1"/>
    <row r="6308" ht="15" customHeight="1"/>
    <row r="6309" ht="15" customHeight="1"/>
    <row r="6310" ht="15" customHeight="1"/>
    <row r="6311" ht="15" customHeight="1"/>
    <row r="6312" ht="15" customHeight="1"/>
    <row r="6313" ht="15" customHeight="1"/>
    <row r="6314" ht="15" customHeight="1"/>
    <row r="6315" ht="15" customHeight="1"/>
    <row r="6316" ht="15" customHeight="1"/>
    <row r="6317" ht="15" customHeight="1"/>
    <row r="6318" ht="15" customHeight="1"/>
    <row r="6319" ht="15" customHeight="1"/>
    <row r="6320" ht="15" customHeight="1"/>
    <row r="6321" ht="15" customHeight="1"/>
    <row r="6322" ht="15" customHeight="1"/>
    <row r="6323" ht="15" customHeight="1"/>
    <row r="6324" ht="15" customHeight="1"/>
    <row r="6325" ht="15" customHeight="1"/>
    <row r="6326" ht="15" customHeight="1"/>
    <row r="6327" ht="15" customHeight="1"/>
    <row r="6328" ht="15" customHeight="1"/>
    <row r="6329" ht="15" customHeight="1"/>
    <row r="6330" ht="15" customHeight="1"/>
    <row r="6331" ht="15" customHeight="1"/>
    <row r="6332" ht="15" customHeight="1"/>
    <row r="6333" ht="15" customHeight="1"/>
    <row r="6334" ht="15" customHeight="1"/>
    <row r="6335" ht="15" customHeight="1"/>
    <row r="6336" ht="15" customHeight="1"/>
    <row r="6337" ht="15" customHeight="1"/>
    <row r="6338" ht="15" customHeight="1"/>
    <row r="6339" ht="15" customHeight="1"/>
    <row r="6340" ht="15" customHeight="1"/>
    <row r="6341" ht="15" customHeight="1"/>
    <row r="6342" ht="15" customHeight="1"/>
    <row r="6343" ht="15" customHeight="1"/>
    <row r="6344" ht="15" customHeight="1"/>
    <row r="6345" ht="15" customHeight="1"/>
    <row r="6346" ht="15" customHeight="1"/>
    <row r="6347" ht="15" customHeight="1"/>
    <row r="6348" ht="15" customHeight="1"/>
    <row r="6349" ht="15" customHeight="1"/>
    <row r="6350" ht="15" customHeight="1"/>
    <row r="6351" ht="15" customHeight="1"/>
    <row r="6352" ht="15" customHeight="1"/>
    <row r="6353" ht="15" customHeight="1"/>
    <row r="6354" ht="15" customHeight="1"/>
    <row r="6355" ht="15" customHeight="1"/>
    <row r="6356" ht="15" customHeight="1"/>
    <row r="6357" ht="15" customHeight="1"/>
    <row r="6358" ht="15" customHeight="1"/>
    <row r="6359" ht="15" customHeight="1"/>
    <row r="6360" ht="15" customHeight="1"/>
    <row r="6361" ht="15" customHeight="1"/>
    <row r="6362" ht="15" customHeight="1"/>
    <row r="6363" ht="15" customHeight="1"/>
    <row r="6364" ht="15" customHeight="1"/>
    <row r="6365" ht="15" customHeight="1"/>
    <row r="6366" ht="15" customHeight="1"/>
    <row r="6367" ht="15" customHeight="1"/>
    <row r="6368" ht="15" customHeight="1"/>
    <row r="6369" ht="15" customHeight="1"/>
    <row r="6370" ht="15" customHeight="1"/>
    <row r="6371" ht="15" customHeight="1"/>
    <row r="6372" ht="15" customHeight="1"/>
    <row r="6373" ht="15" customHeight="1"/>
    <row r="6374" ht="15" customHeight="1"/>
    <row r="6375" ht="15" customHeight="1"/>
    <row r="6376" ht="15" customHeight="1"/>
    <row r="6377" ht="15" customHeight="1"/>
    <row r="6378" ht="15" customHeight="1"/>
    <row r="6379" ht="15" customHeight="1"/>
    <row r="6380" ht="15" customHeight="1"/>
    <row r="6381" ht="15" customHeight="1"/>
    <row r="6382" ht="15" customHeight="1"/>
    <row r="6383" ht="15" customHeight="1"/>
    <row r="6384" ht="15" customHeight="1"/>
    <row r="6385" ht="15" customHeight="1"/>
    <row r="6386" ht="15" customHeight="1"/>
    <row r="6387" ht="15" customHeight="1"/>
    <row r="6388" ht="15" customHeight="1"/>
    <row r="6389" ht="15" customHeight="1"/>
    <row r="6390" ht="15" customHeight="1"/>
    <row r="6391" ht="15" customHeight="1"/>
    <row r="6392" ht="15" customHeight="1"/>
    <row r="6393" ht="15" customHeight="1"/>
    <row r="6394" ht="15" customHeight="1"/>
    <row r="6395" ht="15" customHeight="1"/>
    <row r="6396" ht="15" customHeight="1"/>
    <row r="6397" ht="15" customHeight="1"/>
    <row r="6398" ht="15" customHeight="1"/>
    <row r="6399" ht="15" customHeight="1"/>
    <row r="6400" ht="15" customHeight="1"/>
    <row r="6401" ht="15" customHeight="1"/>
    <row r="6402" ht="15" customHeight="1"/>
    <row r="6403" ht="15" customHeight="1"/>
    <row r="6404" ht="15" customHeight="1"/>
    <row r="6405" ht="15" customHeight="1"/>
    <row r="6406" ht="15" customHeight="1"/>
    <row r="6407" ht="15" customHeight="1"/>
    <row r="6408" ht="15" customHeight="1"/>
    <row r="6409" ht="15" customHeight="1"/>
    <row r="6410" ht="15" customHeight="1"/>
    <row r="6411" ht="15" customHeight="1"/>
    <row r="6412" ht="15" customHeight="1"/>
    <row r="6413" ht="15" customHeight="1"/>
    <row r="6414" ht="15" customHeight="1"/>
    <row r="6415" ht="15" customHeight="1"/>
    <row r="6416" ht="15" customHeight="1"/>
    <row r="6417" ht="15" customHeight="1"/>
    <row r="6418" ht="15" customHeight="1"/>
    <row r="6419" ht="15" customHeight="1"/>
    <row r="6420" ht="15" customHeight="1"/>
    <row r="6421" ht="15" customHeight="1"/>
    <row r="6422" ht="15" customHeight="1"/>
    <row r="6423" ht="15" customHeight="1"/>
    <row r="6424" ht="15" customHeight="1"/>
    <row r="6425" ht="15" customHeight="1"/>
    <row r="6426" ht="15" customHeight="1"/>
    <row r="6427" ht="15" customHeight="1"/>
    <row r="6428" ht="15" customHeight="1"/>
    <row r="6429" ht="15" customHeight="1"/>
    <row r="6430" ht="15" customHeight="1"/>
    <row r="6431" ht="15" customHeight="1"/>
    <row r="6432" ht="15" customHeight="1"/>
    <row r="6433" ht="15" customHeight="1"/>
    <row r="6434" ht="15" customHeight="1"/>
    <row r="6435" ht="15" customHeight="1"/>
    <row r="6436" ht="15" customHeight="1"/>
    <row r="6437" ht="15" customHeight="1"/>
    <row r="6438" ht="15" customHeight="1"/>
    <row r="6439" ht="15" customHeight="1"/>
    <row r="6440" ht="15" customHeight="1"/>
    <row r="6441" ht="15" customHeight="1"/>
    <row r="6442" ht="15" customHeight="1"/>
    <row r="6443" ht="15" customHeight="1"/>
    <row r="6444" ht="15" customHeight="1"/>
    <row r="6445" ht="15" customHeight="1"/>
    <row r="6446" ht="15" customHeight="1"/>
    <row r="6447" ht="15" customHeight="1"/>
    <row r="6448" ht="15" customHeight="1"/>
    <row r="6449" ht="15" customHeight="1"/>
    <row r="6450" ht="15" customHeight="1"/>
    <row r="6451" ht="15" customHeight="1"/>
    <row r="6452" ht="15" customHeight="1"/>
    <row r="6453" ht="15" customHeight="1"/>
    <row r="6454" ht="15" customHeight="1"/>
    <row r="6455" ht="15" customHeight="1"/>
    <row r="6456" ht="15" customHeight="1"/>
    <row r="6457" ht="15" customHeight="1"/>
    <row r="6458" ht="15" customHeight="1"/>
    <row r="6459" ht="15" customHeight="1"/>
    <row r="6460" ht="15" customHeight="1"/>
    <row r="6461" ht="15" customHeight="1"/>
    <row r="6462" ht="15" customHeight="1"/>
    <row r="6463" ht="15" customHeight="1"/>
    <row r="6464" ht="15" customHeight="1"/>
    <row r="6465" ht="15" customHeight="1"/>
    <row r="6466" ht="15" customHeight="1"/>
    <row r="6467" ht="15" customHeight="1"/>
    <row r="6468" ht="15" customHeight="1"/>
    <row r="6469" ht="15" customHeight="1"/>
    <row r="6470" ht="15" customHeight="1"/>
    <row r="6471" ht="15" customHeight="1"/>
    <row r="6472" ht="15" customHeight="1"/>
    <row r="6473" ht="15" customHeight="1"/>
    <row r="6474" ht="15" customHeight="1"/>
    <row r="6475" ht="15" customHeight="1"/>
    <row r="6476" ht="15" customHeight="1"/>
    <row r="6477" ht="15" customHeight="1"/>
    <row r="6478" ht="15" customHeight="1"/>
    <row r="6479" ht="15" customHeight="1"/>
    <row r="6480" ht="15" customHeight="1"/>
    <row r="6481" ht="15" customHeight="1"/>
    <row r="6482" ht="15" customHeight="1"/>
    <row r="6483" ht="15" customHeight="1"/>
    <row r="6484" ht="15" customHeight="1"/>
    <row r="6485" ht="15" customHeight="1"/>
    <row r="6486" ht="15" customHeight="1"/>
    <row r="6487" ht="15" customHeight="1"/>
    <row r="6488" ht="15" customHeight="1"/>
    <row r="6489" ht="15" customHeight="1"/>
    <row r="6490" ht="15" customHeight="1"/>
    <row r="6491" ht="15" customHeight="1"/>
    <row r="6492" ht="15" customHeight="1"/>
    <row r="6493" ht="15" customHeight="1"/>
    <row r="6494" ht="15" customHeight="1"/>
    <row r="6495" ht="15" customHeight="1"/>
    <row r="6496" ht="15" customHeight="1"/>
    <row r="6497" ht="15" customHeight="1"/>
    <row r="6498" ht="15" customHeight="1"/>
    <row r="6499" ht="15" customHeight="1"/>
    <row r="6500" ht="15" customHeight="1"/>
    <row r="6501" ht="15" customHeight="1"/>
    <row r="6502" ht="15" customHeight="1"/>
    <row r="6503" ht="15" customHeight="1"/>
    <row r="6504" ht="15" customHeight="1"/>
    <row r="6505" ht="15" customHeight="1"/>
    <row r="6506" ht="15" customHeight="1"/>
    <row r="6507" ht="15" customHeight="1"/>
    <row r="6508" ht="15" customHeight="1"/>
    <row r="6509" ht="15" customHeight="1"/>
    <row r="6510" ht="15" customHeight="1"/>
    <row r="6511" ht="15" customHeight="1"/>
    <row r="6512" ht="15" customHeight="1"/>
    <row r="6513" ht="15" customHeight="1"/>
    <row r="6514" ht="15" customHeight="1"/>
    <row r="6515" ht="15" customHeight="1"/>
    <row r="6516" ht="15" customHeight="1"/>
    <row r="6517" ht="15" customHeight="1"/>
    <row r="6518" ht="15" customHeight="1"/>
    <row r="6519" ht="15" customHeight="1"/>
    <row r="6520" ht="15" customHeight="1"/>
    <row r="6521" ht="15" customHeight="1"/>
    <row r="6522" ht="15" customHeight="1"/>
    <row r="6523" ht="15" customHeight="1"/>
    <row r="6524" ht="15" customHeight="1"/>
    <row r="6525" ht="15" customHeight="1"/>
    <row r="6526" ht="15" customHeight="1"/>
    <row r="6527" ht="15" customHeight="1"/>
    <row r="6528" ht="15" customHeight="1"/>
    <row r="6529" ht="15" customHeight="1"/>
    <row r="6530" ht="15" customHeight="1"/>
    <row r="6531" ht="15" customHeight="1"/>
    <row r="6532" ht="15" customHeight="1"/>
    <row r="6533" ht="15" customHeight="1"/>
    <row r="6534" ht="15" customHeight="1"/>
    <row r="6535" ht="15" customHeight="1"/>
    <row r="6536" ht="15" customHeight="1"/>
    <row r="6537" ht="15" customHeight="1"/>
    <row r="6538" ht="15" customHeight="1"/>
    <row r="6539" ht="15" customHeight="1"/>
    <row r="6540" ht="15" customHeight="1"/>
    <row r="6541" ht="15" customHeight="1"/>
    <row r="6542" ht="15" customHeight="1"/>
    <row r="6543" ht="15" customHeight="1"/>
    <row r="6544" ht="15" customHeight="1"/>
    <row r="6545" ht="15" customHeight="1"/>
    <row r="6546" ht="15" customHeight="1"/>
    <row r="6547" ht="15" customHeight="1"/>
    <row r="6548" ht="15" customHeight="1"/>
    <row r="6549" ht="15" customHeight="1"/>
    <row r="6550" ht="15" customHeight="1"/>
    <row r="6551" ht="15" customHeight="1"/>
    <row r="6552" ht="15" customHeight="1"/>
    <row r="6553" ht="15" customHeight="1"/>
    <row r="6554" ht="15" customHeight="1"/>
    <row r="6555" ht="15" customHeight="1"/>
    <row r="6556" ht="15" customHeight="1"/>
    <row r="6557" ht="15" customHeight="1"/>
    <row r="6558" ht="15" customHeight="1"/>
    <row r="6559" ht="15" customHeight="1"/>
    <row r="6560" ht="15" customHeight="1"/>
    <row r="6561" ht="15" customHeight="1"/>
    <row r="6562" ht="15" customHeight="1"/>
    <row r="6563" ht="15" customHeight="1"/>
    <row r="6564" ht="15" customHeight="1"/>
    <row r="6565" ht="15" customHeight="1"/>
    <row r="6566" ht="15" customHeight="1"/>
    <row r="6567" ht="15" customHeight="1"/>
    <row r="6568" ht="15" customHeight="1"/>
    <row r="6569" ht="15" customHeight="1"/>
    <row r="6570" ht="15" customHeight="1"/>
    <row r="6571" ht="15" customHeight="1"/>
    <row r="6572" ht="15" customHeight="1"/>
    <row r="6573" ht="15" customHeight="1"/>
    <row r="6574" ht="15" customHeight="1"/>
    <row r="6575" ht="15" customHeight="1"/>
    <row r="6576" ht="15" customHeight="1"/>
    <row r="6577" ht="15" customHeight="1"/>
    <row r="6578" ht="15" customHeight="1"/>
    <row r="6579" ht="15" customHeight="1"/>
    <row r="6580" ht="15" customHeight="1"/>
    <row r="6581" ht="15" customHeight="1"/>
    <row r="6582" ht="15" customHeight="1"/>
    <row r="6583" ht="15" customHeight="1"/>
    <row r="6584" ht="15" customHeight="1"/>
    <row r="6585" ht="15" customHeight="1"/>
    <row r="6586" ht="15" customHeight="1"/>
    <row r="6587" ht="15" customHeight="1"/>
    <row r="6588" ht="15" customHeight="1"/>
    <row r="6589" ht="15" customHeight="1"/>
    <row r="6590" ht="15" customHeight="1"/>
    <row r="6591" ht="15" customHeight="1"/>
    <row r="6592" ht="15" customHeight="1"/>
    <row r="6593" ht="15" customHeight="1"/>
    <row r="6594" ht="15" customHeight="1"/>
    <row r="6595" ht="15" customHeight="1"/>
    <row r="6596" ht="15" customHeight="1"/>
    <row r="6597" ht="15" customHeight="1"/>
    <row r="6598" ht="15" customHeight="1"/>
    <row r="6599" ht="15" customHeight="1"/>
    <row r="6600" ht="15" customHeight="1"/>
    <row r="6601" ht="15" customHeight="1"/>
    <row r="6602" ht="15" customHeight="1"/>
    <row r="6603" ht="15" customHeight="1"/>
    <row r="6604" ht="15" customHeight="1"/>
    <row r="6605" ht="15" customHeight="1"/>
    <row r="6606" ht="15" customHeight="1"/>
    <row r="6607" ht="15" customHeight="1"/>
    <row r="6608" ht="15" customHeight="1"/>
    <row r="6609" ht="15" customHeight="1"/>
    <row r="6610" ht="15" customHeight="1"/>
    <row r="6611" ht="15" customHeight="1"/>
    <row r="6612" ht="15" customHeight="1"/>
    <row r="6613" ht="15" customHeight="1"/>
    <row r="6614" ht="15" customHeight="1"/>
    <row r="6615" ht="15" customHeight="1"/>
    <row r="6616" ht="15" customHeight="1"/>
    <row r="6617" ht="15" customHeight="1"/>
    <row r="6618" ht="15" customHeight="1"/>
    <row r="6619" ht="15" customHeight="1"/>
    <row r="6620" ht="15" customHeight="1"/>
    <row r="6621" ht="15" customHeight="1"/>
    <row r="6622" ht="15" customHeight="1"/>
    <row r="6623" ht="15" customHeight="1"/>
    <row r="6624" ht="15" customHeight="1"/>
    <row r="6625" ht="15" customHeight="1"/>
    <row r="6626" ht="15" customHeight="1"/>
    <row r="6627" ht="15" customHeight="1"/>
    <row r="6628" ht="15" customHeight="1"/>
    <row r="6629" ht="15" customHeight="1"/>
    <row r="6630" ht="15" customHeight="1"/>
    <row r="6631" ht="15" customHeight="1"/>
    <row r="6632" ht="15" customHeight="1"/>
    <row r="6633" ht="15" customHeight="1"/>
    <row r="6634" ht="15" customHeight="1"/>
    <row r="6635" ht="15" customHeight="1"/>
    <row r="6636" ht="15" customHeight="1"/>
    <row r="6637" ht="15" customHeight="1"/>
    <row r="6638" ht="15" customHeight="1"/>
    <row r="6639" ht="15" customHeight="1"/>
    <row r="6640" ht="15" customHeight="1"/>
    <row r="6641" ht="15" customHeight="1"/>
    <row r="6642" ht="15" customHeight="1"/>
    <row r="6643" ht="15" customHeight="1"/>
    <row r="6644" ht="15" customHeight="1"/>
    <row r="6645" ht="15" customHeight="1"/>
    <row r="6646" ht="15" customHeight="1"/>
    <row r="6647" ht="15" customHeight="1"/>
    <row r="6648" ht="15" customHeight="1"/>
    <row r="6649" ht="15" customHeight="1"/>
    <row r="6650" ht="15" customHeight="1"/>
    <row r="6651" ht="15" customHeight="1"/>
    <row r="6652" ht="15" customHeight="1"/>
    <row r="6653" ht="15" customHeight="1"/>
    <row r="6654" ht="15" customHeight="1"/>
    <row r="6655" ht="15" customHeight="1"/>
    <row r="6656" ht="15" customHeight="1"/>
    <row r="6657" ht="15" customHeight="1"/>
    <row r="6658" ht="15" customHeight="1"/>
    <row r="6659" ht="15" customHeight="1"/>
    <row r="6660" ht="15" customHeight="1"/>
    <row r="6661" ht="15" customHeight="1"/>
    <row r="6662" ht="15" customHeight="1"/>
    <row r="6663" ht="15" customHeight="1"/>
    <row r="6664" ht="15" customHeight="1"/>
    <row r="6665" ht="15" customHeight="1"/>
    <row r="6666" ht="15" customHeight="1"/>
    <row r="6667" ht="15" customHeight="1"/>
    <row r="6668" ht="15" customHeight="1"/>
    <row r="6669" ht="15" customHeight="1"/>
    <row r="6670" ht="15" customHeight="1"/>
    <row r="6671" ht="15" customHeight="1"/>
    <row r="6672" ht="15" customHeight="1"/>
    <row r="6673" ht="15" customHeight="1"/>
    <row r="6674" ht="15" customHeight="1"/>
    <row r="6675" ht="15" customHeight="1"/>
    <row r="6676" ht="15" customHeight="1"/>
    <row r="6677" ht="15" customHeight="1"/>
    <row r="6678" ht="15" customHeight="1"/>
    <row r="6679" ht="15" customHeight="1"/>
    <row r="6680" ht="15" customHeight="1"/>
    <row r="6681" ht="15" customHeight="1"/>
    <row r="6682" ht="15" customHeight="1"/>
    <row r="6683" ht="15" customHeight="1"/>
    <row r="6684" ht="15" customHeight="1"/>
    <row r="6685" ht="15" customHeight="1"/>
    <row r="6686" ht="15" customHeight="1"/>
    <row r="6687" ht="15" customHeight="1"/>
    <row r="6688" ht="15" customHeight="1"/>
    <row r="6689" ht="15" customHeight="1"/>
    <row r="6690" ht="15" customHeight="1"/>
    <row r="6691" ht="15" customHeight="1"/>
    <row r="6692" ht="15" customHeight="1"/>
    <row r="6693" ht="15" customHeight="1"/>
    <row r="6694" ht="15" customHeight="1"/>
    <row r="6695" ht="15" customHeight="1"/>
    <row r="6696" ht="15" customHeight="1"/>
    <row r="6697" ht="15" customHeight="1"/>
    <row r="6698" ht="15" customHeight="1"/>
    <row r="6699" ht="15" customHeight="1"/>
    <row r="6700" ht="15" customHeight="1"/>
    <row r="6701" ht="15" customHeight="1"/>
    <row r="6702" ht="15" customHeight="1"/>
    <row r="6703" ht="15" customHeight="1"/>
    <row r="6704" ht="15" customHeight="1"/>
    <row r="6705" ht="15" customHeight="1"/>
    <row r="6706" ht="15" customHeight="1"/>
    <row r="6707" ht="15" customHeight="1"/>
    <row r="6708" ht="15" customHeight="1"/>
    <row r="6709" ht="15" customHeight="1"/>
    <row r="6710" ht="15" customHeight="1"/>
    <row r="6711" ht="15" customHeight="1"/>
    <row r="6712" ht="15" customHeight="1"/>
    <row r="6713" ht="15" customHeight="1"/>
    <row r="6714" ht="15" customHeight="1"/>
    <row r="6715" ht="15" customHeight="1"/>
    <row r="6716" ht="15" customHeight="1"/>
    <row r="6717" ht="15" customHeight="1"/>
    <row r="6718" ht="15" customHeight="1"/>
    <row r="6719" ht="15" customHeight="1"/>
    <row r="6720" ht="15" customHeight="1"/>
    <row r="6721" ht="15" customHeight="1"/>
    <row r="6722" ht="15" customHeight="1"/>
    <row r="6723" ht="15" customHeight="1"/>
    <row r="6724" ht="15" customHeight="1"/>
    <row r="6725" ht="15" customHeight="1"/>
    <row r="6726" ht="15" customHeight="1"/>
    <row r="6727" ht="15" customHeight="1"/>
    <row r="6728" ht="15" customHeight="1"/>
    <row r="6729" ht="15" customHeight="1"/>
    <row r="6730" ht="15" customHeight="1"/>
    <row r="6731" ht="15" customHeight="1"/>
    <row r="6732" ht="15" customHeight="1"/>
    <row r="6733" ht="15" customHeight="1"/>
    <row r="6734" ht="15" customHeight="1"/>
    <row r="6735" ht="15" customHeight="1"/>
    <row r="6736" ht="15" customHeight="1"/>
    <row r="6737" ht="15" customHeight="1"/>
    <row r="6738" ht="15" customHeight="1"/>
    <row r="6739" ht="15" customHeight="1"/>
    <row r="6740" ht="15" customHeight="1"/>
    <row r="6741" ht="15" customHeight="1"/>
    <row r="6742" ht="15" customHeight="1"/>
    <row r="6743" ht="15" customHeight="1"/>
    <row r="6744" ht="15" customHeight="1"/>
    <row r="6745" ht="15" customHeight="1"/>
    <row r="6746" ht="15" customHeight="1"/>
    <row r="6747" ht="15" customHeight="1"/>
    <row r="6748" ht="15" customHeight="1"/>
    <row r="6749" ht="15" customHeight="1"/>
    <row r="6750" ht="15" customHeight="1"/>
    <row r="6751" ht="15" customHeight="1"/>
    <row r="6752" ht="15" customHeight="1"/>
    <row r="6753" ht="15" customHeight="1"/>
    <row r="6754" ht="15" customHeight="1"/>
    <row r="6755" ht="15" customHeight="1"/>
    <row r="6756" ht="15" customHeight="1"/>
    <row r="6757" ht="15" customHeight="1"/>
    <row r="6758" ht="15" customHeight="1"/>
    <row r="6759" ht="15" customHeight="1"/>
    <row r="6760" ht="15" customHeight="1"/>
    <row r="6761" ht="15" customHeight="1"/>
    <row r="6762" ht="15" customHeight="1"/>
    <row r="6763" ht="15" customHeight="1"/>
    <row r="6764" ht="15" customHeight="1"/>
    <row r="6765" ht="15" customHeight="1"/>
    <row r="6766" ht="15" customHeight="1"/>
    <row r="6767" ht="15" customHeight="1"/>
    <row r="6768" ht="15" customHeight="1"/>
    <row r="6769" ht="15" customHeight="1"/>
    <row r="6770" ht="15" customHeight="1"/>
    <row r="6771" ht="15" customHeight="1"/>
    <row r="6772" ht="15" customHeight="1"/>
    <row r="6773" ht="15" customHeight="1"/>
    <row r="6774" ht="15" customHeight="1"/>
    <row r="6775" ht="15" customHeight="1"/>
    <row r="6776" ht="15" customHeight="1"/>
    <row r="6777" ht="15" customHeight="1"/>
    <row r="6778" ht="15" customHeight="1"/>
    <row r="6779" ht="15" customHeight="1"/>
    <row r="6780" ht="15" customHeight="1"/>
    <row r="6781" ht="15" customHeight="1"/>
    <row r="6782" ht="15" customHeight="1"/>
    <row r="6783" ht="15" customHeight="1"/>
    <row r="6784" ht="15" customHeight="1"/>
    <row r="6785" ht="15" customHeight="1"/>
    <row r="6786" ht="15" customHeight="1"/>
    <row r="6787" ht="15" customHeight="1"/>
    <row r="6788" ht="15" customHeight="1"/>
    <row r="6789" ht="15" customHeight="1"/>
    <row r="6790" ht="15" customHeight="1"/>
    <row r="6791" ht="15" customHeight="1"/>
    <row r="6792" ht="15" customHeight="1"/>
    <row r="6793" ht="15" customHeight="1"/>
    <row r="6794" ht="15" customHeight="1"/>
    <row r="6795" ht="15" customHeight="1"/>
    <row r="6796" ht="15" customHeight="1"/>
    <row r="6797" ht="15" customHeight="1"/>
    <row r="6798" ht="15" customHeight="1"/>
    <row r="6799" ht="15" customHeight="1"/>
    <row r="6800" ht="15" customHeight="1"/>
    <row r="6801" ht="15" customHeight="1"/>
    <row r="6802" ht="15" customHeight="1"/>
    <row r="6803" ht="15" customHeight="1"/>
    <row r="6804" ht="15" customHeight="1"/>
    <row r="6805" ht="15" customHeight="1"/>
    <row r="6806" ht="15" customHeight="1"/>
    <row r="6807" ht="15" customHeight="1"/>
    <row r="6808" ht="15" customHeight="1"/>
    <row r="6809" ht="15" customHeight="1"/>
    <row r="6810" ht="15" customHeight="1"/>
    <row r="6811" ht="15" customHeight="1"/>
    <row r="6812" ht="15" customHeight="1"/>
    <row r="6813" ht="15" customHeight="1"/>
    <row r="6814" ht="15" customHeight="1"/>
    <row r="6815" ht="15" customHeight="1"/>
    <row r="6816" ht="15" customHeight="1"/>
    <row r="6817" ht="15" customHeight="1"/>
    <row r="6818" ht="15" customHeight="1"/>
    <row r="6819" ht="15" customHeight="1"/>
    <row r="6820" ht="15" customHeight="1"/>
    <row r="6821" ht="15" customHeight="1"/>
    <row r="6822" ht="15" customHeight="1"/>
    <row r="6823" ht="15" customHeight="1"/>
    <row r="6824" ht="15" customHeight="1"/>
    <row r="6825" ht="15" customHeight="1"/>
    <row r="6826" ht="15" customHeight="1"/>
    <row r="6827" ht="15" customHeight="1"/>
    <row r="6828" ht="15" customHeight="1"/>
    <row r="6829" ht="15" customHeight="1"/>
    <row r="6830" ht="15" customHeight="1"/>
    <row r="6831" ht="15" customHeight="1"/>
    <row r="6832" ht="15" customHeight="1"/>
    <row r="6833" ht="15" customHeight="1"/>
    <row r="6834" ht="15" customHeight="1"/>
    <row r="6835" ht="15" customHeight="1"/>
    <row r="6836" ht="15" customHeight="1"/>
    <row r="6837" ht="15" customHeight="1"/>
    <row r="6838" ht="15" customHeight="1"/>
    <row r="6839" ht="15" customHeight="1"/>
    <row r="6840" ht="15" customHeight="1"/>
    <row r="6841" ht="15" customHeight="1"/>
    <row r="6842" ht="15" customHeight="1"/>
    <row r="6843" ht="15" customHeight="1"/>
    <row r="6844" ht="15" customHeight="1"/>
    <row r="6845" ht="15" customHeight="1"/>
    <row r="6846" ht="15" customHeight="1"/>
    <row r="6847" ht="15" customHeight="1"/>
    <row r="6848" ht="15" customHeight="1"/>
    <row r="6849" ht="15" customHeight="1"/>
    <row r="6850" ht="15" customHeight="1"/>
    <row r="6851" ht="15" customHeight="1"/>
    <row r="6852" ht="15" customHeight="1"/>
    <row r="6853" ht="15" customHeight="1"/>
    <row r="6854" ht="15" customHeight="1"/>
    <row r="6855" ht="15" customHeight="1"/>
    <row r="6856" ht="15" customHeight="1"/>
    <row r="6857" ht="15" customHeight="1"/>
    <row r="6858" ht="15" customHeight="1"/>
    <row r="6859" ht="15" customHeight="1"/>
    <row r="6860" ht="15" customHeight="1"/>
    <row r="6861" ht="15" customHeight="1"/>
    <row r="6862" ht="15" customHeight="1"/>
    <row r="6863" ht="15" customHeight="1"/>
    <row r="6864" ht="15" customHeight="1"/>
    <row r="6865" ht="15" customHeight="1"/>
    <row r="6866" ht="15" customHeight="1"/>
    <row r="6867" ht="15" customHeight="1"/>
    <row r="6868" ht="15" customHeight="1"/>
    <row r="6869" ht="15" customHeight="1"/>
    <row r="6870" ht="15" customHeight="1"/>
    <row r="6871" ht="15" customHeight="1"/>
    <row r="6872" ht="15" customHeight="1"/>
    <row r="6873" ht="15" customHeight="1"/>
    <row r="6874" ht="15" customHeight="1"/>
    <row r="6875" ht="15" customHeight="1"/>
    <row r="6876" ht="15" customHeight="1"/>
    <row r="6877" ht="15" customHeight="1"/>
    <row r="6878" ht="15" customHeight="1"/>
    <row r="6879" ht="15" customHeight="1"/>
    <row r="6880" ht="15" customHeight="1"/>
    <row r="6881" ht="15" customHeight="1"/>
    <row r="6882" ht="15" customHeight="1"/>
    <row r="6883" ht="15" customHeight="1"/>
    <row r="6884" ht="15" customHeight="1"/>
    <row r="6885" ht="15" customHeight="1"/>
    <row r="6886" ht="15" customHeight="1"/>
    <row r="6887" ht="15" customHeight="1"/>
    <row r="6888" ht="15" customHeight="1"/>
    <row r="6889" ht="15" customHeight="1"/>
    <row r="6890" ht="15" customHeight="1"/>
    <row r="6891" ht="15" customHeight="1"/>
    <row r="6892" ht="15" customHeight="1"/>
    <row r="6893" ht="15" customHeight="1"/>
    <row r="6894" ht="15" customHeight="1"/>
    <row r="6895" ht="15" customHeight="1"/>
    <row r="6896" ht="15" customHeight="1"/>
    <row r="6897" ht="15" customHeight="1"/>
    <row r="6898" ht="15" customHeight="1"/>
    <row r="6899" ht="15" customHeight="1"/>
    <row r="6900" ht="15" customHeight="1"/>
    <row r="6901" ht="15" customHeight="1"/>
    <row r="6902" ht="15" customHeight="1"/>
    <row r="6903" ht="15" customHeight="1"/>
    <row r="6904" ht="15" customHeight="1"/>
    <row r="6905" ht="15" customHeight="1"/>
    <row r="6906" ht="15" customHeight="1"/>
    <row r="6907" ht="15" customHeight="1"/>
    <row r="6908" ht="15" customHeight="1"/>
    <row r="6909" ht="15" customHeight="1"/>
    <row r="6910" ht="15" customHeight="1"/>
    <row r="6911" ht="15" customHeight="1"/>
    <row r="6912" ht="15" customHeight="1"/>
    <row r="6913" ht="15" customHeight="1"/>
    <row r="6914" ht="15" customHeight="1"/>
    <row r="6915" ht="15" customHeight="1"/>
    <row r="6916" ht="15" customHeight="1"/>
    <row r="6917" ht="15" customHeight="1"/>
    <row r="6918" ht="15" customHeight="1"/>
    <row r="6919" ht="15" customHeight="1"/>
    <row r="6920" ht="15" customHeight="1"/>
    <row r="6921" ht="15" customHeight="1"/>
    <row r="6922" ht="15" customHeight="1"/>
    <row r="6923" ht="15" customHeight="1"/>
    <row r="6924" ht="15" customHeight="1"/>
    <row r="6925" ht="15" customHeight="1"/>
    <row r="6926" ht="15" customHeight="1"/>
    <row r="6927" ht="15" customHeight="1"/>
    <row r="6928" ht="15" customHeight="1"/>
    <row r="6929" ht="15" customHeight="1"/>
    <row r="6930" ht="15" customHeight="1"/>
    <row r="6931" ht="15" customHeight="1"/>
    <row r="6932" ht="15" customHeight="1"/>
    <row r="6933" ht="15" customHeight="1"/>
    <row r="6934" ht="15" customHeight="1"/>
    <row r="6935" ht="15" customHeight="1"/>
    <row r="6936" ht="15" customHeight="1"/>
    <row r="6937" ht="15" customHeight="1"/>
    <row r="6938" ht="15" customHeight="1"/>
    <row r="6939" ht="15" customHeight="1"/>
    <row r="6940" ht="15" customHeight="1"/>
    <row r="6941" ht="15" customHeight="1"/>
    <row r="6942" ht="15" customHeight="1"/>
    <row r="6943" ht="15" customHeight="1"/>
    <row r="6944" ht="15" customHeight="1"/>
    <row r="6945" ht="15" customHeight="1"/>
    <row r="6946" ht="15" customHeight="1"/>
    <row r="6947" ht="15" customHeight="1"/>
    <row r="6948" ht="15" customHeight="1"/>
    <row r="6949" ht="15" customHeight="1"/>
    <row r="6950" ht="15" customHeight="1"/>
    <row r="6951" ht="15" customHeight="1"/>
    <row r="6952" ht="15" customHeight="1"/>
    <row r="6953" ht="15" customHeight="1"/>
    <row r="6954" ht="15" customHeight="1"/>
    <row r="6955" ht="15" customHeight="1"/>
    <row r="6956" ht="15" customHeight="1"/>
    <row r="6957" ht="15" customHeight="1"/>
    <row r="6958" ht="15" customHeight="1"/>
    <row r="6959" ht="15" customHeight="1"/>
    <row r="6960" ht="15" customHeight="1"/>
    <row r="6961" ht="15" customHeight="1"/>
    <row r="6962" ht="15" customHeight="1"/>
    <row r="6963" ht="15" customHeight="1"/>
    <row r="6964" ht="15" customHeight="1"/>
    <row r="6965" ht="15" customHeight="1"/>
    <row r="6966" ht="15" customHeight="1"/>
    <row r="6967" ht="15" customHeight="1"/>
    <row r="6968" ht="15" customHeight="1"/>
    <row r="6969" ht="15" customHeight="1"/>
    <row r="6970" ht="15" customHeight="1"/>
    <row r="6971" ht="15" customHeight="1"/>
    <row r="6972" ht="15" customHeight="1"/>
    <row r="6973" ht="15" customHeight="1"/>
    <row r="6974" ht="15" customHeight="1"/>
    <row r="6975" ht="15" customHeight="1"/>
    <row r="6976" ht="15" customHeight="1"/>
    <row r="6977" ht="15" customHeight="1"/>
    <row r="6978" ht="15" customHeight="1"/>
    <row r="6979" ht="15" customHeight="1"/>
    <row r="6980" ht="15" customHeight="1"/>
    <row r="6981" ht="15" customHeight="1"/>
    <row r="6982" ht="15" customHeight="1"/>
    <row r="6983" ht="15" customHeight="1"/>
    <row r="6984" ht="15" customHeight="1"/>
    <row r="6985" ht="15" customHeight="1"/>
    <row r="6986" ht="15" customHeight="1"/>
    <row r="6987" ht="15" customHeight="1"/>
    <row r="6988" ht="15" customHeight="1"/>
    <row r="6989" ht="15" customHeight="1"/>
    <row r="6990" ht="15" customHeight="1"/>
    <row r="6991" ht="15" customHeight="1"/>
    <row r="6992" ht="15" customHeight="1"/>
    <row r="6993" ht="15" customHeight="1"/>
    <row r="6994" ht="15" customHeight="1"/>
    <row r="6995" ht="15" customHeight="1"/>
    <row r="6996" ht="15" customHeight="1"/>
    <row r="6997" ht="15" customHeight="1"/>
    <row r="6998" ht="15" customHeight="1"/>
    <row r="6999" ht="15" customHeight="1"/>
    <row r="7000" ht="15" customHeight="1"/>
    <row r="7001" ht="15" customHeight="1"/>
    <row r="7002" ht="15" customHeight="1"/>
    <row r="7003" ht="15" customHeight="1"/>
    <row r="7004" ht="15" customHeight="1"/>
    <row r="7005" ht="15" customHeight="1"/>
    <row r="7006" ht="15" customHeight="1"/>
    <row r="7007" ht="15" customHeight="1"/>
    <row r="7008" ht="15" customHeight="1"/>
    <row r="7009" ht="15" customHeight="1"/>
    <row r="7010" ht="15" customHeight="1"/>
    <row r="7011" ht="15" customHeight="1"/>
    <row r="7012" ht="15" customHeight="1"/>
    <row r="7013" ht="15" customHeight="1"/>
    <row r="7014" ht="15" customHeight="1"/>
    <row r="7015" ht="15" customHeight="1"/>
    <row r="7016" ht="15" customHeight="1"/>
    <row r="7017" ht="15" customHeight="1"/>
    <row r="7018" ht="15" customHeight="1"/>
    <row r="7019" ht="15" customHeight="1"/>
    <row r="7020" ht="15" customHeight="1"/>
    <row r="7021" ht="15" customHeight="1"/>
    <row r="7022" ht="15" customHeight="1"/>
    <row r="7023" ht="15" customHeight="1"/>
    <row r="7024" ht="15" customHeight="1"/>
    <row r="7025" ht="15" customHeight="1"/>
    <row r="7026" ht="15" customHeight="1"/>
    <row r="7027" ht="15" customHeight="1"/>
    <row r="7028" ht="15" customHeight="1"/>
    <row r="7029" ht="15" customHeight="1"/>
    <row r="7030" ht="15" customHeight="1"/>
    <row r="7031" ht="15" customHeight="1"/>
    <row r="7032" ht="15" customHeight="1"/>
    <row r="7033" ht="15" customHeight="1"/>
    <row r="7034" ht="15" customHeight="1"/>
    <row r="7035" ht="15" customHeight="1"/>
    <row r="7036" ht="15" customHeight="1"/>
    <row r="7037" ht="15" customHeight="1"/>
    <row r="7038" ht="15" customHeight="1"/>
    <row r="7039" ht="15" customHeight="1"/>
    <row r="7040" ht="15" customHeight="1"/>
    <row r="7041" ht="15" customHeight="1"/>
    <row r="7042" ht="15" customHeight="1"/>
    <row r="7043" ht="15" customHeight="1"/>
    <row r="7044" ht="15" customHeight="1"/>
    <row r="7045" ht="15" customHeight="1"/>
    <row r="7046" ht="15" customHeight="1"/>
    <row r="7047" ht="15" customHeight="1"/>
    <row r="7048" ht="15" customHeight="1"/>
    <row r="7049" ht="15" customHeight="1"/>
    <row r="7050" ht="15" customHeight="1"/>
    <row r="7051" ht="15" customHeight="1"/>
    <row r="7052" ht="15" customHeight="1"/>
    <row r="7053" ht="15" customHeight="1"/>
    <row r="7054" ht="15" customHeight="1"/>
    <row r="7055" ht="15" customHeight="1"/>
    <row r="7056" ht="15" customHeight="1"/>
    <row r="7057" ht="15" customHeight="1"/>
    <row r="7058" ht="15" customHeight="1"/>
    <row r="7059" ht="15" customHeight="1"/>
    <row r="7060" ht="15" customHeight="1"/>
    <row r="7061" ht="15" customHeight="1"/>
    <row r="7062" ht="15" customHeight="1"/>
    <row r="7063" ht="15" customHeight="1"/>
    <row r="7064" ht="15" customHeight="1"/>
    <row r="7065" ht="15" customHeight="1"/>
    <row r="7066" ht="15" customHeight="1"/>
    <row r="7067" ht="15" customHeight="1"/>
    <row r="7068" ht="15" customHeight="1"/>
    <row r="7069" ht="15" customHeight="1"/>
    <row r="7070" ht="15" customHeight="1"/>
    <row r="7071" ht="15" customHeight="1"/>
    <row r="7072" ht="15" customHeight="1"/>
    <row r="7073" ht="15" customHeight="1"/>
    <row r="7074" ht="15" customHeight="1"/>
    <row r="7075" ht="15" customHeight="1"/>
    <row r="7076" ht="15" customHeight="1"/>
    <row r="7077" ht="15" customHeight="1"/>
    <row r="7078" ht="15" customHeight="1"/>
    <row r="7079" ht="15" customHeight="1"/>
    <row r="7080" ht="15" customHeight="1"/>
    <row r="7081" ht="15" customHeight="1"/>
    <row r="7082" ht="15" customHeight="1"/>
    <row r="7083" ht="15" customHeight="1"/>
    <row r="7084" ht="15" customHeight="1"/>
    <row r="7085" ht="15" customHeight="1"/>
    <row r="7086" ht="15" customHeight="1"/>
    <row r="7087" ht="15" customHeight="1"/>
    <row r="7088" ht="15" customHeight="1"/>
    <row r="7089" ht="15" customHeight="1"/>
    <row r="7090" ht="15" customHeight="1"/>
    <row r="7091" ht="15" customHeight="1"/>
    <row r="7092" ht="15" customHeight="1"/>
    <row r="7093" ht="15" customHeight="1"/>
    <row r="7094" ht="15" customHeight="1"/>
    <row r="7095" ht="15" customHeight="1"/>
    <row r="7096" ht="15" customHeight="1"/>
    <row r="7097" ht="15" customHeight="1"/>
    <row r="7098" ht="15" customHeight="1"/>
    <row r="7099" ht="15" customHeight="1"/>
    <row r="7100" ht="15" customHeight="1"/>
    <row r="7101" ht="15" customHeight="1"/>
    <row r="7102" ht="15" customHeight="1"/>
    <row r="7103" ht="15" customHeight="1"/>
    <row r="7104" ht="15" customHeight="1"/>
    <row r="7105" ht="15" customHeight="1"/>
    <row r="7106" ht="15" customHeight="1"/>
    <row r="7107" ht="15" customHeight="1"/>
    <row r="7108" ht="15" customHeight="1"/>
    <row r="7109" ht="15" customHeight="1"/>
    <row r="7110" ht="15" customHeight="1"/>
    <row r="7111" ht="15" customHeight="1"/>
    <row r="7112" ht="15" customHeight="1"/>
    <row r="7113" ht="15" customHeight="1"/>
    <row r="7114" ht="15" customHeight="1"/>
    <row r="7115" ht="15" customHeight="1"/>
    <row r="7116" ht="15" customHeight="1"/>
    <row r="7117" ht="15" customHeight="1"/>
    <row r="7118" ht="15" customHeight="1"/>
    <row r="7119" ht="15" customHeight="1"/>
    <row r="7120" ht="15" customHeight="1"/>
    <row r="7121" ht="15" customHeight="1"/>
    <row r="7122" ht="15" customHeight="1"/>
    <row r="7123" ht="15" customHeight="1"/>
    <row r="7124" ht="15" customHeight="1"/>
    <row r="7125" ht="15" customHeight="1"/>
    <row r="7126" ht="15" customHeight="1"/>
    <row r="7127" ht="15" customHeight="1"/>
    <row r="7128" ht="15" customHeight="1"/>
    <row r="7129" ht="15" customHeight="1"/>
    <row r="7130" ht="15" customHeight="1"/>
    <row r="7131" ht="15" customHeight="1"/>
    <row r="7132" ht="15" customHeight="1"/>
    <row r="7133" ht="15" customHeight="1"/>
    <row r="7134" ht="15" customHeight="1"/>
    <row r="7135" ht="15" customHeight="1"/>
    <row r="7136" ht="15" customHeight="1"/>
    <row r="7137" ht="15" customHeight="1"/>
    <row r="7138" ht="15" customHeight="1"/>
    <row r="7139" ht="15" customHeight="1"/>
    <row r="7140" ht="15" customHeight="1"/>
    <row r="7141" ht="15" customHeight="1"/>
    <row r="7142" ht="15" customHeight="1"/>
    <row r="7143" ht="15" customHeight="1"/>
    <row r="7144" ht="15" customHeight="1"/>
    <row r="7145" ht="15" customHeight="1"/>
    <row r="7146" ht="15" customHeight="1"/>
    <row r="7147" ht="15" customHeight="1"/>
    <row r="7148" ht="15" customHeight="1"/>
    <row r="7149" ht="15" customHeight="1"/>
    <row r="7150" ht="15" customHeight="1"/>
    <row r="7151" ht="15" customHeight="1"/>
    <row r="7152" ht="15" customHeight="1"/>
    <row r="7153" ht="15" customHeight="1"/>
    <row r="7154" ht="15" customHeight="1"/>
    <row r="7155" ht="15" customHeight="1"/>
    <row r="7156" ht="15" customHeight="1"/>
    <row r="7157" ht="15" customHeight="1"/>
    <row r="7158" ht="15" customHeight="1"/>
    <row r="7159" ht="15" customHeight="1"/>
    <row r="7160" ht="15" customHeight="1"/>
    <row r="7161" ht="15" customHeight="1"/>
    <row r="7162" ht="15" customHeight="1"/>
    <row r="7163" ht="15" customHeight="1"/>
    <row r="7164" ht="15" customHeight="1"/>
    <row r="7165" ht="15" customHeight="1"/>
    <row r="7166" ht="15" customHeight="1"/>
    <row r="7167" ht="15" customHeight="1"/>
    <row r="7168" ht="15" customHeight="1"/>
    <row r="7169" ht="15" customHeight="1"/>
    <row r="7170" ht="15" customHeight="1"/>
    <row r="7171" ht="15" customHeight="1"/>
    <row r="7172" ht="15" customHeight="1"/>
    <row r="7173" ht="15" customHeight="1"/>
    <row r="7174" ht="15" customHeight="1"/>
    <row r="7175" ht="15" customHeight="1"/>
    <row r="7176" ht="15" customHeight="1"/>
    <row r="7177" ht="15" customHeight="1"/>
    <row r="7178" ht="15" customHeight="1"/>
    <row r="7179" ht="15" customHeight="1"/>
    <row r="7180" ht="15" customHeight="1"/>
    <row r="7181" ht="15" customHeight="1"/>
    <row r="7182" ht="15" customHeight="1"/>
    <row r="7183" ht="15" customHeight="1"/>
    <row r="7184" ht="15" customHeight="1"/>
    <row r="7185" ht="15" customHeight="1"/>
    <row r="7186" ht="15" customHeight="1"/>
    <row r="7187" ht="15" customHeight="1"/>
    <row r="7188" ht="15" customHeight="1"/>
    <row r="7189" ht="15" customHeight="1"/>
    <row r="7190" ht="15" customHeight="1"/>
    <row r="7191" ht="15" customHeight="1"/>
    <row r="7192" ht="15" customHeight="1"/>
    <row r="7193" ht="15" customHeight="1"/>
    <row r="7194" ht="15" customHeight="1"/>
    <row r="7195" ht="15" customHeight="1"/>
    <row r="7196" ht="15" customHeight="1"/>
    <row r="7197" ht="15" customHeight="1"/>
    <row r="7198" ht="15" customHeight="1"/>
    <row r="7199" ht="15" customHeight="1"/>
    <row r="7200" ht="15" customHeight="1"/>
    <row r="7201" ht="15" customHeight="1"/>
    <row r="7202" ht="15" customHeight="1"/>
    <row r="7203" ht="15" customHeight="1"/>
    <row r="7204" ht="15" customHeight="1"/>
    <row r="7205" ht="15" customHeight="1"/>
    <row r="7206" ht="15" customHeight="1"/>
    <row r="7207" ht="15" customHeight="1"/>
    <row r="7208" ht="15" customHeight="1"/>
    <row r="7209" ht="15" customHeight="1"/>
    <row r="7210" ht="15" customHeight="1"/>
    <row r="7211" ht="15" customHeight="1"/>
    <row r="7212" ht="15" customHeight="1"/>
    <row r="7213" ht="15" customHeight="1"/>
    <row r="7214" ht="15" customHeight="1"/>
    <row r="7215" ht="15" customHeight="1"/>
    <row r="7216" ht="15" customHeight="1"/>
    <row r="7217" ht="15" customHeight="1"/>
    <row r="7218" ht="15" customHeight="1"/>
    <row r="7219" ht="15" customHeight="1"/>
    <row r="7220" ht="15" customHeight="1"/>
    <row r="7221" ht="15" customHeight="1"/>
    <row r="7222" ht="15" customHeight="1"/>
    <row r="7223" ht="15" customHeight="1"/>
    <row r="7224" ht="15" customHeight="1"/>
    <row r="7225" ht="15" customHeight="1"/>
    <row r="7226" ht="15" customHeight="1"/>
    <row r="7227" ht="15" customHeight="1"/>
    <row r="7228" ht="15" customHeight="1"/>
    <row r="7229" ht="15" customHeight="1"/>
    <row r="7230" ht="15" customHeight="1"/>
    <row r="7231" ht="15" customHeight="1"/>
    <row r="7232" ht="15" customHeight="1"/>
    <row r="7233" ht="15" customHeight="1"/>
    <row r="7234" ht="15" customHeight="1"/>
    <row r="7235" ht="15" customHeight="1"/>
    <row r="7236" ht="15" customHeight="1"/>
    <row r="7237" ht="15" customHeight="1"/>
    <row r="7238" ht="15" customHeight="1"/>
    <row r="7239" ht="15" customHeight="1"/>
    <row r="7240" ht="15" customHeight="1"/>
    <row r="7241" ht="15" customHeight="1"/>
    <row r="7242" ht="15" customHeight="1"/>
    <row r="7243" ht="15" customHeight="1"/>
    <row r="7244" ht="15" customHeight="1"/>
    <row r="7245" ht="15" customHeight="1"/>
    <row r="7246" ht="15" customHeight="1"/>
    <row r="7247" ht="15" customHeight="1"/>
    <row r="7248" ht="15" customHeight="1"/>
    <row r="7249" ht="15" customHeight="1"/>
    <row r="7250" ht="15" customHeight="1"/>
    <row r="7251" ht="15" customHeight="1"/>
    <row r="7252" ht="15" customHeight="1"/>
    <row r="7253" ht="15" customHeight="1"/>
    <row r="7254" ht="15" customHeight="1"/>
    <row r="7255" ht="15" customHeight="1"/>
    <row r="7256" ht="15" customHeight="1"/>
    <row r="7257" ht="15" customHeight="1"/>
    <row r="7258" ht="15" customHeight="1"/>
    <row r="7259" ht="15" customHeight="1"/>
    <row r="7260" ht="15" customHeight="1"/>
    <row r="7261" ht="15" customHeight="1"/>
    <row r="7262" ht="15" customHeight="1"/>
    <row r="7263" ht="15" customHeight="1"/>
    <row r="7264" ht="15" customHeight="1"/>
    <row r="7265" ht="15" customHeight="1"/>
    <row r="7266" ht="15" customHeight="1"/>
    <row r="7267" ht="15" customHeight="1"/>
    <row r="7268" ht="15" customHeight="1"/>
    <row r="7269" ht="15" customHeight="1"/>
    <row r="7270" ht="15" customHeight="1"/>
    <row r="7271" ht="15" customHeight="1"/>
    <row r="7272" ht="15" customHeight="1"/>
    <row r="7273" ht="15" customHeight="1"/>
    <row r="7274" ht="15" customHeight="1"/>
    <row r="7275" ht="15" customHeight="1"/>
    <row r="7276" ht="15" customHeight="1"/>
    <row r="7277" ht="15" customHeight="1"/>
    <row r="7278" ht="15" customHeight="1"/>
    <row r="7279" ht="15" customHeight="1"/>
    <row r="7280" ht="15" customHeight="1"/>
    <row r="7281" ht="15" customHeight="1"/>
    <row r="7282" ht="15" customHeight="1"/>
    <row r="7283" ht="15" customHeight="1"/>
    <row r="7284" ht="15" customHeight="1"/>
    <row r="7285" ht="15" customHeight="1"/>
    <row r="7286" ht="15" customHeight="1"/>
    <row r="7287" ht="15" customHeight="1"/>
    <row r="7288" ht="15" customHeight="1"/>
    <row r="7289" ht="15" customHeight="1"/>
    <row r="7290" ht="15" customHeight="1"/>
    <row r="7291" ht="15" customHeight="1"/>
    <row r="7292" ht="15" customHeight="1"/>
    <row r="7293" ht="15" customHeight="1"/>
    <row r="7294" ht="15" customHeight="1"/>
    <row r="7295" ht="15" customHeight="1"/>
    <row r="7296" ht="15" customHeight="1"/>
    <row r="7297" ht="15" customHeight="1"/>
    <row r="7298" ht="15" customHeight="1"/>
    <row r="7299" ht="15" customHeight="1"/>
    <row r="7300" ht="15" customHeight="1"/>
    <row r="7301" ht="15" customHeight="1"/>
    <row r="7302" ht="15" customHeight="1"/>
    <row r="7303" ht="15" customHeight="1"/>
    <row r="7304" ht="15" customHeight="1"/>
    <row r="7305" ht="15" customHeight="1"/>
    <row r="7306" ht="15" customHeight="1"/>
    <row r="7307" ht="15" customHeight="1"/>
    <row r="7308" ht="15" customHeight="1"/>
    <row r="7309" ht="15" customHeight="1"/>
    <row r="7310" ht="15" customHeight="1"/>
    <row r="7311" ht="15" customHeight="1"/>
    <row r="7312" ht="15" customHeight="1"/>
    <row r="7313" ht="15" customHeight="1"/>
    <row r="7314" ht="15" customHeight="1"/>
    <row r="7315" ht="15" customHeight="1"/>
    <row r="7316" ht="15" customHeight="1"/>
    <row r="7317" ht="15" customHeight="1"/>
    <row r="7318" ht="15" customHeight="1"/>
    <row r="7319" ht="15" customHeight="1"/>
    <row r="7320" ht="15" customHeight="1"/>
    <row r="7321" ht="15" customHeight="1"/>
    <row r="7322" ht="15" customHeight="1"/>
    <row r="7323" ht="15" customHeight="1"/>
    <row r="7324" ht="15" customHeight="1"/>
    <row r="7325" ht="15" customHeight="1"/>
    <row r="7326" ht="15" customHeight="1"/>
    <row r="7327" ht="15" customHeight="1"/>
    <row r="7328" ht="15" customHeight="1"/>
    <row r="7329" ht="15" customHeight="1"/>
    <row r="7330" ht="15" customHeight="1"/>
    <row r="7331" ht="15" customHeight="1"/>
    <row r="7332" ht="15" customHeight="1"/>
    <row r="7333" ht="15" customHeight="1"/>
    <row r="7334" ht="15" customHeight="1"/>
    <row r="7335" ht="15" customHeight="1"/>
    <row r="7336" ht="15" customHeight="1"/>
    <row r="7337" ht="15" customHeight="1"/>
    <row r="7338" ht="15" customHeight="1"/>
    <row r="7339" ht="15" customHeight="1"/>
    <row r="7340" ht="15" customHeight="1"/>
    <row r="7341" ht="15" customHeight="1"/>
    <row r="7342" ht="15" customHeight="1"/>
    <row r="7343" ht="15" customHeight="1"/>
    <row r="7344" ht="15" customHeight="1"/>
    <row r="7345" ht="15" customHeight="1"/>
    <row r="7346" ht="15" customHeight="1"/>
    <row r="7347" ht="15" customHeight="1"/>
    <row r="7348" ht="15" customHeight="1"/>
    <row r="7349" ht="15" customHeight="1"/>
    <row r="7350" ht="15" customHeight="1"/>
    <row r="7351" ht="15" customHeight="1"/>
    <row r="7352" ht="15" customHeight="1"/>
    <row r="7353" ht="15" customHeight="1"/>
    <row r="7354" ht="15" customHeight="1"/>
    <row r="7355" ht="15" customHeight="1"/>
    <row r="7356" ht="15" customHeight="1"/>
    <row r="7357" ht="15" customHeight="1"/>
    <row r="7358" ht="15" customHeight="1"/>
    <row r="7359" ht="15" customHeight="1"/>
    <row r="7360" ht="15" customHeight="1"/>
    <row r="7361" ht="15" customHeight="1"/>
    <row r="7362" ht="15" customHeight="1"/>
    <row r="7363" ht="15" customHeight="1"/>
    <row r="7364" ht="15" customHeight="1"/>
    <row r="7365" ht="15" customHeight="1"/>
    <row r="7366" ht="15" customHeight="1"/>
    <row r="7367" ht="15" customHeight="1"/>
    <row r="7368" ht="15" customHeight="1"/>
    <row r="7369" ht="15" customHeight="1"/>
    <row r="7370" ht="15" customHeight="1"/>
    <row r="7371" ht="15" customHeight="1"/>
    <row r="7372" ht="15" customHeight="1"/>
    <row r="7373" ht="15" customHeight="1"/>
    <row r="7374" ht="15" customHeight="1"/>
    <row r="7375" ht="15" customHeight="1"/>
    <row r="7376" ht="15" customHeight="1"/>
    <row r="7377" ht="15" customHeight="1"/>
    <row r="7378" ht="15" customHeight="1"/>
    <row r="7379" ht="15" customHeight="1"/>
    <row r="7380" ht="15" customHeight="1"/>
    <row r="7381" ht="15" customHeight="1"/>
    <row r="7382" ht="15" customHeight="1"/>
    <row r="7383" ht="15" customHeight="1"/>
    <row r="7384" ht="15" customHeight="1"/>
    <row r="7385" ht="15" customHeight="1"/>
    <row r="7386" ht="15" customHeight="1"/>
    <row r="7387" ht="15" customHeight="1"/>
    <row r="7388" ht="15" customHeight="1"/>
    <row r="7389" ht="15" customHeight="1"/>
    <row r="7390" ht="15" customHeight="1"/>
    <row r="7391" ht="15" customHeight="1"/>
    <row r="7392" ht="15" customHeight="1"/>
    <row r="7393" ht="15" customHeight="1"/>
    <row r="7394" ht="15" customHeight="1"/>
    <row r="7395" ht="15" customHeight="1"/>
    <row r="7396" ht="15" customHeight="1"/>
    <row r="7397" ht="15" customHeight="1"/>
    <row r="7398" ht="15" customHeight="1"/>
    <row r="7399" ht="15" customHeight="1"/>
    <row r="7400" ht="15" customHeight="1"/>
    <row r="7401" ht="15" customHeight="1"/>
    <row r="7402" ht="15" customHeight="1"/>
    <row r="7403" ht="15" customHeight="1"/>
    <row r="7404" ht="15" customHeight="1"/>
    <row r="7405" ht="15" customHeight="1"/>
    <row r="7406" ht="15" customHeight="1"/>
    <row r="7407" ht="15" customHeight="1"/>
    <row r="7408" ht="15" customHeight="1"/>
    <row r="7409" ht="15" customHeight="1"/>
    <row r="7410" ht="15" customHeight="1"/>
    <row r="7411" ht="15" customHeight="1"/>
    <row r="7412" ht="15" customHeight="1"/>
    <row r="7413" ht="15" customHeight="1"/>
    <row r="7414" ht="15" customHeight="1"/>
    <row r="7415" ht="15" customHeight="1"/>
    <row r="7416" ht="15" customHeight="1"/>
    <row r="7417" ht="15" customHeight="1"/>
    <row r="7418" ht="15" customHeight="1"/>
    <row r="7419" ht="15" customHeight="1"/>
    <row r="7420" ht="15" customHeight="1"/>
    <row r="7421" ht="15" customHeight="1"/>
    <row r="7422" ht="15" customHeight="1"/>
    <row r="7423" ht="15" customHeight="1"/>
    <row r="7424" ht="15" customHeight="1"/>
    <row r="7425" ht="15" customHeight="1"/>
    <row r="7426" ht="15" customHeight="1"/>
    <row r="7427" ht="15" customHeight="1"/>
    <row r="7428" ht="15" customHeight="1"/>
    <row r="7429" ht="15" customHeight="1"/>
    <row r="7430" ht="15" customHeight="1"/>
    <row r="7431" ht="15" customHeight="1"/>
    <row r="7432" ht="15" customHeight="1"/>
    <row r="7433" ht="15" customHeight="1"/>
    <row r="7434" ht="15" customHeight="1"/>
    <row r="7435" ht="15" customHeight="1"/>
    <row r="7436" ht="15" customHeight="1"/>
    <row r="7437" ht="15" customHeight="1"/>
    <row r="7438" ht="15" customHeight="1"/>
    <row r="7439" ht="15" customHeight="1"/>
    <row r="7440" ht="15" customHeight="1"/>
    <row r="7441" ht="15" customHeight="1"/>
    <row r="7442" ht="15" customHeight="1"/>
    <row r="7443" ht="15" customHeight="1"/>
    <row r="7444" ht="15" customHeight="1"/>
    <row r="7445" ht="15" customHeight="1"/>
    <row r="7446" ht="15" customHeight="1"/>
    <row r="7447" ht="15" customHeight="1"/>
    <row r="7448" ht="15" customHeight="1"/>
    <row r="7449" ht="15" customHeight="1"/>
    <row r="7450" ht="15" customHeight="1"/>
    <row r="7451" ht="15" customHeight="1"/>
    <row r="7452" ht="15" customHeight="1"/>
    <row r="7453" ht="15" customHeight="1"/>
    <row r="7454" ht="15" customHeight="1"/>
    <row r="7455" ht="15" customHeight="1"/>
    <row r="7456" ht="15" customHeight="1"/>
    <row r="7457" ht="15" customHeight="1"/>
    <row r="7458" ht="15" customHeight="1"/>
    <row r="7459" ht="15" customHeight="1"/>
    <row r="7460" ht="15" customHeight="1"/>
    <row r="7461" ht="15" customHeight="1"/>
    <row r="7462" ht="15" customHeight="1"/>
    <row r="7463" ht="15" customHeight="1"/>
    <row r="7464" ht="15" customHeight="1"/>
    <row r="7465" ht="15" customHeight="1"/>
    <row r="7466" ht="15" customHeight="1"/>
    <row r="7467" ht="15" customHeight="1"/>
    <row r="7468" ht="15" customHeight="1"/>
    <row r="7469" ht="15" customHeight="1"/>
    <row r="7470" ht="15" customHeight="1"/>
    <row r="7471" ht="15" customHeight="1"/>
    <row r="7472" ht="15" customHeight="1"/>
    <row r="7473" ht="15" customHeight="1"/>
    <row r="7474" ht="15" customHeight="1"/>
    <row r="7475" ht="15" customHeight="1"/>
    <row r="7476" ht="15" customHeight="1"/>
    <row r="7477" ht="15" customHeight="1"/>
    <row r="7478" ht="15" customHeight="1"/>
    <row r="7479" ht="15" customHeight="1"/>
    <row r="7480" ht="15" customHeight="1"/>
    <row r="7481" ht="15" customHeight="1"/>
    <row r="7482" ht="15" customHeight="1"/>
    <row r="7483" ht="15" customHeight="1"/>
    <row r="7484" ht="15" customHeight="1"/>
    <row r="7485" ht="15" customHeight="1"/>
    <row r="7486" ht="15" customHeight="1"/>
    <row r="7487" ht="15" customHeight="1"/>
    <row r="7488" ht="15" customHeight="1"/>
    <row r="7489" ht="15" customHeight="1"/>
    <row r="7490" ht="15" customHeight="1"/>
    <row r="7491" ht="15" customHeight="1"/>
    <row r="7492" ht="15" customHeight="1"/>
    <row r="7493" ht="15" customHeight="1"/>
    <row r="7494" ht="15" customHeight="1"/>
    <row r="7495" ht="15" customHeight="1"/>
    <row r="7496" ht="15" customHeight="1"/>
    <row r="7497" ht="15" customHeight="1"/>
    <row r="7498" ht="15" customHeight="1"/>
    <row r="7499" ht="15" customHeight="1"/>
    <row r="7500" ht="15" customHeight="1"/>
    <row r="7501" ht="15" customHeight="1"/>
    <row r="7502" ht="15" customHeight="1"/>
    <row r="7503" ht="15" customHeight="1"/>
    <row r="7504" ht="15" customHeight="1"/>
    <row r="7505" ht="15" customHeight="1"/>
    <row r="7506" ht="15" customHeight="1"/>
    <row r="7507" ht="15" customHeight="1"/>
    <row r="7508" ht="15" customHeight="1"/>
    <row r="7509" ht="15" customHeight="1"/>
    <row r="7510" ht="15" customHeight="1"/>
    <row r="7511" ht="15" customHeight="1"/>
    <row r="7512" ht="15" customHeight="1"/>
    <row r="7513" ht="15" customHeight="1"/>
    <row r="7514" ht="15" customHeight="1"/>
    <row r="7515" ht="15" customHeight="1"/>
    <row r="7516" ht="15" customHeight="1"/>
    <row r="7517" ht="15" customHeight="1"/>
    <row r="7518" ht="15" customHeight="1"/>
    <row r="7519" ht="15" customHeight="1"/>
    <row r="7520" ht="15" customHeight="1"/>
    <row r="7521" ht="15" customHeight="1"/>
    <row r="7522" ht="15" customHeight="1"/>
    <row r="7523" ht="15" customHeight="1"/>
    <row r="7524" ht="15" customHeight="1"/>
    <row r="7525" ht="15" customHeight="1"/>
    <row r="7526" ht="15" customHeight="1"/>
    <row r="7527" ht="15" customHeight="1"/>
    <row r="7528" ht="15" customHeight="1"/>
    <row r="7529" ht="15" customHeight="1"/>
    <row r="7530" ht="15" customHeight="1"/>
    <row r="7531" ht="15" customHeight="1"/>
    <row r="7532" ht="15" customHeight="1"/>
    <row r="7533" ht="15" customHeight="1"/>
    <row r="7534" ht="15" customHeight="1"/>
    <row r="7535" ht="15" customHeight="1"/>
    <row r="7536" ht="15" customHeight="1"/>
    <row r="7537" ht="15" customHeight="1"/>
    <row r="7538" ht="15" customHeight="1"/>
    <row r="7539" ht="15" customHeight="1"/>
    <row r="7540" ht="15" customHeight="1"/>
    <row r="7541" ht="15" customHeight="1"/>
    <row r="7542" ht="15" customHeight="1"/>
    <row r="7543" ht="15" customHeight="1"/>
    <row r="7544" ht="15" customHeight="1"/>
    <row r="7545" ht="15" customHeight="1"/>
    <row r="7546" ht="15" customHeight="1"/>
    <row r="7547" ht="15" customHeight="1"/>
    <row r="7548" ht="15" customHeight="1"/>
    <row r="7549" ht="15" customHeight="1"/>
    <row r="7550" ht="15" customHeight="1"/>
    <row r="7551" ht="15" customHeight="1"/>
    <row r="7552" ht="15" customHeight="1"/>
    <row r="7553" ht="15" customHeight="1"/>
    <row r="7554" ht="15" customHeight="1"/>
    <row r="7555" ht="15" customHeight="1"/>
    <row r="7556" ht="15" customHeight="1"/>
    <row r="7557" ht="15" customHeight="1"/>
    <row r="7558" ht="15" customHeight="1"/>
    <row r="7559" ht="15" customHeight="1"/>
    <row r="7560" ht="15" customHeight="1"/>
    <row r="7561" ht="15" customHeight="1"/>
    <row r="7562" ht="15" customHeight="1"/>
    <row r="7563" ht="15" customHeight="1"/>
    <row r="7564" ht="15" customHeight="1"/>
    <row r="7565" ht="15" customHeight="1"/>
    <row r="7566" ht="15" customHeight="1"/>
    <row r="7567" ht="15" customHeight="1"/>
    <row r="7568" ht="15" customHeight="1"/>
    <row r="7569" ht="15" customHeight="1"/>
    <row r="7570" ht="15" customHeight="1"/>
    <row r="7571" ht="15" customHeight="1"/>
    <row r="7572" ht="15" customHeight="1"/>
    <row r="7573" ht="15" customHeight="1"/>
    <row r="7574" ht="15" customHeight="1"/>
    <row r="7575" ht="15" customHeight="1"/>
    <row r="7576" ht="15" customHeight="1"/>
    <row r="7577" ht="15" customHeight="1"/>
    <row r="7578" ht="15" customHeight="1"/>
    <row r="7579" ht="15" customHeight="1"/>
    <row r="7580" ht="15" customHeight="1"/>
    <row r="7581" ht="15" customHeight="1"/>
    <row r="7582" ht="15" customHeight="1"/>
    <row r="7583" ht="15" customHeight="1"/>
    <row r="7584" ht="15" customHeight="1"/>
    <row r="7585" ht="15" customHeight="1"/>
    <row r="7586" ht="15" customHeight="1"/>
    <row r="7587" ht="15" customHeight="1"/>
    <row r="7588" ht="15" customHeight="1"/>
    <row r="7589" ht="15" customHeight="1"/>
    <row r="7590" ht="15" customHeight="1"/>
    <row r="7591" ht="15" customHeight="1"/>
    <row r="7592" ht="15" customHeight="1"/>
    <row r="7593" ht="15" customHeight="1"/>
    <row r="7594" ht="15" customHeight="1"/>
    <row r="7595" ht="15" customHeight="1"/>
    <row r="7596" ht="15" customHeight="1"/>
    <row r="7597" ht="15" customHeight="1"/>
    <row r="7598" ht="15" customHeight="1"/>
    <row r="7599" ht="15" customHeight="1"/>
    <row r="7600" ht="15" customHeight="1"/>
    <row r="7601" ht="15" customHeight="1"/>
    <row r="7602" ht="15" customHeight="1"/>
    <row r="7603" ht="15" customHeight="1"/>
    <row r="7604" ht="15" customHeight="1"/>
    <row r="7605" ht="15" customHeight="1"/>
    <row r="7606" ht="15" customHeight="1"/>
    <row r="7607" ht="15" customHeight="1"/>
    <row r="7608" ht="15" customHeight="1"/>
    <row r="7609" ht="15" customHeight="1"/>
    <row r="7610" ht="15" customHeight="1"/>
    <row r="7611" ht="15" customHeight="1"/>
    <row r="7612" ht="15" customHeight="1"/>
    <row r="7613" ht="15" customHeight="1"/>
    <row r="7614" ht="15" customHeight="1"/>
    <row r="7615" ht="15" customHeight="1"/>
    <row r="7616" ht="15" customHeight="1"/>
    <row r="7617" ht="15" customHeight="1"/>
    <row r="7618" ht="15" customHeight="1"/>
    <row r="7619" ht="15" customHeight="1"/>
    <row r="7620" ht="15" customHeight="1"/>
    <row r="7621" ht="15" customHeight="1"/>
    <row r="7622" ht="15" customHeight="1"/>
    <row r="7623" ht="15" customHeight="1"/>
    <row r="7624" ht="15" customHeight="1"/>
    <row r="7625" ht="15" customHeight="1"/>
    <row r="7626" ht="15" customHeight="1"/>
    <row r="7627" ht="15" customHeight="1"/>
    <row r="7628" ht="15" customHeight="1"/>
    <row r="7629" ht="15" customHeight="1"/>
    <row r="7630" ht="15" customHeight="1"/>
    <row r="7631" ht="15" customHeight="1"/>
    <row r="7632" ht="15" customHeight="1"/>
    <row r="7633" ht="15" customHeight="1"/>
    <row r="7634" ht="15" customHeight="1"/>
    <row r="7635" ht="15" customHeight="1"/>
    <row r="7636" ht="15" customHeight="1"/>
    <row r="7637" ht="15" customHeight="1"/>
    <row r="7638" ht="15" customHeight="1"/>
    <row r="7639" ht="15" customHeight="1"/>
    <row r="7640" ht="15" customHeight="1"/>
    <row r="7641" ht="15" customHeight="1"/>
    <row r="7642" ht="15" customHeight="1"/>
    <row r="7643" ht="15" customHeight="1"/>
    <row r="7644" ht="15" customHeight="1"/>
    <row r="7645" ht="15" customHeight="1"/>
    <row r="7646" ht="15" customHeight="1"/>
    <row r="7647" ht="15" customHeight="1"/>
    <row r="7648" ht="15" customHeight="1"/>
    <row r="7649" ht="15" customHeight="1"/>
    <row r="7650" ht="15" customHeight="1"/>
    <row r="7651" ht="15" customHeight="1"/>
    <row r="7652" ht="15" customHeight="1"/>
    <row r="7653" ht="15" customHeight="1"/>
    <row r="7654" ht="15" customHeight="1"/>
    <row r="7655" ht="15" customHeight="1"/>
    <row r="7656" ht="15" customHeight="1"/>
    <row r="7657" ht="15" customHeight="1"/>
    <row r="7658" ht="15" customHeight="1"/>
    <row r="7659" ht="15" customHeight="1"/>
    <row r="7660" ht="15" customHeight="1"/>
    <row r="7661" ht="15" customHeight="1"/>
    <row r="7662" ht="15" customHeight="1"/>
    <row r="7663" ht="15" customHeight="1"/>
    <row r="7664" ht="15" customHeight="1"/>
    <row r="7665" ht="15" customHeight="1"/>
    <row r="7666" ht="15" customHeight="1"/>
    <row r="7667" ht="15" customHeight="1"/>
    <row r="7668" ht="15" customHeight="1"/>
    <row r="7669" ht="15" customHeight="1"/>
    <row r="7670" ht="15" customHeight="1"/>
    <row r="7671" ht="15" customHeight="1"/>
    <row r="7672" ht="15" customHeight="1"/>
    <row r="7673" ht="15" customHeight="1"/>
    <row r="7674" ht="15" customHeight="1"/>
    <row r="7675" ht="15" customHeight="1"/>
    <row r="7676" ht="15" customHeight="1"/>
    <row r="7677" ht="15" customHeight="1"/>
    <row r="7678" ht="15" customHeight="1"/>
    <row r="7679" ht="15" customHeight="1"/>
    <row r="7680" ht="15" customHeight="1"/>
    <row r="7681" ht="15" customHeight="1"/>
    <row r="7682" ht="15" customHeight="1"/>
    <row r="7683" ht="15" customHeight="1"/>
    <row r="7684" ht="15" customHeight="1"/>
    <row r="7685" ht="15" customHeight="1"/>
    <row r="7686" ht="15" customHeight="1"/>
    <row r="7687" ht="15" customHeight="1"/>
    <row r="7688" ht="15" customHeight="1"/>
    <row r="7689" ht="15" customHeight="1"/>
    <row r="7690" ht="15" customHeight="1"/>
    <row r="7691" ht="15" customHeight="1"/>
    <row r="7692" ht="15" customHeight="1"/>
    <row r="7693" ht="15" customHeight="1"/>
    <row r="7694" ht="15" customHeight="1"/>
    <row r="7695" ht="15" customHeight="1"/>
    <row r="7696" ht="15" customHeight="1"/>
    <row r="7697" ht="15" customHeight="1"/>
    <row r="7698" ht="15" customHeight="1"/>
    <row r="7699" ht="15" customHeight="1"/>
    <row r="7700" ht="15" customHeight="1"/>
    <row r="7701" ht="15" customHeight="1"/>
    <row r="7702" ht="15" customHeight="1"/>
    <row r="7703" ht="15" customHeight="1"/>
    <row r="7704" ht="15" customHeight="1"/>
    <row r="7705" ht="15" customHeight="1"/>
    <row r="7706" ht="15" customHeight="1"/>
    <row r="7707" ht="15" customHeight="1"/>
    <row r="7708" ht="15" customHeight="1"/>
    <row r="7709" ht="15" customHeight="1"/>
    <row r="7710" ht="15" customHeight="1"/>
    <row r="7711" ht="15" customHeight="1"/>
    <row r="7712" ht="15" customHeight="1"/>
    <row r="7713" ht="15" customHeight="1"/>
    <row r="7714" ht="15" customHeight="1"/>
    <row r="7715" ht="15" customHeight="1"/>
    <row r="7716" ht="15" customHeight="1"/>
    <row r="7717" ht="15" customHeight="1"/>
    <row r="7718" ht="15" customHeight="1"/>
    <row r="7719" ht="15" customHeight="1"/>
    <row r="7720" ht="15" customHeight="1"/>
    <row r="7721" ht="15" customHeight="1"/>
    <row r="7722" ht="15" customHeight="1"/>
    <row r="7723" ht="15" customHeight="1"/>
    <row r="7724" ht="15" customHeight="1"/>
    <row r="7725" ht="15" customHeight="1"/>
    <row r="7726" ht="15" customHeight="1"/>
    <row r="7727" ht="15" customHeight="1"/>
    <row r="7728" ht="15" customHeight="1"/>
    <row r="7729" ht="15" customHeight="1"/>
    <row r="7730" ht="15" customHeight="1"/>
    <row r="7731" ht="15" customHeight="1"/>
    <row r="7732" ht="15" customHeight="1"/>
    <row r="7733" ht="15" customHeight="1"/>
    <row r="7734" ht="15" customHeight="1"/>
    <row r="7735" ht="15" customHeight="1"/>
    <row r="7736" ht="15" customHeight="1"/>
    <row r="7737" ht="15" customHeight="1"/>
    <row r="7738" ht="15" customHeight="1"/>
    <row r="7739" ht="15" customHeight="1"/>
    <row r="7740" ht="15" customHeight="1"/>
    <row r="7741" ht="15" customHeight="1"/>
    <row r="7742" ht="15" customHeight="1"/>
    <row r="7743" ht="15" customHeight="1"/>
    <row r="7744" ht="15" customHeight="1"/>
    <row r="7745" ht="15" customHeight="1"/>
    <row r="7746" ht="15" customHeight="1"/>
    <row r="7747" ht="15" customHeight="1"/>
    <row r="7748" ht="15" customHeight="1"/>
    <row r="7749" ht="15" customHeight="1"/>
    <row r="7750" ht="15" customHeight="1"/>
    <row r="7751" ht="15" customHeight="1"/>
    <row r="7752" ht="15" customHeight="1"/>
    <row r="7753" ht="15" customHeight="1"/>
    <row r="7754" ht="15" customHeight="1"/>
    <row r="7755" ht="15" customHeight="1"/>
    <row r="7756" ht="15" customHeight="1"/>
    <row r="7757" ht="15" customHeight="1"/>
    <row r="7758" ht="15" customHeight="1"/>
    <row r="7759" ht="15" customHeight="1"/>
    <row r="7760" ht="15" customHeight="1"/>
    <row r="7761" ht="15" customHeight="1"/>
    <row r="7762" ht="15" customHeight="1"/>
    <row r="7763" ht="15" customHeight="1"/>
    <row r="7764" ht="15" customHeight="1"/>
    <row r="7765" ht="15" customHeight="1"/>
    <row r="7766" ht="15" customHeight="1"/>
    <row r="7767" ht="15" customHeight="1"/>
    <row r="7768" ht="15" customHeight="1"/>
    <row r="7769" ht="15" customHeight="1"/>
    <row r="7770" ht="15" customHeight="1"/>
    <row r="7771" ht="15" customHeight="1"/>
    <row r="7772" ht="15" customHeight="1"/>
    <row r="7773" ht="15" customHeight="1"/>
    <row r="7774" ht="15" customHeight="1"/>
    <row r="7775" ht="15" customHeight="1"/>
    <row r="7776" ht="15" customHeight="1"/>
    <row r="7777" ht="15" customHeight="1"/>
    <row r="7778" ht="15" customHeight="1"/>
    <row r="7779" ht="15" customHeight="1"/>
    <row r="7780" ht="15" customHeight="1"/>
    <row r="7781" ht="15" customHeight="1"/>
    <row r="7782" ht="15" customHeight="1"/>
    <row r="7783" ht="15" customHeight="1"/>
    <row r="7784" ht="15" customHeight="1"/>
    <row r="7785" ht="15" customHeight="1"/>
    <row r="7786" ht="15" customHeight="1"/>
    <row r="7787" ht="15" customHeight="1"/>
    <row r="7788" ht="15" customHeight="1"/>
    <row r="7789" ht="15" customHeight="1"/>
    <row r="7790" ht="15" customHeight="1"/>
    <row r="7791" ht="15" customHeight="1"/>
    <row r="7792" ht="15" customHeight="1"/>
    <row r="7793" ht="15" customHeight="1"/>
    <row r="7794" ht="15" customHeight="1"/>
    <row r="7795" ht="15" customHeight="1"/>
    <row r="7796" ht="15" customHeight="1"/>
    <row r="7797" ht="15" customHeight="1"/>
    <row r="7798" ht="15" customHeight="1"/>
    <row r="7799" ht="15" customHeight="1"/>
    <row r="7800" ht="15" customHeight="1"/>
    <row r="7801" ht="15" customHeight="1"/>
    <row r="7802" ht="15" customHeight="1"/>
    <row r="7803" ht="15" customHeight="1"/>
    <row r="7804" ht="15" customHeight="1"/>
    <row r="7805" ht="15" customHeight="1"/>
    <row r="7806" ht="15" customHeight="1"/>
    <row r="7807" ht="15" customHeight="1"/>
    <row r="7808" ht="15" customHeight="1"/>
    <row r="7809" ht="15" customHeight="1"/>
    <row r="7810" ht="15" customHeight="1"/>
    <row r="7811" ht="15" customHeight="1"/>
    <row r="7812" ht="15" customHeight="1"/>
    <row r="7813" ht="15" customHeight="1"/>
    <row r="7814" ht="15" customHeight="1"/>
    <row r="7815" ht="15" customHeight="1"/>
    <row r="7816" ht="15" customHeight="1"/>
    <row r="7817" ht="15" customHeight="1"/>
    <row r="7818" ht="15" customHeight="1"/>
    <row r="7819" ht="15" customHeight="1"/>
    <row r="7820" ht="15" customHeight="1"/>
    <row r="7821" ht="15" customHeight="1"/>
    <row r="7822" ht="15" customHeight="1"/>
    <row r="7823" ht="15" customHeight="1"/>
    <row r="7824" ht="15" customHeight="1"/>
    <row r="7825" ht="15" customHeight="1"/>
    <row r="7826" ht="15" customHeight="1"/>
    <row r="7827" ht="15" customHeight="1"/>
    <row r="7828" ht="15" customHeight="1"/>
    <row r="7829" ht="15" customHeight="1"/>
    <row r="7830" ht="15" customHeight="1"/>
    <row r="7831" ht="15" customHeight="1"/>
    <row r="7832" ht="15" customHeight="1"/>
    <row r="7833" ht="15" customHeight="1"/>
    <row r="7834" ht="15" customHeight="1"/>
    <row r="7835" ht="15" customHeight="1"/>
    <row r="7836" ht="15" customHeight="1"/>
    <row r="7837" ht="15" customHeight="1"/>
    <row r="7838" ht="15" customHeight="1"/>
    <row r="7839" ht="15" customHeight="1"/>
    <row r="7840" ht="15" customHeight="1"/>
    <row r="7841" ht="15" customHeight="1"/>
    <row r="7842" ht="15" customHeight="1"/>
    <row r="7843" ht="15" customHeight="1"/>
    <row r="7844" ht="15" customHeight="1"/>
    <row r="7845" ht="15" customHeight="1"/>
    <row r="7846" ht="15" customHeight="1"/>
    <row r="7847" ht="15" customHeight="1"/>
    <row r="7848" ht="15" customHeight="1"/>
    <row r="7849" ht="15" customHeight="1"/>
    <row r="7850" ht="15" customHeight="1"/>
    <row r="7851" ht="15" customHeight="1"/>
    <row r="7852" ht="15" customHeight="1"/>
    <row r="7853" ht="15" customHeight="1"/>
    <row r="7854" ht="15" customHeight="1"/>
    <row r="7855" ht="15" customHeight="1"/>
    <row r="7856" ht="15" customHeight="1"/>
    <row r="7857" ht="15" customHeight="1"/>
    <row r="7858" ht="15" customHeight="1"/>
    <row r="7859" ht="15" customHeight="1"/>
    <row r="7860" ht="15" customHeight="1"/>
    <row r="7861" ht="15" customHeight="1"/>
    <row r="7862" ht="15" customHeight="1"/>
    <row r="7863" ht="15" customHeight="1"/>
    <row r="7864" ht="15" customHeight="1"/>
    <row r="7865" ht="15" customHeight="1"/>
    <row r="7866" ht="15" customHeight="1"/>
    <row r="7867" ht="15" customHeight="1"/>
    <row r="7868" ht="15" customHeight="1"/>
    <row r="7869" ht="15" customHeight="1"/>
    <row r="7870" ht="15" customHeight="1"/>
    <row r="7871" ht="15" customHeight="1"/>
    <row r="7872" ht="15" customHeight="1"/>
    <row r="7873" ht="15" customHeight="1"/>
    <row r="7874" ht="15" customHeight="1"/>
    <row r="7875" ht="15" customHeight="1"/>
    <row r="7876" ht="15" customHeight="1"/>
    <row r="7877" ht="15" customHeight="1"/>
    <row r="7878" ht="15" customHeight="1"/>
    <row r="7879" ht="15" customHeight="1"/>
    <row r="7880" ht="15" customHeight="1"/>
    <row r="7881" ht="15" customHeight="1"/>
    <row r="7882" ht="15" customHeight="1"/>
    <row r="7883" ht="15" customHeight="1"/>
    <row r="7884" ht="15" customHeight="1"/>
    <row r="7885" ht="15" customHeight="1"/>
    <row r="7886" ht="15" customHeight="1"/>
    <row r="7887" ht="15" customHeight="1"/>
    <row r="7888" ht="15" customHeight="1"/>
    <row r="7889" ht="15" customHeight="1"/>
    <row r="7890" ht="15" customHeight="1"/>
    <row r="7891" ht="15" customHeight="1"/>
    <row r="7892" ht="15" customHeight="1"/>
    <row r="7893" ht="15" customHeight="1"/>
    <row r="7894" ht="15" customHeight="1"/>
    <row r="7895" ht="15" customHeight="1"/>
    <row r="7896" ht="15" customHeight="1"/>
    <row r="7897" ht="15" customHeight="1"/>
    <row r="7898" ht="15" customHeight="1"/>
    <row r="7899" ht="15" customHeight="1"/>
    <row r="7900" ht="15" customHeight="1"/>
    <row r="7901" ht="15" customHeight="1"/>
    <row r="7902" ht="15" customHeight="1"/>
    <row r="7903" ht="15" customHeight="1"/>
    <row r="7904" ht="15" customHeight="1"/>
    <row r="7905" ht="15" customHeight="1"/>
    <row r="7906" ht="15" customHeight="1"/>
    <row r="7907" ht="15" customHeight="1"/>
    <row r="7908" ht="15" customHeight="1"/>
    <row r="7909" ht="15" customHeight="1"/>
    <row r="7910" ht="15" customHeight="1"/>
    <row r="7911" ht="15" customHeight="1"/>
    <row r="7912" ht="15" customHeight="1"/>
    <row r="7913" ht="15" customHeight="1"/>
    <row r="7914" ht="15" customHeight="1"/>
    <row r="7915" ht="15" customHeight="1"/>
    <row r="7916" ht="15" customHeight="1"/>
    <row r="7917" ht="15" customHeight="1"/>
    <row r="7918" ht="15" customHeight="1"/>
    <row r="7919" ht="15" customHeight="1"/>
    <row r="7920" ht="15" customHeight="1"/>
    <row r="7921" ht="15" customHeight="1"/>
    <row r="7922" ht="15" customHeight="1"/>
    <row r="7923" ht="15" customHeight="1"/>
    <row r="7924" ht="15" customHeight="1"/>
    <row r="7925" ht="15" customHeight="1"/>
    <row r="7926" ht="15" customHeight="1"/>
    <row r="7927" ht="15" customHeight="1"/>
    <row r="7928" ht="15" customHeight="1"/>
    <row r="7929" ht="15" customHeight="1"/>
    <row r="7930" ht="15" customHeight="1"/>
    <row r="7931" ht="15" customHeight="1"/>
    <row r="7932" ht="15" customHeight="1"/>
    <row r="7933" ht="15" customHeight="1"/>
    <row r="7934" ht="15" customHeight="1"/>
    <row r="7935" ht="15" customHeight="1"/>
    <row r="7936" ht="15" customHeight="1"/>
    <row r="7937" ht="15" customHeight="1"/>
    <row r="7938" ht="15" customHeight="1"/>
    <row r="7939" ht="15" customHeight="1"/>
    <row r="7940" ht="15" customHeight="1"/>
    <row r="7941" ht="15" customHeight="1"/>
    <row r="7942" ht="15" customHeight="1"/>
    <row r="7943" ht="15" customHeight="1"/>
    <row r="7944" ht="15" customHeight="1"/>
    <row r="7945" ht="15" customHeight="1"/>
    <row r="7946" ht="15" customHeight="1"/>
    <row r="7947" ht="15" customHeight="1"/>
    <row r="7948" ht="15" customHeight="1"/>
    <row r="7949" ht="15" customHeight="1"/>
    <row r="7950" ht="15" customHeight="1"/>
    <row r="7951" ht="15" customHeight="1"/>
    <row r="7952" ht="15" customHeight="1"/>
    <row r="7953" ht="15" customHeight="1"/>
    <row r="7954" ht="15" customHeight="1"/>
    <row r="7955" ht="15" customHeight="1"/>
    <row r="7956" ht="15" customHeight="1"/>
    <row r="7957" ht="15" customHeight="1"/>
    <row r="7958" ht="15" customHeight="1"/>
    <row r="7959" ht="15" customHeight="1"/>
    <row r="7960" ht="15" customHeight="1"/>
    <row r="7961" ht="15" customHeight="1"/>
    <row r="7962" ht="15" customHeight="1"/>
    <row r="7963" ht="15" customHeight="1"/>
    <row r="7964" ht="15" customHeight="1"/>
    <row r="7965" ht="15" customHeight="1"/>
    <row r="7966" ht="15" customHeight="1"/>
    <row r="7967" ht="15" customHeight="1"/>
    <row r="7968" ht="15" customHeight="1"/>
    <row r="7969" ht="15" customHeight="1"/>
    <row r="7970" ht="15" customHeight="1"/>
    <row r="7971" ht="15" customHeight="1"/>
    <row r="7972" ht="15" customHeight="1"/>
    <row r="7973" ht="15" customHeight="1"/>
    <row r="7974" ht="15" customHeight="1"/>
    <row r="7975" ht="15" customHeight="1"/>
    <row r="7976" ht="15" customHeight="1"/>
    <row r="7977" ht="15" customHeight="1"/>
    <row r="7978" ht="15" customHeight="1"/>
    <row r="7979" ht="15" customHeight="1"/>
    <row r="7980" ht="15" customHeight="1"/>
    <row r="7981" ht="15" customHeight="1"/>
    <row r="7982" ht="15" customHeight="1"/>
    <row r="7983" ht="15" customHeight="1"/>
    <row r="7984" ht="15" customHeight="1"/>
    <row r="7985" ht="15" customHeight="1"/>
    <row r="7986" ht="15" customHeight="1"/>
    <row r="7987" ht="15" customHeight="1"/>
    <row r="7988" ht="15" customHeight="1"/>
    <row r="7989" ht="15" customHeight="1"/>
    <row r="7990" ht="15" customHeight="1"/>
    <row r="7991" ht="15" customHeight="1"/>
    <row r="7992" ht="15" customHeight="1"/>
    <row r="7993" ht="15" customHeight="1"/>
    <row r="7994" ht="15" customHeight="1"/>
    <row r="7995" ht="15" customHeight="1"/>
    <row r="7996" ht="15" customHeight="1"/>
    <row r="7997" ht="15" customHeight="1"/>
    <row r="7998" ht="15" customHeight="1"/>
    <row r="7999" ht="15" customHeight="1"/>
    <row r="8000" ht="15" customHeight="1"/>
    <row r="8001" ht="15" customHeight="1"/>
    <row r="8002" ht="15" customHeight="1"/>
    <row r="8003" ht="15" customHeight="1"/>
    <row r="8004" ht="15" customHeight="1"/>
    <row r="8005" ht="15" customHeight="1"/>
    <row r="8006" ht="15" customHeight="1"/>
    <row r="8007" ht="15" customHeight="1"/>
    <row r="8008" ht="15" customHeight="1"/>
    <row r="8009" ht="15" customHeight="1"/>
    <row r="8010" ht="15" customHeight="1"/>
    <row r="8011" ht="15" customHeight="1"/>
    <row r="8012" ht="15" customHeight="1"/>
    <row r="8013" ht="15" customHeight="1"/>
    <row r="8014" ht="15" customHeight="1"/>
    <row r="8015" ht="15" customHeight="1"/>
    <row r="8016" ht="15" customHeight="1"/>
    <row r="8017" ht="15" customHeight="1"/>
    <row r="8018" ht="15" customHeight="1"/>
    <row r="8019" ht="15" customHeight="1"/>
    <row r="8020" ht="15" customHeight="1"/>
    <row r="8021" ht="15" customHeight="1"/>
    <row r="8022" ht="15" customHeight="1"/>
    <row r="8023" ht="15" customHeight="1"/>
    <row r="8024" ht="15" customHeight="1"/>
    <row r="8025" ht="15" customHeight="1"/>
    <row r="8026" ht="15" customHeight="1"/>
    <row r="8027" ht="15" customHeight="1"/>
    <row r="8028" ht="15" customHeight="1"/>
    <row r="8029" ht="15" customHeight="1"/>
    <row r="8030" ht="15" customHeight="1"/>
    <row r="8031" ht="15" customHeight="1"/>
    <row r="8032" ht="15" customHeight="1"/>
    <row r="8033" ht="15" customHeight="1"/>
    <row r="8034" ht="15" customHeight="1"/>
    <row r="8035" ht="15" customHeight="1"/>
    <row r="8036" ht="15" customHeight="1"/>
    <row r="8037" ht="15" customHeight="1"/>
    <row r="8038" ht="15" customHeight="1"/>
    <row r="8039" ht="15" customHeight="1"/>
    <row r="8040" ht="15" customHeight="1"/>
    <row r="8041" ht="15" customHeight="1"/>
    <row r="8042" ht="15" customHeight="1"/>
    <row r="8043" ht="15" customHeight="1"/>
    <row r="8044" ht="15" customHeight="1"/>
    <row r="8045" ht="15" customHeight="1"/>
    <row r="8046" ht="15" customHeight="1"/>
    <row r="8047" ht="15" customHeight="1"/>
    <row r="8048" ht="15" customHeight="1"/>
    <row r="8049" ht="15" customHeight="1"/>
    <row r="8050" ht="15" customHeight="1"/>
    <row r="8051" ht="15" customHeight="1"/>
    <row r="8052" ht="15" customHeight="1"/>
    <row r="8053" ht="15" customHeight="1"/>
    <row r="8054" ht="15" customHeight="1"/>
    <row r="8055" ht="15" customHeight="1"/>
    <row r="8056" ht="15" customHeight="1"/>
    <row r="8057" ht="15" customHeight="1"/>
    <row r="8058" ht="15" customHeight="1"/>
    <row r="8059" ht="15" customHeight="1"/>
    <row r="8060" ht="15" customHeight="1"/>
    <row r="8061" ht="15" customHeight="1"/>
    <row r="8062" ht="15" customHeight="1"/>
    <row r="8063" ht="15" customHeight="1"/>
    <row r="8064" ht="15" customHeight="1"/>
    <row r="8065" ht="15" customHeight="1"/>
    <row r="8066" ht="15" customHeight="1"/>
    <row r="8067" ht="15" customHeight="1"/>
    <row r="8068" ht="15" customHeight="1"/>
    <row r="8069" ht="15" customHeight="1"/>
    <row r="8070" ht="15" customHeight="1"/>
    <row r="8071" ht="15" customHeight="1"/>
    <row r="8072" ht="15" customHeight="1"/>
    <row r="8073" ht="15" customHeight="1"/>
    <row r="8074" ht="15" customHeight="1"/>
    <row r="8075" ht="15" customHeight="1"/>
    <row r="8076" ht="15" customHeight="1"/>
    <row r="8077" ht="15" customHeight="1"/>
    <row r="8078" ht="15" customHeight="1"/>
    <row r="8079" ht="15" customHeight="1"/>
    <row r="8080" ht="15" customHeight="1"/>
    <row r="8081" ht="15" customHeight="1"/>
    <row r="8082" ht="15" customHeight="1"/>
    <row r="8083" ht="15" customHeight="1"/>
    <row r="8084" ht="15" customHeight="1"/>
    <row r="8085" ht="15" customHeight="1"/>
    <row r="8086" ht="15" customHeight="1"/>
    <row r="8087" ht="15" customHeight="1"/>
    <row r="8088" ht="15" customHeight="1"/>
    <row r="8089" ht="15" customHeight="1"/>
    <row r="8090" ht="15" customHeight="1"/>
    <row r="8091" ht="15" customHeight="1"/>
    <row r="8092" ht="15" customHeight="1"/>
    <row r="8093" ht="15" customHeight="1"/>
    <row r="8094" ht="15" customHeight="1"/>
    <row r="8095" ht="15" customHeight="1"/>
    <row r="8096" ht="15" customHeight="1"/>
    <row r="8097" ht="15" customHeight="1"/>
    <row r="8098" ht="15" customHeight="1"/>
    <row r="8099" ht="15" customHeight="1"/>
    <row r="8100" ht="15" customHeight="1"/>
    <row r="8101" ht="15" customHeight="1"/>
    <row r="8102" ht="15" customHeight="1"/>
    <row r="8103" ht="15" customHeight="1"/>
    <row r="8104" ht="15" customHeight="1"/>
    <row r="8105" ht="15" customHeight="1"/>
    <row r="8106" ht="15" customHeight="1"/>
    <row r="8107" ht="15" customHeight="1"/>
    <row r="8108" ht="15" customHeight="1"/>
    <row r="8109" ht="15" customHeight="1"/>
    <row r="8110" ht="15" customHeight="1"/>
    <row r="8111" ht="15" customHeight="1"/>
    <row r="8112" ht="15" customHeight="1"/>
    <row r="8113" ht="15" customHeight="1"/>
    <row r="8114" ht="15" customHeight="1"/>
    <row r="8115" ht="15" customHeight="1"/>
    <row r="8116" ht="15" customHeight="1"/>
    <row r="8117" ht="15" customHeight="1"/>
    <row r="8118" ht="15" customHeight="1"/>
    <row r="8119" ht="15" customHeight="1"/>
    <row r="8120" ht="15" customHeight="1"/>
    <row r="8121" ht="15" customHeight="1"/>
    <row r="8122" ht="15" customHeight="1"/>
    <row r="8123" ht="15" customHeight="1"/>
    <row r="8124" ht="15" customHeight="1"/>
    <row r="8125" ht="15" customHeight="1"/>
    <row r="8126" ht="15" customHeight="1"/>
    <row r="8127" ht="15" customHeight="1"/>
    <row r="8128" ht="15" customHeight="1"/>
    <row r="8129" ht="15" customHeight="1"/>
    <row r="8130" ht="15" customHeight="1"/>
    <row r="8131" ht="15" customHeight="1"/>
    <row r="8132" ht="15" customHeight="1"/>
    <row r="8133" ht="15" customHeight="1"/>
    <row r="8134" ht="15" customHeight="1"/>
    <row r="8135" ht="15" customHeight="1"/>
    <row r="8136" ht="15" customHeight="1"/>
    <row r="8137" ht="15" customHeight="1"/>
    <row r="8138" ht="15" customHeight="1"/>
    <row r="8139" ht="15" customHeight="1"/>
    <row r="8140" ht="15" customHeight="1"/>
    <row r="8141" ht="15" customHeight="1"/>
    <row r="8142" ht="15" customHeight="1"/>
    <row r="8143" ht="15" customHeight="1"/>
    <row r="8144" ht="15" customHeight="1"/>
    <row r="8145" ht="15" customHeight="1"/>
    <row r="8146" ht="15" customHeight="1"/>
    <row r="8147" ht="15" customHeight="1"/>
    <row r="8148" ht="15" customHeight="1"/>
    <row r="8149" ht="15" customHeight="1"/>
    <row r="8150" ht="15" customHeight="1"/>
    <row r="8151" ht="15" customHeight="1"/>
    <row r="8152" ht="15" customHeight="1"/>
    <row r="8153" ht="15" customHeight="1"/>
    <row r="8154" ht="15" customHeight="1"/>
    <row r="8155" ht="15" customHeight="1"/>
    <row r="8156" ht="15" customHeight="1"/>
    <row r="8157" ht="15" customHeight="1"/>
    <row r="8158" ht="15" customHeight="1"/>
    <row r="8159" ht="15" customHeight="1"/>
    <row r="8160" ht="15" customHeight="1"/>
    <row r="8161" ht="15" customHeight="1"/>
    <row r="8162" ht="15" customHeight="1"/>
    <row r="8163" ht="15" customHeight="1"/>
    <row r="8164" ht="15" customHeight="1"/>
    <row r="8165" ht="15" customHeight="1"/>
    <row r="8166" ht="15" customHeight="1"/>
    <row r="8167" ht="15" customHeight="1"/>
    <row r="8168" ht="15" customHeight="1"/>
    <row r="8169" ht="15" customHeight="1"/>
    <row r="8170" ht="15" customHeight="1"/>
    <row r="8171" ht="15" customHeight="1"/>
    <row r="8172" ht="15" customHeight="1"/>
    <row r="8173" ht="15" customHeight="1"/>
    <row r="8174" ht="15" customHeight="1"/>
    <row r="8175" ht="15" customHeight="1"/>
    <row r="8176" ht="15" customHeight="1"/>
    <row r="8177" ht="15" customHeight="1"/>
    <row r="8178" ht="15" customHeight="1"/>
    <row r="8179" ht="15" customHeight="1"/>
    <row r="8180" ht="15" customHeight="1"/>
    <row r="8181" ht="15" customHeight="1"/>
    <row r="8182" ht="15" customHeight="1"/>
    <row r="8183" ht="15" customHeight="1"/>
    <row r="8184" ht="15" customHeight="1"/>
    <row r="8185" ht="15" customHeight="1"/>
    <row r="8186" ht="15" customHeight="1"/>
    <row r="8187" ht="15" customHeight="1"/>
    <row r="8188" ht="15" customHeight="1"/>
    <row r="8189" ht="15" customHeight="1"/>
    <row r="8190" ht="15" customHeight="1"/>
    <row r="8191" ht="15" customHeight="1"/>
    <row r="8192" ht="15" customHeight="1"/>
    <row r="8193" ht="15" customHeight="1"/>
    <row r="8194" ht="15" customHeight="1"/>
    <row r="8195" ht="15" customHeight="1"/>
    <row r="8196" ht="15" customHeight="1"/>
    <row r="8197" ht="15" customHeight="1"/>
    <row r="8198" ht="15" customHeight="1"/>
    <row r="8199" ht="15" customHeight="1"/>
    <row r="8200" ht="15" customHeight="1"/>
    <row r="8201" ht="15" customHeight="1"/>
    <row r="8202" ht="15" customHeight="1"/>
    <row r="8203" ht="15" customHeight="1"/>
    <row r="8204" ht="15" customHeight="1"/>
    <row r="8205" ht="15" customHeight="1"/>
    <row r="8206" ht="15" customHeight="1"/>
    <row r="8207" ht="15" customHeight="1"/>
    <row r="8208" ht="15" customHeight="1"/>
    <row r="8209" ht="15" customHeight="1"/>
    <row r="8210" ht="15" customHeight="1"/>
    <row r="8211" ht="15" customHeight="1"/>
    <row r="8212" ht="15" customHeight="1"/>
    <row r="8213" ht="15" customHeight="1"/>
    <row r="8214" ht="15" customHeight="1"/>
    <row r="8215" ht="15" customHeight="1"/>
    <row r="8216" ht="15" customHeight="1"/>
    <row r="8217" ht="15" customHeight="1"/>
    <row r="8218" ht="15" customHeight="1"/>
    <row r="8219" ht="15" customHeight="1"/>
    <row r="8220" ht="15" customHeight="1"/>
    <row r="8221" ht="15" customHeight="1"/>
    <row r="8222" ht="15" customHeight="1"/>
    <row r="8223" ht="15" customHeight="1"/>
    <row r="8224" ht="15" customHeight="1"/>
    <row r="8225" ht="15" customHeight="1"/>
    <row r="8226" ht="15" customHeight="1"/>
    <row r="8227" ht="15" customHeight="1"/>
    <row r="8228" ht="15" customHeight="1"/>
    <row r="8229" ht="15" customHeight="1"/>
    <row r="8230" ht="15" customHeight="1"/>
    <row r="8231" ht="15" customHeight="1"/>
    <row r="8232" ht="15" customHeight="1"/>
    <row r="8233" ht="15" customHeight="1"/>
    <row r="8234" ht="15" customHeight="1"/>
    <row r="8235" ht="15" customHeight="1"/>
    <row r="8236" ht="15" customHeight="1"/>
    <row r="8237" ht="15" customHeight="1"/>
    <row r="8238" ht="15" customHeight="1"/>
    <row r="8239" ht="15" customHeight="1"/>
    <row r="8240" ht="15" customHeight="1"/>
    <row r="8241" ht="15" customHeight="1"/>
    <row r="8242" ht="15" customHeight="1"/>
    <row r="8243" ht="15" customHeight="1"/>
    <row r="8244" ht="15" customHeight="1"/>
    <row r="8245" ht="15" customHeight="1"/>
    <row r="8246" ht="15" customHeight="1"/>
    <row r="8247" ht="15" customHeight="1"/>
    <row r="8248" ht="15" customHeight="1"/>
    <row r="8249" ht="15" customHeight="1"/>
    <row r="8250" ht="15" customHeight="1"/>
    <row r="8251" ht="15" customHeight="1"/>
    <row r="8252" ht="15" customHeight="1"/>
    <row r="8253" ht="15" customHeight="1"/>
    <row r="8254" ht="15" customHeight="1"/>
    <row r="8255" ht="15" customHeight="1"/>
    <row r="8256" ht="15" customHeight="1"/>
    <row r="8257" ht="15" customHeight="1"/>
    <row r="8258" ht="15" customHeight="1"/>
    <row r="8259" ht="15" customHeight="1"/>
    <row r="8260" ht="15" customHeight="1"/>
    <row r="8261" ht="15" customHeight="1"/>
    <row r="8262" ht="15" customHeight="1"/>
    <row r="8263" ht="15" customHeight="1"/>
    <row r="8264" ht="15" customHeight="1"/>
    <row r="8265" ht="15" customHeight="1"/>
    <row r="8266" ht="15" customHeight="1"/>
    <row r="8267" ht="15" customHeight="1"/>
    <row r="8268" ht="15" customHeight="1"/>
    <row r="8269" ht="15" customHeight="1"/>
    <row r="8270" ht="15" customHeight="1"/>
    <row r="8271" ht="15" customHeight="1"/>
    <row r="8272" ht="15" customHeight="1"/>
    <row r="8273" ht="15" customHeight="1"/>
    <row r="8274" ht="15" customHeight="1"/>
    <row r="8275" ht="15" customHeight="1"/>
    <row r="8276" ht="15" customHeight="1"/>
    <row r="8277" ht="15" customHeight="1"/>
    <row r="8278" ht="15" customHeight="1"/>
    <row r="8279" ht="15" customHeight="1"/>
    <row r="8280" ht="15" customHeight="1"/>
    <row r="8281" ht="15" customHeight="1"/>
    <row r="8282" ht="15" customHeight="1"/>
    <row r="8283" ht="15" customHeight="1"/>
    <row r="8284" ht="15" customHeight="1"/>
    <row r="8285" ht="15" customHeight="1"/>
    <row r="8286" ht="15" customHeight="1"/>
    <row r="8287" ht="15" customHeight="1"/>
    <row r="8288" ht="15" customHeight="1"/>
    <row r="8289" ht="15" customHeight="1"/>
    <row r="8290" ht="15" customHeight="1"/>
    <row r="8291" ht="15" customHeight="1"/>
    <row r="8292" ht="15" customHeight="1"/>
    <row r="8293" ht="15" customHeight="1"/>
    <row r="8294" ht="15" customHeight="1"/>
    <row r="8295" ht="15" customHeight="1"/>
    <row r="8296" ht="15" customHeight="1"/>
    <row r="8297" ht="15" customHeight="1"/>
    <row r="8298" ht="15" customHeight="1"/>
    <row r="8299" ht="15" customHeight="1"/>
    <row r="8300" ht="15" customHeight="1"/>
    <row r="8301" ht="15" customHeight="1"/>
    <row r="8302" ht="15" customHeight="1"/>
    <row r="8303" ht="15" customHeight="1"/>
    <row r="8304" ht="15" customHeight="1"/>
    <row r="8305" ht="15" customHeight="1"/>
    <row r="8306" ht="15" customHeight="1"/>
    <row r="8307" ht="15" customHeight="1"/>
    <row r="8308" ht="15" customHeight="1"/>
    <row r="8309" ht="15" customHeight="1"/>
    <row r="8310" ht="15" customHeight="1"/>
    <row r="8311" ht="15" customHeight="1"/>
    <row r="8312" ht="15" customHeight="1"/>
    <row r="8313" ht="15" customHeight="1"/>
    <row r="8314" ht="15" customHeight="1"/>
    <row r="8315" ht="15" customHeight="1"/>
    <row r="8316" ht="15" customHeight="1"/>
    <row r="8317" ht="15" customHeight="1"/>
    <row r="8318" ht="15" customHeight="1"/>
    <row r="8319" ht="15" customHeight="1"/>
    <row r="8320" ht="15" customHeight="1"/>
    <row r="8321" ht="15" customHeight="1"/>
    <row r="8322" ht="15" customHeight="1"/>
    <row r="8323" ht="15" customHeight="1"/>
    <row r="8324" ht="15" customHeight="1"/>
    <row r="8325" ht="15" customHeight="1"/>
    <row r="8326" ht="15" customHeight="1"/>
    <row r="8327" ht="15" customHeight="1"/>
    <row r="8328" ht="15" customHeight="1"/>
    <row r="8329" ht="15" customHeight="1"/>
    <row r="8330" ht="15" customHeight="1"/>
    <row r="8331" ht="15" customHeight="1"/>
    <row r="8332" ht="15" customHeight="1"/>
    <row r="8333" ht="15" customHeight="1"/>
    <row r="8334" ht="15" customHeight="1"/>
    <row r="8335" ht="15" customHeight="1"/>
    <row r="8336" ht="15" customHeight="1"/>
    <row r="8337" ht="15" customHeight="1"/>
    <row r="8338" ht="15" customHeight="1"/>
    <row r="8339" ht="15" customHeight="1"/>
    <row r="8340" ht="15" customHeight="1"/>
    <row r="8341" ht="15" customHeight="1"/>
    <row r="8342" ht="15" customHeight="1"/>
    <row r="8343" ht="15" customHeight="1"/>
    <row r="8344" ht="15" customHeight="1"/>
    <row r="8345" ht="15" customHeight="1"/>
    <row r="8346" ht="15" customHeight="1"/>
    <row r="8347" ht="15" customHeight="1"/>
    <row r="8348" ht="15" customHeight="1"/>
    <row r="8349" ht="15" customHeight="1"/>
    <row r="8350" ht="15" customHeight="1"/>
    <row r="8351" ht="15" customHeight="1"/>
    <row r="8352" ht="15" customHeight="1"/>
    <row r="8353" ht="15" customHeight="1"/>
    <row r="8354" ht="15" customHeight="1"/>
    <row r="8355" ht="15" customHeight="1"/>
    <row r="8356" ht="15" customHeight="1"/>
    <row r="8357" ht="15" customHeight="1"/>
    <row r="8358" ht="15" customHeight="1"/>
    <row r="8359" ht="15" customHeight="1"/>
    <row r="8360" ht="15" customHeight="1"/>
    <row r="8361" ht="15" customHeight="1"/>
    <row r="8362" ht="15" customHeight="1"/>
    <row r="8363" ht="15" customHeight="1"/>
    <row r="8364" ht="15" customHeight="1"/>
    <row r="8365" ht="15" customHeight="1"/>
    <row r="8366" ht="15" customHeight="1"/>
    <row r="8367" ht="15" customHeight="1"/>
    <row r="8368" ht="15" customHeight="1"/>
    <row r="8369" ht="15" customHeight="1"/>
    <row r="8370" ht="15" customHeight="1"/>
    <row r="8371" ht="15" customHeight="1"/>
    <row r="8372" ht="15" customHeight="1"/>
    <row r="8373" ht="15" customHeight="1"/>
    <row r="8374" ht="15" customHeight="1"/>
    <row r="8375" ht="15" customHeight="1"/>
    <row r="8376" ht="15" customHeight="1"/>
    <row r="8377" ht="15" customHeight="1"/>
    <row r="8378" ht="15" customHeight="1"/>
    <row r="8379" ht="15" customHeight="1"/>
    <row r="8380" ht="15" customHeight="1"/>
    <row r="8381" ht="15" customHeight="1"/>
    <row r="8382" ht="15" customHeight="1"/>
    <row r="8383" ht="15" customHeight="1"/>
    <row r="8384" ht="15" customHeight="1"/>
    <row r="8385" ht="15" customHeight="1"/>
    <row r="8386" ht="15" customHeight="1"/>
    <row r="8387" ht="15" customHeight="1"/>
    <row r="8388" ht="15" customHeight="1"/>
    <row r="8389" ht="15" customHeight="1"/>
    <row r="8390" ht="15" customHeight="1"/>
    <row r="8391" ht="15" customHeight="1"/>
    <row r="8392" ht="15" customHeight="1"/>
    <row r="8393" ht="15" customHeight="1"/>
    <row r="8394" ht="15" customHeight="1"/>
    <row r="8395" ht="15" customHeight="1"/>
    <row r="8396" ht="15" customHeight="1"/>
    <row r="8397" ht="15" customHeight="1"/>
    <row r="8398" ht="15" customHeight="1"/>
    <row r="8399" ht="15" customHeight="1"/>
    <row r="8400" ht="15" customHeight="1"/>
    <row r="8401" ht="15" customHeight="1"/>
    <row r="8402" ht="15" customHeight="1"/>
    <row r="8403" ht="15" customHeight="1"/>
    <row r="8404" ht="15" customHeight="1"/>
    <row r="8405" ht="15" customHeight="1"/>
    <row r="8406" ht="15" customHeight="1"/>
    <row r="8407" ht="15" customHeight="1"/>
    <row r="8408" ht="15" customHeight="1"/>
    <row r="8409" ht="15" customHeight="1"/>
    <row r="8410" ht="15" customHeight="1"/>
    <row r="8411" ht="15" customHeight="1"/>
    <row r="8412" ht="15" customHeight="1"/>
    <row r="8413" ht="15" customHeight="1"/>
    <row r="8414" ht="15" customHeight="1"/>
    <row r="8415" ht="15" customHeight="1"/>
    <row r="8416" ht="15" customHeight="1"/>
    <row r="8417" ht="15" customHeight="1"/>
    <row r="8418" ht="15" customHeight="1"/>
    <row r="8419" ht="15" customHeight="1"/>
    <row r="8420" ht="15" customHeight="1"/>
    <row r="8421" ht="15" customHeight="1"/>
    <row r="8422" ht="15" customHeight="1"/>
    <row r="8423" ht="15" customHeight="1"/>
    <row r="8424" ht="15" customHeight="1"/>
    <row r="8425" ht="15" customHeight="1"/>
    <row r="8426" ht="15" customHeight="1"/>
    <row r="8427" ht="15" customHeight="1"/>
    <row r="8428" ht="15" customHeight="1"/>
    <row r="8429" ht="15" customHeight="1"/>
    <row r="8430" ht="15" customHeight="1"/>
    <row r="8431" ht="15" customHeight="1"/>
    <row r="8432" ht="15" customHeight="1"/>
    <row r="8433" ht="15" customHeight="1"/>
    <row r="8434" ht="15" customHeight="1"/>
    <row r="8435" ht="15" customHeight="1"/>
    <row r="8436" ht="15" customHeight="1"/>
    <row r="8437" ht="15" customHeight="1"/>
    <row r="8438" ht="15" customHeight="1"/>
    <row r="8439" ht="15" customHeight="1"/>
    <row r="8440" ht="15" customHeight="1"/>
    <row r="8441" ht="15" customHeight="1"/>
    <row r="8442" ht="15" customHeight="1"/>
    <row r="8443" ht="15" customHeight="1"/>
    <row r="8444" ht="15" customHeight="1"/>
    <row r="8445" ht="15" customHeight="1"/>
    <row r="8446" ht="15" customHeight="1"/>
    <row r="8447" ht="15" customHeight="1"/>
    <row r="8448" ht="15" customHeight="1"/>
    <row r="8449" ht="15" customHeight="1"/>
    <row r="8450" ht="15" customHeight="1"/>
    <row r="8451" ht="15" customHeight="1"/>
    <row r="8452" ht="15" customHeight="1"/>
    <row r="8453" ht="15" customHeight="1"/>
    <row r="8454" ht="15" customHeight="1"/>
    <row r="8455" ht="15" customHeight="1"/>
    <row r="8456" ht="15" customHeight="1"/>
    <row r="8457" ht="15" customHeight="1"/>
    <row r="8458" ht="15" customHeight="1"/>
    <row r="8459" ht="15" customHeight="1"/>
    <row r="8460" ht="15" customHeight="1"/>
    <row r="8461" ht="15" customHeight="1"/>
    <row r="8462" ht="15" customHeight="1"/>
    <row r="8463" ht="15" customHeight="1"/>
    <row r="8464" ht="15" customHeight="1"/>
    <row r="8465" ht="15" customHeight="1"/>
    <row r="8466" ht="15" customHeight="1"/>
    <row r="8467" ht="15" customHeight="1"/>
    <row r="8468" ht="15" customHeight="1"/>
    <row r="8469" ht="15" customHeight="1"/>
    <row r="8470" ht="15" customHeight="1"/>
    <row r="8471" ht="15" customHeight="1"/>
    <row r="8472" ht="15" customHeight="1"/>
    <row r="8473" ht="15" customHeight="1"/>
    <row r="8474" ht="15" customHeight="1"/>
    <row r="8475" ht="15" customHeight="1"/>
    <row r="8476" ht="15" customHeight="1"/>
    <row r="8477" ht="15" customHeight="1"/>
    <row r="8478" ht="15" customHeight="1"/>
    <row r="8479" ht="15" customHeight="1"/>
    <row r="8480" ht="15" customHeight="1"/>
    <row r="8481" ht="15" customHeight="1"/>
    <row r="8482" ht="15" customHeight="1"/>
    <row r="8483" ht="15" customHeight="1"/>
    <row r="8484" ht="15" customHeight="1"/>
    <row r="8485" ht="15" customHeight="1"/>
    <row r="8486" ht="15" customHeight="1"/>
    <row r="8487" ht="15" customHeight="1"/>
    <row r="8488" ht="15" customHeight="1"/>
    <row r="8489" ht="15" customHeight="1"/>
    <row r="8490" ht="15" customHeight="1"/>
    <row r="8491" ht="15" customHeight="1"/>
    <row r="8492" ht="15" customHeight="1"/>
    <row r="8493" ht="15" customHeight="1"/>
    <row r="8494" ht="15" customHeight="1"/>
    <row r="8495" ht="15" customHeight="1"/>
    <row r="8496" ht="15" customHeight="1"/>
    <row r="8497" ht="15" customHeight="1"/>
    <row r="8498" ht="15" customHeight="1"/>
    <row r="8499" ht="15" customHeight="1"/>
    <row r="8500" ht="15" customHeight="1"/>
    <row r="8501" ht="15" customHeight="1"/>
    <row r="8502" ht="15" customHeight="1"/>
    <row r="8503" ht="15" customHeight="1"/>
    <row r="8504" ht="15" customHeight="1"/>
    <row r="8505" ht="15" customHeight="1"/>
    <row r="8506" ht="15" customHeight="1"/>
    <row r="8507" ht="15" customHeight="1"/>
    <row r="8508" ht="15" customHeight="1"/>
    <row r="8509" ht="15" customHeight="1"/>
    <row r="8510" ht="15" customHeight="1"/>
    <row r="8511" ht="15" customHeight="1"/>
    <row r="8512" ht="15" customHeight="1"/>
    <row r="8513" ht="15" customHeight="1"/>
    <row r="8514" ht="15" customHeight="1"/>
    <row r="8515" ht="15" customHeight="1"/>
    <row r="8516" ht="15" customHeight="1"/>
    <row r="8517" ht="15" customHeight="1"/>
    <row r="8518" ht="15" customHeight="1"/>
    <row r="8519" ht="15" customHeight="1"/>
    <row r="8520" ht="15" customHeight="1"/>
    <row r="8521" ht="15" customHeight="1"/>
    <row r="8522" ht="15" customHeight="1"/>
    <row r="8523" ht="15" customHeight="1"/>
    <row r="8524" ht="15" customHeight="1"/>
    <row r="8525" ht="15" customHeight="1"/>
    <row r="8526" ht="15" customHeight="1"/>
    <row r="8527" ht="15" customHeight="1"/>
    <row r="8528" ht="15" customHeight="1"/>
    <row r="8529" ht="15" customHeight="1"/>
    <row r="8530" ht="15" customHeight="1"/>
    <row r="8531" ht="15" customHeight="1"/>
    <row r="8532" ht="15" customHeight="1"/>
    <row r="8533" ht="15" customHeight="1"/>
    <row r="8534" ht="15" customHeight="1"/>
    <row r="8535" ht="15" customHeight="1"/>
    <row r="8536" ht="15" customHeight="1"/>
    <row r="8537" ht="15" customHeight="1"/>
    <row r="8538" ht="15" customHeight="1"/>
    <row r="8539" ht="15" customHeight="1"/>
    <row r="8540" ht="15" customHeight="1"/>
    <row r="8541" ht="15" customHeight="1"/>
    <row r="8542" ht="15" customHeight="1"/>
    <row r="8543" ht="15" customHeight="1"/>
    <row r="8544" ht="15" customHeight="1"/>
    <row r="8545" ht="15" customHeight="1"/>
    <row r="8546" ht="15" customHeight="1"/>
    <row r="8547" ht="15" customHeight="1"/>
    <row r="8548" ht="15" customHeight="1"/>
    <row r="8549" ht="15" customHeight="1"/>
    <row r="8550" ht="15" customHeight="1"/>
    <row r="8551" ht="15" customHeight="1"/>
    <row r="8552" ht="15" customHeight="1"/>
    <row r="8553" ht="15" customHeight="1"/>
    <row r="8554" ht="15" customHeight="1"/>
    <row r="8555" ht="15" customHeight="1"/>
    <row r="8556" ht="15" customHeight="1"/>
    <row r="8557" ht="15" customHeight="1"/>
    <row r="8558" ht="15" customHeight="1"/>
    <row r="8559" ht="15" customHeight="1"/>
    <row r="8560" ht="15" customHeight="1"/>
    <row r="8561" ht="15" customHeight="1"/>
    <row r="8562" ht="15" customHeight="1"/>
    <row r="8563" ht="15" customHeight="1"/>
    <row r="8564" ht="15" customHeight="1"/>
    <row r="8565" ht="15" customHeight="1"/>
    <row r="8566" ht="15" customHeight="1"/>
    <row r="8567" ht="15" customHeight="1"/>
    <row r="8568" ht="15" customHeight="1"/>
    <row r="8569" ht="15" customHeight="1"/>
    <row r="8570" ht="15" customHeight="1"/>
    <row r="8571" ht="15" customHeight="1"/>
    <row r="8572" ht="15" customHeight="1"/>
    <row r="8573" ht="15" customHeight="1"/>
    <row r="8574" ht="15" customHeight="1"/>
    <row r="8575" ht="15" customHeight="1"/>
    <row r="8576" ht="15" customHeight="1"/>
    <row r="8577" ht="15" customHeight="1"/>
    <row r="8578" ht="15" customHeight="1"/>
    <row r="8579" ht="15" customHeight="1"/>
    <row r="8580" ht="15" customHeight="1"/>
    <row r="8581" ht="15" customHeight="1"/>
    <row r="8582" ht="15" customHeight="1"/>
    <row r="8583" ht="15" customHeight="1"/>
    <row r="8584" ht="15" customHeight="1"/>
    <row r="8585" ht="15" customHeight="1"/>
    <row r="8586" ht="15" customHeight="1"/>
    <row r="8587" ht="15" customHeight="1"/>
    <row r="8588" ht="15" customHeight="1"/>
    <row r="8589" ht="15" customHeight="1"/>
    <row r="8590" ht="15" customHeight="1"/>
    <row r="8591" ht="15" customHeight="1"/>
    <row r="8592" ht="15" customHeight="1"/>
    <row r="8593" ht="15" customHeight="1"/>
    <row r="8594" ht="15" customHeight="1"/>
    <row r="8595" ht="15" customHeight="1"/>
    <row r="8596" ht="15" customHeight="1"/>
    <row r="8597" ht="15" customHeight="1"/>
    <row r="8598" ht="15" customHeight="1"/>
    <row r="8599" ht="15" customHeight="1"/>
    <row r="8600" ht="15" customHeight="1"/>
    <row r="8601" ht="15" customHeight="1"/>
    <row r="8602" ht="15" customHeight="1"/>
    <row r="8603" ht="15" customHeight="1"/>
    <row r="8604" ht="15" customHeight="1"/>
    <row r="8605" ht="15" customHeight="1"/>
    <row r="8606" ht="15" customHeight="1"/>
    <row r="8607" ht="15" customHeight="1"/>
    <row r="8608" ht="15" customHeight="1"/>
    <row r="8609" ht="15" customHeight="1"/>
    <row r="8610" ht="15" customHeight="1"/>
    <row r="8611" ht="15" customHeight="1"/>
    <row r="8612" ht="15" customHeight="1"/>
    <row r="8613" ht="15" customHeight="1"/>
    <row r="8614" ht="15" customHeight="1"/>
    <row r="8615" ht="15" customHeight="1"/>
    <row r="8616" ht="15" customHeight="1"/>
    <row r="8617" ht="15" customHeight="1"/>
    <row r="8618" ht="15" customHeight="1"/>
    <row r="8619" ht="15" customHeight="1"/>
    <row r="8620" ht="15" customHeight="1"/>
    <row r="8621" ht="15" customHeight="1"/>
    <row r="8622" ht="15" customHeight="1"/>
    <row r="8623" ht="15" customHeight="1"/>
    <row r="8624" ht="15" customHeight="1"/>
    <row r="8625" ht="15" customHeight="1"/>
    <row r="8626" ht="15" customHeight="1"/>
    <row r="8627" ht="15" customHeight="1"/>
    <row r="8628" ht="15" customHeight="1"/>
    <row r="8629" ht="15" customHeight="1"/>
    <row r="8630" ht="15" customHeight="1"/>
    <row r="8631" ht="15" customHeight="1"/>
    <row r="8632" ht="15" customHeight="1"/>
    <row r="8633" ht="15" customHeight="1"/>
    <row r="8634" ht="15" customHeight="1"/>
    <row r="8635" ht="15" customHeight="1"/>
    <row r="8636" ht="15" customHeight="1"/>
    <row r="8637" ht="15" customHeight="1"/>
    <row r="8638" ht="15" customHeight="1"/>
    <row r="8639" ht="15" customHeight="1"/>
    <row r="8640" ht="15" customHeight="1"/>
    <row r="8641" ht="15" customHeight="1"/>
    <row r="8642" ht="15" customHeight="1"/>
    <row r="8643" ht="15" customHeight="1"/>
    <row r="8644" ht="15" customHeight="1"/>
    <row r="8645" ht="15" customHeight="1"/>
    <row r="8646" ht="15" customHeight="1"/>
    <row r="8647" ht="15" customHeight="1"/>
    <row r="8648" ht="15" customHeight="1"/>
    <row r="8649" ht="15" customHeight="1"/>
    <row r="8650" ht="15" customHeight="1"/>
    <row r="8651" ht="15" customHeight="1"/>
    <row r="8652" ht="15" customHeight="1"/>
    <row r="8653" ht="15" customHeight="1"/>
    <row r="8654" ht="15" customHeight="1"/>
    <row r="8655" ht="15" customHeight="1"/>
    <row r="8656" ht="15" customHeight="1"/>
    <row r="8657" ht="15" customHeight="1"/>
    <row r="8658" ht="15" customHeight="1"/>
    <row r="8659" ht="15" customHeight="1"/>
    <row r="8660" ht="15" customHeight="1"/>
    <row r="8661" ht="15" customHeight="1"/>
    <row r="8662" ht="15" customHeight="1"/>
    <row r="8663" ht="15" customHeight="1"/>
    <row r="8664" ht="15" customHeight="1"/>
    <row r="8665" ht="15" customHeight="1"/>
    <row r="8666" ht="15" customHeight="1"/>
    <row r="8667" ht="15" customHeight="1"/>
    <row r="8668" ht="15" customHeight="1"/>
    <row r="8669" ht="15" customHeight="1"/>
    <row r="8670" ht="15" customHeight="1"/>
    <row r="8671" ht="15" customHeight="1"/>
    <row r="8672" ht="15" customHeight="1"/>
    <row r="8673" ht="15" customHeight="1"/>
    <row r="8674" ht="15" customHeight="1"/>
    <row r="8675" ht="15" customHeight="1"/>
    <row r="8676" ht="15" customHeight="1"/>
    <row r="8677" ht="15" customHeight="1"/>
    <row r="8678" ht="15" customHeight="1"/>
    <row r="8679" ht="15" customHeight="1"/>
    <row r="8680" ht="15" customHeight="1"/>
    <row r="8681" ht="15" customHeight="1"/>
    <row r="8682" ht="15" customHeight="1"/>
    <row r="8683" ht="15" customHeight="1"/>
    <row r="8684" ht="15" customHeight="1"/>
    <row r="8685" ht="15" customHeight="1"/>
    <row r="8686" ht="15" customHeight="1"/>
    <row r="8687" ht="15" customHeight="1"/>
    <row r="8688" ht="15" customHeight="1"/>
    <row r="8689" ht="15" customHeight="1"/>
    <row r="8690" ht="15" customHeight="1"/>
    <row r="8691" ht="15" customHeight="1"/>
    <row r="8692" ht="15" customHeight="1"/>
    <row r="8693" ht="15" customHeight="1"/>
    <row r="8694" ht="15" customHeight="1"/>
    <row r="8695" ht="15" customHeight="1"/>
    <row r="8696" ht="15" customHeight="1"/>
    <row r="8697" ht="15" customHeight="1"/>
    <row r="8698" ht="15" customHeight="1"/>
    <row r="8699" ht="15" customHeight="1"/>
    <row r="8700" ht="15" customHeight="1"/>
    <row r="8701" ht="15" customHeight="1"/>
    <row r="8702" ht="15" customHeight="1"/>
    <row r="8703" ht="15" customHeight="1"/>
    <row r="8704" ht="15" customHeight="1"/>
    <row r="8705" ht="15" customHeight="1"/>
    <row r="8706" ht="15" customHeight="1"/>
    <row r="8707" ht="15" customHeight="1"/>
    <row r="8708" ht="15" customHeight="1"/>
    <row r="8709" ht="15" customHeight="1"/>
    <row r="8710" ht="15" customHeight="1"/>
    <row r="8711" ht="15" customHeight="1"/>
    <row r="8712" ht="15" customHeight="1"/>
    <row r="8713" ht="15" customHeight="1"/>
    <row r="8714" ht="15" customHeight="1"/>
    <row r="8715" ht="15" customHeight="1"/>
    <row r="8716" ht="15" customHeight="1"/>
    <row r="8717" ht="15" customHeight="1"/>
    <row r="8718" ht="15" customHeight="1"/>
    <row r="8719" ht="15" customHeight="1"/>
    <row r="8720" ht="15" customHeight="1"/>
    <row r="8721" ht="15" customHeight="1"/>
    <row r="8722" ht="15" customHeight="1"/>
    <row r="8723" ht="15" customHeight="1"/>
    <row r="8724" ht="15" customHeight="1"/>
    <row r="8725" ht="15" customHeight="1"/>
    <row r="8726" ht="15" customHeight="1"/>
    <row r="8727" ht="15" customHeight="1"/>
    <row r="8728" ht="15" customHeight="1"/>
    <row r="8729" ht="15" customHeight="1"/>
    <row r="8730" ht="15" customHeight="1"/>
    <row r="8731" ht="15" customHeight="1"/>
    <row r="8732" ht="15" customHeight="1"/>
    <row r="8733" ht="15" customHeight="1"/>
    <row r="8734" ht="15" customHeight="1"/>
    <row r="8735" ht="15" customHeight="1"/>
    <row r="8736" ht="15" customHeight="1"/>
    <row r="8737" ht="15" customHeight="1"/>
    <row r="8738" ht="15" customHeight="1"/>
    <row r="8739" ht="15" customHeight="1"/>
    <row r="8740" ht="15" customHeight="1"/>
    <row r="8741" ht="15" customHeight="1"/>
    <row r="8742" ht="15" customHeight="1"/>
    <row r="8743" ht="15" customHeight="1"/>
    <row r="8744" ht="15" customHeight="1"/>
    <row r="8745" ht="15" customHeight="1"/>
    <row r="8746" ht="15" customHeight="1"/>
    <row r="8747" ht="15" customHeight="1"/>
    <row r="8748" ht="15" customHeight="1"/>
    <row r="8749" ht="15" customHeight="1"/>
    <row r="8750" ht="15" customHeight="1"/>
    <row r="8751" ht="15" customHeight="1"/>
    <row r="8752" ht="15" customHeight="1"/>
    <row r="8753" ht="15" customHeight="1"/>
    <row r="8754" ht="15" customHeight="1"/>
    <row r="8755" ht="15" customHeight="1"/>
    <row r="8756" ht="15" customHeight="1"/>
    <row r="8757" ht="15" customHeight="1"/>
    <row r="8758" ht="15" customHeight="1"/>
    <row r="8759" ht="15" customHeight="1"/>
    <row r="8760" ht="15" customHeight="1"/>
    <row r="8761" ht="15" customHeight="1"/>
    <row r="8762" ht="15" customHeight="1"/>
    <row r="8763" ht="15" customHeight="1"/>
    <row r="8764" ht="15" customHeight="1"/>
    <row r="8765" ht="15" customHeight="1"/>
    <row r="8766" ht="15" customHeight="1"/>
    <row r="8767" ht="15" customHeight="1"/>
    <row r="8768" ht="15" customHeight="1"/>
    <row r="8769" ht="15" customHeight="1"/>
    <row r="8770" ht="15" customHeight="1"/>
    <row r="8771" ht="15" customHeight="1"/>
    <row r="8772" ht="15" customHeight="1"/>
    <row r="8773" ht="15" customHeight="1"/>
    <row r="8774" ht="15" customHeight="1"/>
    <row r="8775" ht="15" customHeight="1"/>
    <row r="8776" ht="15" customHeight="1"/>
    <row r="8777" ht="15" customHeight="1"/>
    <row r="8778" ht="15" customHeight="1"/>
    <row r="8779" ht="15" customHeight="1"/>
    <row r="8780" ht="15" customHeight="1"/>
    <row r="8781" ht="15" customHeight="1"/>
    <row r="8782" ht="15" customHeight="1"/>
    <row r="8783" ht="15" customHeight="1"/>
    <row r="8784" ht="15" customHeight="1"/>
    <row r="8785" ht="15" customHeight="1"/>
    <row r="8786" ht="15" customHeight="1"/>
    <row r="8787" ht="15" customHeight="1"/>
    <row r="8788" ht="15" customHeight="1"/>
    <row r="8789" ht="15" customHeight="1"/>
    <row r="8790" ht="15" customHeight="1"/>
    <row r="8791" ht="15" customHeight="1"/>
    <row r="8792" ht="15" customHeight="1"/>
    <row r="8793" ht="15" customHeight="1"/>
    <row r="8794" ht="15" customHeight="1"/>
    <row r="8795" ht="15" customHeight="1"/>
    <row r="8796" ht="15" customHeight="1"/>
    <row r="8797" ht="15" customHeight="1"/>
    <row r="8798" ht="15" customHeight="1"/>
    <row r="8799" ht="15" customHeight="1"/>
    <row r="8800" ht="15" customHeight="1"/>
    <row r="8801" ht="15" customHeight="1"/>
    <row r="8802" ht="15" customHeight="1"/>
    <row r="8803" ht="15" customHeight="1"/>
    <row r="8804" ht="15" customHeight="1"/>
    <row r="8805" ht="15" customHeight="1"/>
    <row r="8806" ht="15" customHeight="1"/>
    <row r="8807" ht="15" customHeight="1"/>
    <row r="8808" ht="15" customHeight="1"/>
    <row r="8809" ht="15" customHeight="1"/>
    <row r="8810" ht="15" customHeight="1"/>
    <row r="8811" ht="15" customHeight="1"/>
    <row r="8812" ht="15" customHeight="1"/>
    <row r="8813" ht="15" customHeight="1"/>
    <row r="8814" ht="15" customHeight="1"/>
    <row r="8815" ht="15" customHeight="1"/>
    <row r="8816" ht="15" customHeight="1"/>
    <row r="8817" ht="15" customHeight="1"/>
    <row r="8818" ht="15" customHeight="1"/>
    <row r="8819" ht="15" customHeight="1"/>
    <row r="8820" ht="15" customHeight="1"/>
    <row r="8821" ht="15" customHeight="1"/>
    <row r="8822" ht="15" customHeight="1"/>
    <row r="8823" ht="15" customHeight="1"/>
    <row r="8824" ht="15" customHeight="1"/>
    <row r="8825" ht="15" customHeight="1"/>
    <row r="8826" ht="15" customHeight="1"/>
    <row r="8827" ht="15" customHeight="1"/>
    <row r="8828" ht="15" customHeight="1"/>
    <row r="8829" ht="15" customHeight="1"/>
    <row r="8830" ht="15" customHeight="1"/>
    <row r="8831" ht="15" customHeight="1"/>
    <row r="8832" ht="15" customHeight="1"/>
    <row r="8833" ht="15" customHeight="1"/>
    <row r="8834" ht="15" customHeight="1"/>
    <row r="8835" ht="15" customHeight="1"/>
    <row r="8836" ht="15" customHeight="1"/>
    <row r="8837" ht="15" customHeight="1"/>
    <row r="8838" ht="15" customHeight="1"/>
    <row r="8839" ht="15" customHeight="1"/>
    <row r="8840" ht="15" customHeight="1"/>
    <row r="8841" ht="15" customHeight="1"/>
    <row r="8842" ht="15" customHeight="1"/>
    <row r="8843" ht="15" customHeight="1"/>
    <row r="8844" ht="15" customHeight="1"/>
    <row r="8845" ht="15" customHeight="1"/>
    <row r="8846" ht="15" customHeight="1"/>
    <row r="8847" ht="15" customHeight="1"/>
    <row r="8848" ht="15" customHeight="1"/>
    <row r="8849" ht="15" customHeight="1"/>
    <row r="8850" ht="15" customHeight="1"/>
    <row r="8851" ht="15" customHeight="1"/>
    <row r="8852" ht="15" customHeight="1"/>
    <row r="8853" ht="15" customHeight="1"/>
    <row r="8854" ht="15" customHeight="1"/>
    <row r="8855" ht="15" customHeight="1"/>
    <row r="8856" ht="15" customHeight="1"/>
    <row r="8857" ht="15" customHeight="1"/>
    <row r="8858" ht="15" customHeight="1"/>
    <row r="8859" ht="15" customHeight="1"/>
    <row r="8860" ht="15" customHeight="1"/>
    <row r="8861" ht="15" customHeight="1"/>
    <row r="8862" ht="15" customHeight="1"/>
    <row r="8863" ht="15" customHeight="1"/>
    <row r="8864" ht="15" customHeight="1"/>
    <row r="8865" ht="15" customHeight="1"/>
    <row r="8866" ht="15" customHeight="1"/>
    <row r="8867" ht="15" customHeight="1"/>
    <row r="8868" ht="15" customHeight="1"/>
    <row r="8869" ht="15" customHeight="1"/>
    <row r="8870" ht="15" customHeight="1"/>
    <row r="8871" ht="15" customHeight="1"/>
    <row r="8872" ht="15" customHeight="1"/>
    <row r="8873" ht="15" customHeight="1"/>
    <row r="8874" ht="15" customHeight="1"/>
    <row r="8875" ht="15" customHeight="1"/>
    <row r="8876" ht="15" customHeight="1"/>
    <row r="8877" ht="15" customHeight="1"/>
    <row r="8878" ht="15" customHeight="1"/>
    <row r="8879" ht="15" customHeight="1"/>
    <row r="8880" ht="15" customHeight="1"/>
    <row r="8881" ht="15" customHeight="1"/>
    <row r="8882" ht="15" customHeight="1"/>
    <row r="8883" ht="15" customHeight="1"/>
    <row r="8884" ht="15" customHeight="1"/>
    <row r="8885" ht="15" customHeight="1"/>
    <row r="8886" ht="15" customHeight="1"/>
    <row r="8887" ht="15" customHeight="1"/>
    <row r="8888" ht="15" customHeight="1"/>
    <row r="8889" ht="15" customHeight="1"/>
    <row r="8890" ht="15" customHeight="1"/>
    <row r="8891" ht="15" customHeight="1"/>
    <row r="8892" ht="15" customHeight="1"/>
    <row r="8893" ht="15" customHeight="1"/>
    <row r="8894" ht="15" customHeight="1"/>
    <row r="8895" ht="15" customHeight="1"/>
    <row r="8896" ht="15" customHeight="1"/>
    <row r="8897" ht="15" customHeight="1"/>
    <row r="8898" ht="15" customHeight="1"/>
    <row r="8899" ht="15" customHeight="1"/>
    <row r="8900" ht="15" customHeight="1"/>
    <row r="8901" ht="15" customHeight="1"/>
    <row r="8902" ht="15" customHeight="1"/>
    <row r="8903" ht="15" customHeight="1"/>
    <row r="8904" ht="15" customHeight="1"/>
    <row r="8905" ht="15" customHeight="1"/>
    <row r="8906" ht="15" customHeight="1"/>
    <row r="8907" ht="15" customHeight="1"/>
    <row r="8908" ht="15" customHeight="1"/>
    <row r="8909" ht="15" customHeight="1"/>
    <row r="8910" ht="15" customHeight="1"/>
    <row r="8911" ht="15" customHeight="1"/>
    <row r="8912" ht="15" customHeight="1"/>
    <row r="8913" ht="15" customHeight="1"/>
    <row r="8914" ht="15" customHeight="1"/>
    <row r="8915" ht="15" customHeight="1"/>
    <row r="8916" ht="15" customHeight="1"/>
    <row r="8917" ht="15" customHeight="1"/>
    <row r="8918" ht="15" customHeight="1"/>
    <row r="8919" ht="15" customHeight="1"/>
    <row r="8920" ht="15" customHeight="1"/>
    <row r="8921" ht="15" customHeight="1"/>
    <row r="8922" ht="15" customHeight="1"/>
    <row r="8923" ht="15" customHeight="1"/>
    <row r="8924" ht="15" customHeight="1"/>
    <row r="8925" ht="15" customHeight="1"/>
    <row r="8926" ht="15" customHeight="1"/>
    <row r="8927" ht="15" customHeight="1"/>
    <row r="8928" ht="15" customHeight="1"/>
    <row r="8929" ht="15" customHeight="1"/>
    <row r="8930" ht="15" customHeight="1"/>
    <row r="8931" ht="15" customHeight="1"/>
    <row r="8932" ht="15" customHeight="1"/>
    <row r="8933" ht="15" customHeight="1"/>
    <row r="8934" ht="15" customHeight="1"/>
    <row r="8935" ht="15" customHeight="1"/>
    <row r="8936" ht="15" customHeight="1"/>
    <row r="8937" ht="15" customHeight="1"/>
    <row r="8938" ht="15" customHeight="1"/>
    <row r="8939" ht="15" customHeight="1"/>
    <row r="8940" ht="15" customHeight="1"/>
    <row r="8941" ht="15" customHeight="1"/>
    <row r="8942" ht="15" customHeight="1"/>
    <row r="8943" ht="15" customHeight="1"/>
    <row r="8944" ht="15" customHeight="1"/>
    <row r="8945" ht="15" customHeight="1"/>
    <row r="8946" ht="15" customHeight="1"/>
    <row r="8947" ht="15" customHeight="1"/>
    <row r="8948" ht="15" customHeight="1"/>
    <row r="8949" ht="15" customHeight="1"/>
    <row r="8950" ht="15" customHeight="1"/>
    <row r="8951" ht="15" customHeight="1"/>
    <row r="8952" ht="15" customHeight="1"/>
    <row r="8953" ht="15" customHeight="1"/>
    <row r="8954" ht="15" customHeight="1"/>
    <row r="8955" ht="15" customHeight="1"/>
    <row r="8956" ht="15" customHeight="1"/>
    <row r="8957" ht="15" customHeight="1"/>
    <row r="8958" ht="15" customHeight="1"/>
    <row r="8959" ht="15" customHeight="1"/>
    <row r="8960" ht="15" customHeight="1"/>
    <row r="8961" ht="15" customHeight="1"/>
    <row r="8962" ht="15" customHeight="1"/>
    <row r="8963" ht="15" customHeight="1"/>
    <row r="8964" ht="15" customHeight="1"/>
    <row r="8965" ht="15" customHeight="1"/>
    <row r="8966" ht="15" customHeight="1"/>
    <row r="8967" ht="15" customHeight="1"/>
    <row r="8968" ht="15" customHeight="1"/>
    <row r="8969" ht="15" customHeight="1"/>
    <row r="8970" ht="15" customHeight="1"/>
    <row r="8971" ht="15" customHeight="1"/>
    <row r="8972" ht="15" customHeight="1"/>
    <row r="8973" ht="15" customHeight="1"/>
    <row r="8974" ht="15" customHeight="1"/>
    <row r="8975" ht="15" customHeight="1"/>
    <row r="8976" ht="15" customHeight="1"/>
    <row r="8977" ht="15" customHeight="1"/>
    <row r="8978" ht="15" customHeight="1"/>
    <row r="8979" ht="15" customHeight="1"/>
    <row r="8980" ht="15" customHeight="1"/>
    <row r="8981" ht="15" customHeight="1"/>
    <row r="8982" ht="15" customHeight="1"/>
    <row r="8983" ht="15" customHeight="1"/>
    <row r="8984" ht="15" customHeight="1"/>
    <row r="8985" ht="15" customHeight="1"/>
    <row r="8986" ht="15" customHeight="1"/>
    <row r="8987" ht="15" customHeight="1"/>
    <row r="8988" ht="15" customHeight="1"/>
    <row r="8989" ht="15" customHeight="1"/>
    <row r="8990" ht="15" customHeight="1"/>
    <row r="8991" ht="15" customHeight="1"/>
    <row r="8992" ht="15" customHeight="1"/>
    <row r="8993" ht="15" customHeight="1"/>
    <row r="8994" ht="15" customHeight="1"/>
    <row r="8995" ht="15" customHeight="1"/>
    <row r="8996" ht="15" customHeight="1"/>
    <row r="8997" ht="15" customHeight="1"/>
    <row r="8998" ht="15" customHeight="1"/>
    <row r="8999" ht="15" customHeight="1"/>
    <row r="9000" ht="15" customHeight="1"/>
    <row r="9001" ht="15" customHeight="1"/>
    <row r="9002" ht="15" customHeight="1"/>
    <row r="9003" ht="15" customHeight="1"/>
    <row r="9004" ht="15" customHeight="1"/>
    <row r="9005" ht="15" customHeight="1"/>
    <row r="9006" ht="15" customHeight="1"/>
    <row r="9007" ht="15" customHeight="1"/>
    <row r="9008" ht="15" customHeight="1"/>
    <row r="9009" ht="15" customHeight="1"/>
    <row r="9010" ht="15" customHeight="1"/>
    <row r="9011" ht="15" customHeight="1"/>
    <row r="9012" ht="15" customHeight="1"/>
    <row r="9013" ht="15" customHeight="1"/>
    <row r="9014" ht="15" customHeight="1"/>
    <row r="9015" ht="15" customHeight="1"/>
    <row r="9016" ht="15" customHeight="1"/>
    <row r="9017" ht="15" customHeight="1"/>
    <row r="9018" ht="15" customHeight="1"/>
    <row r="9019" ht="15" customHeight="1"/>
    <row r="9020" ht="15" customHeight="1"/>
    <row r="9021" ht="15" customHeight="1"/>
    <row r="9022" ht="15" customHeight="1"/>
    <row r="9023" ht="15" customHeight="1"/>
    <row r="9024" ht="15" customHeight="1"/>
    <row r="9025" ht="15" customHeight="1"/>
    <row r="9026" ht="15" customHeight="1"/>
    <row r="9027" ht="15" customHeight="1"/>
    <row r="9028" ht="15" customHeight="1"/>
    <row r="9029" ht="15" customHeight="1"/>
    <row r="9030" ht="15" customHeight="1"/>
    <row r="9031" ht="15" customHeight="1"/>
    <row r="9032" ht="15" customHeight="1"/>
    <row r="9033" ht="15" customHeight="1"/>
    <row r="9034" ht="15" customHeight="1"/>
    <row r="9035" ht="15" customHeight="1"/>
    <row r="9036" ht="15" customHeight="1"/>
    <row r="9037" ht="15" customHeight="1"/>
    <row r="9038" ht="15" customHeight="1"/>
    <row r="9039" ht="15" customHeight="1"/>
    <row r="9040" ht="15" customHeight="1"/>
    <row r="9041" ht="15" customHeight="1"/>
    <row r="9042" ht="15" customHeight="1"/>
    <row r="9043" ht="15" customHeight="1"/>
    <row r="9044" ht="15" customHeight="1"/>
    <row r="9045" ht="15" customHeight="1"/>
    <row r="9046" ht="15" customHeight="1"/>
    <row r="9047" ht="15" customHeight="1"/>
    <row r="9048" ht="15" customHeight="1"/>
    <row r="9049" ht="15" customHeight="1"/>
    <row r="9050" ht="15" customHeight="1"/>
    <row r="9051" ht="15" customHeight="1"/>
    <row r="9052" ht="15" customHeight="1"/>
    <row r="9053" ht="15" customHeight="1"/>
    <row r="9054" ht="15" customHeight="1"/>
    <row r="9055" ht="15" customHeight="1"/>
    <row r="9056" ht="15" customHeight="1"/>
    <row r="9057" ht="15" customHeight="1"/>
    <row r="9058" ht="15" customHeight="1"/>
    <row r="9059" ht="15" customHeight="1"/>
    <row r="9060" ht="15" customHeight="1"/>
    <row r="9061" ht="15" customHeight="1"/>
    <row r="9062" ht="15" customHeight="1"/>
    <row r="9063" ht="15" customHeight="1"/>
    <row r="9064" ht="15" customHeight="1"/>
    <row r="9065" ht="15" customHeight="1"/>
    <row r="9066" ht="15" customHeight="1"/>
    <row r="9067" ht="15" customHeight="1"/>
    <row r="9068" ht="15" customHeight="1"/>
    <row r="9069" ht="15" customHeight="1"/>
    <row r="9070" ht="15" customHeight="1"/>
    <row r="9071" ht="15" customHeight="1"/>
    <row r="9072" ht="15" customHeight="1"/>
    <row r="9073" ht="15" customHeight="1"/>
    <row r="9074" ht="15" customHeight="1"/>
    <row r="9075" ht="15" customHeight="1"/>
    <row r="9076" ht="15" customHeight="1"/>
    <row r="9077" ht="15" customHeight="1"/>
    <row r="9078" ht="15" customHeight="1"/>
    <row r="9079" ht="15" customHeight="1"/>
    <row r="9080" ht="15" customHeight="1"/>
    <row r="9081" ht="15" customHeight="1"/>
    <row r="9082" ht="15" customHeight="1"/>
    <row r="9083" ht="15" customHeight="1"/>
    <row r="9084" ht="15" customHeight="1"/>
    <row r="9085" ht="15" customHeight="1"/>
    <row r="9086" ht="15" customHeight="1"/>
    <row r="9087" ht="15" customHeight="1"/>
    <row r="9088" ht="15" customHeight="1"/>
    <row r="9089" ht="15" customHeight="1"/>
    <row r="9090" ht="15" customHeight="1"/>
    <row r="9091" ht="15" customHeight="1"/>
    <row r="9092" ht="15" customHeight="1"/>
    <row r="9093" ht="15" customHeight="1"/>
    <row r="9094" ht="15" customHeight="1"/>
    <row r="9095" ht="15" customHeight="1"/>
    <row r="9096" ht="15" customHeight="1"/>
    <row r="9097" ht="15" customHeight="1"/>
    <row r="9098" ht="15" customHeight="1"/>
    <row r="9099" ht="15" customHeight="1"/>
    <row r="9100" ht="15" customHeight="1"/>
    <row r="9101" ht="15" customHeight="1"/>
    <row r="9102" ht="15" customHeight="1"/>
    <row r="9103" ht="15" customHeight="1"/>
    <row r="9104" ht="15" customHeight="1"/>
    <row r="9105" ht="15" customHeight="1"/>
    <row r="9106" ht="15" customHeight="1"/>
    <row r="9107" ht="15" customHeight="1"/>
    <row r="9108" ht="15" customHeight="1"/>
    <row r="9109" ht="15" customHeight="1"/>
    <row r="9110" ht="15" customHeight="1"/>
    <row r="9111" ht="15" customHeight="1"/>
    <row r="9112" ht="15" customHeight="1"/>
    <row r="9113" ht="15" customHeight="1"/>
    <row r="9114" ht="15" customHeight="1"/>
    <row r="9115" ht="15" customHeight="1"/>
    <row r="9116" ht="15" customHeight="1"/>
    <row r="9117" ht="15" customHeight="1"/>
    <row r="9118" ht="15" customHeight="1"/>
    <row r="9119" ht="15" customHeight="1"/>
    <row r="9120" ht="15" customHeight="1"/>
    <row r="9121" ht="15" customHeight="1"/>
    <row r="9122" ht="15" customHeight="1"/>
    <row r="9123" ht="15" customHeight="1"/>
    <row r="9124" ht="15" customHeight="1"/>
    <row r="9125" ht="15" customHeight="1"/>
    <row r="9126" ht="15" customHeight="1"/>
    <row r="9127" ht="15" customHeight="1"/>
    <row r="9128" ht="15" customHeight="1"/>
    <row r="9129" ht="15" customHeight="1"/>
    <row r="9130" ht="15" customHeight="1"/>
    <row r="9131" ht="15" customHeight="1"/>
    <row r="9132" ht="15" customHeight="1"/>
    <row r="9133" ht="15" customHeight="1"/>
    <row r="9134" ht="15" customHeight="1"/>
    <row r="9135" ht="15" customHeight="1"/>
    <row r="9136" ht="15" customHeight="1"/>
    <row r="9137" ht="15" customHeight="1"/>
    <row r="9138" ht="15" customHeight="1"/>
    <row r="9139" ht="15" customHeight="1"/>
    <row r="9140" ht="15" customHeight="1"/>
    <row r="9141" ht="15" customHeight="1"/>
    <row r="9142" ht="15" customHeight="1"/>
    <row r="9143" ht="15" customHeight="1"/>
    <row r="9144" ht="15" customHeight="1"/>
    <row r="9145" ht="15" customHeight="1"/>
    <row r="9146" ht="15" customHeight="1"/>
    <row r="9147" ht="15" customHeight="1"/>
    <row r="9148" ht="15" customHeight="1"/>
    <row r="9149" ht="15" customHeight="1"/>
    <row r="9150" ht="15" customHeight="1"/>
    <row r="9151" ht="15" customHeight="1"/>
    <row r="9152" ht="15" customHeight="1"/>
    <row r="9153" ht="15" customHeight="1"/>
    <row r="9154" ht="15" customHeight="1"/>
    <row r="9155" ht="15" customHeight="1"/>
    <row r="9156" ht="15" customHeight="1"/>
    <row r="9157" ht="15" customHeight="1"/>
    <row r="9158" ht="15" customHeight="1"/>
    <row r="9159" ht="15" customHeight="1"/>
    <row r="9160" ht="15" customHeight="1"/>
    <row r="9161" ht="15" customHeight="1"/>
    <row r="9162" ht="15" customHeight="1"/>
    <row r="9163" ht="15" customHeight="1"/>
    <row r="9164" ht="15" customHeight="1"/>
    <row r="9165" ht="15" customHeight="1"/>
    <row r="9166" ht="15" customHeight="1"/>
    <row r="9167" ht="15" customHeight="1"/>
    <row r="9168" ht="15" customHeight="1"/>
    <row r="9169" ht="15" customHeight="1"/>
    <row r="9170" ht="15" customHeight="1"/>
    <row r="9171" ht="15" customHeight="1"/>
    <row r="9172" ht="15" customHeight="1"/>
    <row r="9173" ht="15" customHeight="1"/>
    <row r="9174" ht="15" customHeight="1"/>
    <row r="9175" ht="15" customHeight="1"/>
    <row r="9176" ht="15" customHeight="1"/>
    <row r="9177" ht="15" customHeight="1"/>
    <row r="9178" ht="15" customHeight="1"/>
    <row r="9179" ht="15" customHeight="1"/>
    <row r="9180" ht="15" customHeight="1"/>
    <row r="9181" ht="15" customHeight="1"/>
    <row r="9182" ht="15" customHeight="1"/>
    <row r="9183" ht="15" customHeight="1"/>
    <row r="9184" ht="15" customHeight="1"/>
    <row r="9185" ht="15" customHeight="1"/>
    <row r="9186" ht="15" customHeight="1"/>
    <row r="9187" ht="15" customHeight="1"/>
    <row r="9188" ht="15" customHeight="1"/>
    <row r="9189" ht="15" customHeight="1"/>
    <row r="9190" ht="15" customHeight="1"/>
    <row r="9191" ht="15" customHeight="1"/>
    <row r="9192" ht="15" customHeight="1"/>
    <row r="9193" ht="15" customHeight="1"/>
    <row r="9194" ht="15" customHeight="1"/>
    <row r="9195" ht="15" customHeight="1"/>
    <row r="9196" ht="15" customHeight="1"/>
    <row r="9197" ht="15" customHeight="1"/>
    <row r="9198" ht="15" customHeight="1"/>
    <row r="9199" ht="15" customHeight="1"/>
    <row r="9200" ht="15" customHeight="1"/>
    <row r="9201" ht="15" customHeight="1"/>
    <row r="9202" ht="15" customHeight="1"/>
    <row r="9203" ht="15" customHeight="1"/>
    <row r="9204" ht="15" customHeight="1"/>
    <row r="9205" ht="15" customHeight="1"/>
    <row r="9206" ht="15" customHeight="1"/>
    <row r="9207" ht="15" customHeight="1"/>
    <row r="9208" ht="15" customHeight="1"/>
    <row r="9209" ht="15" customHeight="1"/>
    <row r="9210" ht="15" customHeight="1"/>
    <row r="9211" ht="15" customHeight="1"/>
    <row r="9212" ht="15" customHeight="1"/>
    <row r="9213" ht="15" customHeight="1"/>
    <row r="9214" ht="15" customHeight="1"/>
    <row r="9215" ht="15" customHeight="1"/>
    <row r="9216" ht="15" customHeight="1"/>
    <row r="9217" ht="15" customHeight="1"/>
    <row r="9218" ht="15" customHeight="1"/>
    <row r="9219" ht="15" customHeight="1"/>
    <row r="9220" ht="15" customHeight="1"/>
    <row r="9221" ht="15" customHeight="1"/>
    <row r="9222" ht="15" customHeight="1"/>
    <row r="9223" ht="15" customHeight="1"/>
    <row r="9224" ht="15" customHeight="1"/>
    <row r="9225" ht="15" customHeight="1"/>
    <row r="9226" ht="15" customHeight="1"/>
    <row r="9227" ht="15" customHeight="1"/>
    <row r="9228" ht="15" customHeight="1"/>
    <row r="9229" ht="15" customHeight="1"/>
    <row r="9230" ht="15" customHeight="1"/>
    <row r="9231" ht="15" customHeight="1"/>
    <row r="9232" ht="15" customHeight="1"/>
    <row r="9233" ht="15" customHeight="1"/>
    <row r="9234" ht="15" customHeight="1"/>
    <row r="9235" ht="15" customHeight="1"/>
    <row r="9236" ht="15" customHeight="1"/>
    <row r="9237" ht="15" customHeight="1"/>
    <row r="9238" ht="15" customHeight="1"/>
    <row r="9239" ht="15" customHeight="1"/>
    <row r="9240" ht="15" customHeight="1"/>
    <row r="9241" ht="15" customHeight="1"/>
    <row r="9242" ht="15" customHeight="1"/>
    <row r="9243" ht="15" customHeight="1"/>
    <row r="9244" ht="15" customHeight="1"/>
    <row r="9245" ht="15" customHeight="1"/>
    <row r="9246" ht="15" customHeight="1"/>
    <row r="9247" ht="15" customHeight="1"/>
    <row r="9248" ht="15" customHeight="1"/>
    <row r="9249" ht="15" customHeight="1"/>
    <row r="9250" ht="15" customHeight="1"/>
    <row r="9251" ht="15" customHeight="1"/>
    <row r="9252" ht="15" customHeight="1"/>
    <row r="9253" ht="15" customHeight="1"/>
    <row r="9254" ht="15" customHeight="1"/>
    <row r="9255" ht="15" customHeight="1"/>
    <row r="9256" ht="15" customHeight="1"/>
    <row r="9257" ht="15" customHeight="1"/>
    <row r="9258" ht="15" customHeight="1"/>
    <row r="9259" ht="15" customHeight="1"/>
    <row r="9260" ht="15" customHeight="1"/>
    <row r="9261" ht="15" customHeight="1"/>
    <row r="9262" ht="15" customHeight="1"/>
    <row r="9263" ht="15" customHeight="1"/>
    <row r="9264" ht="15" customHeight="1"/>
    <row r="9265" ht="15" customHeight="1"/>
    <row r="9266" ht="15" customHeight="1"/>
    <row r="9267" ht="15" customHeight="1"/>
    <row r="9268" ht="15" customHeight="1"/>
    <row r="9269" ht="15" customHeight="1"/>
    <row r="9270" ht="15" customHeight="1"/>
    <row r="9271" ht="15" customHeight="1"/>
    <row r="9272" ht="15" customHeight="1"/>
    <row r="9273" ht="15" customHeight="1"/>
    <row r="9274" ht="15" customHeight="1"/>
    <row r="9275" ht="15" customHeight="1"/>
    <row r="9276" ht="15" customHeight="1"/>
    <row r="9277" ht="15" customHeight="1"/>
    <row r="9278" ht="15" customHeight="1"/>
    <row r="9279" ht="15" customHeight="1"/>
    <row r="9280" ht="15" customHeight="1"/>
    <row r="9281" ht="15" customHeight="1"/>
    <row r="9282" ht="15" customHeight="1"/>
    <row r="9283" ht="15" customHeight="1"/>
    <row r="9284" ht="15" customHeight="1"/>
    <row r="9285" ht="15" customHeight="1"/>
    <row r="9286" ht="15" customHeight="1"/>
    <row r="9287" ht="15" customHeight="1"/>
    <row r="9288" ht="15" customHeight="1"/>
    <row r="9289" ht="15" customHeight="1"/>
    <row r="9290" ht="15" customHeight="1"/>
    <row r="9291" ht="15" customHeight="1"/>
    <row r="9292" ht="15" customHeight="1"/>
    <row r="9293" ht="15" customHeight="1"/>
    <row r="9294" ht="15" customHeight="1"/>
    <row r="9295" ht="15" customHeight="1"/>
    <row r="9296" ht="15" customHeight="1"/>
    <row r="9297" ht="15" customHeight="1"/>
    <row r="9298" ht="15" customHeight="1"/>
    <row r="9299" ht="15" customHeight="1"/>
    <row r="9300" ht="15" customHeight="1"/>
    <row r="9301" ht="15" customHeight="1"/>
    <row r="9302" ht="15" customHeight="1"/>
    <row r="9303" ht="15" customHeight="1"/>
    <row r="9304" ht="15" customHeight="1"/>
    <row r="9305" ht="15" customHeight="1"/>
    <row r="9306" ht="15" customHeight="1"/>
    <row r="9307" ht="15" customHeight="1"/>
    <row r="9308" ht="15" customHeight="1"/>
    <row r="9309" ht="15" customHeight="1"/>
    <row r="9310" ht="15" customHeight="1"/>
    <row r="9311" ht="15" customHeight="1"/>
    <row r="9312" ht="15" customHeight="1"/>
    <row r="9313" ht="15" customHeight="1"/>
    <row r="9314" ht="15" customHeight="1"/>
    <row r="9315" ht="15" customHeight="1"/>
    <row r="9316" ht="15" customHeight="1"/>
    <row r="9317" ht="15" customHeight="1"/>
    <row r="9318" ht="15" customHeight="1"/>
    <row r="9319" ht="15" customHeight="1"/>
    <row r="9320" ht="15" customHeight="1"/>
    <row r="9321" ht="15" customHeight="1"/>
    <row r="9322" ht="15" customHeight="1"/>
    <row r="9323" ht="15" customHeight="1"/>
    <row r="9324" ht="15" customHeight="1"/>
    <row r="9325" ht="15" customHeight="1"/>
    <row r="9326" ht="15" customHeight="1"/>
    <row r="9327" ht="15" customHeight="1"/>
    <row r="9328" ht="15" customHeight="1"/>
    <row r="9329" ht="15" customHeight="1"/>
    <row r="9330" ht="15" customHeight="1"/>
    <row r="9331" ht="15" customHeight="1"/>
    <row r="9332" ht="15" customHeight="1"/>
    <row r="9333" ht="15" customHeight="1"/>
    <row r="9334" ht="15" customHeight="1"/>
    <row r="9335" ht="15" customHeight="1"/>
    <row r="9336" ht="15" customHeight="1"/>
    <row r="9337" ht="15" customHeight="1"/>
    <row r="9338" ht="15" customHeight="1"/>
    <row r="9339" ht="15" customHeight="1"/>
    <row r="9340" ht="15" customHeight="1"/>
    <row r="9341" ht="15" customHeight="1"/>
    <row r="9342" ht="15" customHeight="1"/>
    <row r="9343" ht="15" customHeight="1"/>
    <row r="9344" ht="15" customHeight="1"/>
    <row r="9345" ht="15" customHeight="1"/>
    <row r="9346" ht="15" customHeight="1"/>
    <row r="9347" ht="15" customHeight="1"/>
    <row r="9348" ht="15" customHeight="1"/>
    <row r="9349" ht="15" customHeight="1"/>
    <row r="9350" ht="15" customHeight="1"/>
    <row r="9351" ht="15" customHeight="1"/>
    <row r="9352" ht="15" customHeight="1"/>
    <row r="9353" ht="15" customHeight="1"/>
    <row r="9354" ht="15" customHeight="1"/>
    <row r="9355" ht="15" customHeight="1"/>
    <row r="9356" ht="15" customHeight="1"/>
    <row r="9357" ht="15" customHeight="1"/>
    <row r="9358" ht="15" customHeight="1"/>
    <row r="9359" ht="15" customHeight="1"/>
    <row r="9360" ht="15" customHeight="1"/>
    <row r="9361" ht="15" customHeight="1"/>
    <row r="9362" ht="15" customHeight="1"/>
    <row r="9363" ht="15" customHeight="1"/>
    <row r="9364" ht="15" customHeight="1"/>
    <row r="9365" ht="15" customHeight="1"/>
    <row r="9366" ht="15" customHeight="1"/>
    <row r="9367" ht="15" customHeight="1"/>
    <row r="9368" ht="15" customHeight="1"/>
    <row r="9369" ht="15" customHeight="1"/>
    <row r="9370" ht="15" customHeight="1"/>
    <row r="9371" ht="15" customHeight="1"/>
    <row r="9372" ht="15" customHeight="1"/>
    <row r="9373" ht="15" customHeight="1"/>
    <row r="9374" ht="15" customHeight="1"/>
    <row r="9375" ht="15" customHeight="1"/>
    <row r="9376" ht="15" customHeight="1"/>
    <row r="9377" ht="15" customHeight="1"/>
    <row r="9378" ht="15" customHeight="1"/>
    <row r="9379" ht="15" customHeight="1"/>
    <row r="9380" ht="15" customHeight="1"/>
    <row r="9381" ht="15" customHeight="1"/>
    <row r="9382" ht="15" customHeight="1"/>
    <row r="9383" ht="15" customHeight="1"/>
    <row r="9384" ht="15" customHeight="1"/>
    <row r="9385" ht="15" customHeight="1"/>
    <row r="9386" ht="15" customHeight="1"/>
    <row r="9387" ht="15" customHeight="1"/>
    <row r="9388" ht="15" customHeight="1"/>
    <row r="9389" ht="15" customHeight="1"/>
    <row r="9390" ht="15" customHeight="1"/>
    <row r="9391" ht="15" customHeight="1"/>
    <row r="9392" ht="15" customHeight="1"/>
    <row r="9393" ht="15" customHeight="1"/>
    <row r="9394" ht="15" customHeight="1"/>
    <row r="9395" ht="15" customHeight="1"/>
    <row r="9396" ht="15" customHeight="1"/>
    <row r="9397" ht="15" customHeight="1"/>
    <row r="9398" ht="15" customHeight="1"/>
    <row r="9399" ht="15" customHeight="1"/>
    <row r="9400" ht="15" customHeight="1"/>
    <row r="9401" ht="15" customHeight="1"/>
    <row r="9402" ht="15" customHeight="1"/>
    <row r="9403" ht="15" customHeight="1"/>
    <row r="9404" ht="15" customHeight="1"/>
    <row r="9405" ht="15" customHeight="1"/>
    <row r="9406" ht="15" customHeight="1"/>
    <row r="9407" ht="15" customHeight="1"/>
    <row r="9408" ht="15" customHeight="1"/>
    <row r="9409" ht="15" customHeight="1"/>
    <row r="9410" ht="15" customHeight="1"/>
    <row r="9411" ht="15" customHeight="1"/>
    <row r="9412" ht="15" customHeight="1"/>
    <row r="9413" ht="15" customHeight="1"/>
    <row r="9414" ht="15" customHeight="1"/>
    <row r="9415" ht="15" customHeight="1"/>
    <row r="9416" ht="15" customHeight="1"/>
    <row r="9417" ht="15" customHeight="1"/>
    <row r="9418" ht="15" customHeight="1"/>
    <row r="9419" ht="15" customHeight="1"/>
    <row r="9420" ht="15" customHeight="1"/>
    <row r="9421" ht="15" customHeight="1"/>
    <row r="9422" ht="15" customHeight="1"/>
    <row r="9423" ht="15" customHeight="1"/>
    <row r="9424" ht="15" customHeight="1"/>
    <row r="9425" ht="15" customHeight="1"/>
    <row r="9426" ht="15" customHeight="1"/>
    <row r="9427" ht="15" customHeight="1"/>
    <row r="9428" ht="15" customHeight="1"/>
    <row r="9429" ht="15" customHeight="1"/>
    <row r="9430" ht="15" customHeight="1"/>
    <row r="9431" ht="15" customHeight="1"/>
    <row r="9432" ht="15" customHeight="1"/>
    <row r="9433" ht="15" customHeight="1"/>
    <row r="9434" ht="15" customHeight="1"/>
    <row r="9435" ht="15" customHeight="1"/>
    <row r="9436" ht="15" customHeight="1"/>
    <row r="9437" ht="15" customHeight="1"/>
    <row r="9438" ht="15" customHeight="1"/>
    <row r="9439" ht="15" customHeight="1"/>
    <row r="9440" ht="15" customHeight="1"/>
    <row r="9441" ht="15" customHeight="1"/>
    <row r="9442" ht="15" customHeight="1"/>
    <row r="9443" ht="15" customHeight="1"/>
    <row r="9444" ht="15" customHeight="1"/>
    <row r="9445" ht="15" customHeight="1"/>
    <row r="9446" ht="15" customHeight="1"/>
    <row r="9447" ht="15" customHeight="1"/>
    <row r="9448" ht="15" customHeight="1"/>
    <row r="9449" ht="15" customHeight="1"/>
    <row r="9450" ht="15" customHeight="1"/>
    <row r="9451" ht="15" customHeight="1"/>
    <row r="9452" ht="15" customHeight="1"/>
    <row r="9453" ht="15" customHeight="1"/>
    <row r="9454" ht="15" customHeight="1"/>
    <row r="9455" ht="15" customHeight="1"/>
    <row r="9456" ht="15" customHeight="1"/>
    <row r="9457" ht="15" customHeight="1"/>
    <row r="9458" ht="15" customHeight="1"/>
    <row r="9459" ht="15" customHeight="1"/>
    <row r="9460" ht="15" customHeight="1"/>
    <row r="9461" ht="15" customHeight="1"/>
    <row r="9462" ht="15" customHeight="1"/>
    <row r="9463" ht="15" customHeight="1"/>
    <row r="9464" ht="15" customHeight="1"/>
    <row r="9465" ht="15" customHeight="1"/>
    <row r="9466" ht="15" customHeight="1"/>
    <row r="9467" ht="15" customHeight="1"/>
    <row r="9468" ht="15" customHeight="1"/>
    <row r="9469" ht="15" customHeight="1"/>
    <row r="9470" ht="15" customHeight="1"/>
    <row r="9471" ht="15" customHeight="1"/>
    <row r="9472" ht="15" customHeight="1"/>
    <row r="9473" ht="15" customHeight="1"/>
    <row r="9474" ht="15" customHeight="1"/>
    <row r="9475" ht="15" customHeight="1"/>
    <row r="9476" ht="15" customHeight="1"/>
    <row r="9477" ht="15" customHeight="1"/>
    <row r="9478" ht="15" customHeight="1"/>
    <row r="9479" ht="15" customHeight="1"/>
    <row r="9480" ht="15" customHeight="1"/>
    <row r="9481" ht="15" customHeight="1"/>
    <row r="9482" ht="15" customHeight="1"/>
    <row r="9483" ht="15" customHeight="1"/>
    <row r="9484" ht="15" customHeight="1"/>
    <row r="9485" ht="15" customHeight="1"/>
    <row r="9486" ht="15" customHeight="1"/>
    <row r="9487" ht="15" customHeight="1"/>
    <row r="9488" ht="15" customHeight="1"/>
    <row r="9489" ht="15" customHeight="1"/>
    <row r="9490" ht="15" customHeight="1"/>
    <row r="9491" ht="15" customHeight="1"/>
    <row r="9492" ht="15" customHeight="1"/>
    <row r="9493" ht="15" customHeight="1"/>
    <row r="9494" ht="15" customHeight="1"/>
    <row r="9495" ht="15" customHeight="1"/>
    <row r="9496" ht="15" customHeight="1"/>
    <row r="9497" ht="15" customHeight="1"/>
    <row r="9498" ht="15" customHeight="1"/>
    <row r="9499" ht="15" customHeight="1"/>
    <row r="9500" ht="15" customHeight="1"/>
    <row r="9501" ht="15" customHeight="1"/>
    <row r="9502" ht="15" customHeight="1"/>
    <row r="9503" ht="15" customHeight="1"/>
    <row r="9504" ht="15" customHeight="1"/>
    <row r="9505" ht="15" customHeight="1"/>
    <row r="9506" ht="15" customHeight="1"/>
    <row r="9507" ht="15" customHeight="1"/>
    <row r="9508" ht="15" customHeight="1"/>
    <row r="9509" ht="15" customHeight="1"/>
    <row r="9510" ht="15" customHeight="1"/>
    <row r="9511" ht="15" customHeight="1"/>
    <row r="9512" ht="15" customHeight="1"/>
    <row r="9513" ht="15" customHeight="1"/>
    <row r="9514" ht="15" customHeight="1"/>
    <row r="9515" ht="15" customHeight="1"/>
    <row r="9516" ht="15" customHeight="1"/>
    <row r="9517" ht="15" customHeight="1"/>
    <row r="9518" ht="15" customHeight="1"/>
    <row r="9519" ht="15" customHeight="1"/>
    <row r="9520" ht="15" customHeight="1"/>
    <row r="9521" ht="15" customHeight="1"/>
    <row r="9522" ht="15" customHeight="1"/>
    <row r="9523" ht="15" customHeight="1"/>
    <row r="9524" ht="15" customHeight="1"/>
    <row r="9525" ht="15" customHeight="1"/>
    <row r="9526" ht="15" customHeight="1"/>
    <row r="9527" ht="15" customHeight="1"/>
    <row r="9528" ht="15" customHeight="1"/>
    <row r="9529" ht="15" customHeight="1"/>
    <row r="9530" ht="15" customHeight="1"/>
    <row r="9531" ht="15" customHeight="1"/>
    <row r="9532" ht="15" customHeight="1"/>
    <row r="9533" ht="15" customHeight="1"/>
    <row r="9534" ht="15" customHeight="1"/>
    <row r="9535" ht="15" customHeight="1"/>
    <row r="9536" ht="15" customHeight="1"/>
    <row r="9537" ht="15" customHeight="1"/>
    <row r="9538" ht="15" customHeight="1"/>
    <row r="9539" ht="15" customHeight="1"/>
    <row r="9540" ht="15" customHeight="1"/>
    <row r="9541" ht="15" customHeight="1"/>
    <row r="9542" ht="15" customHeight="1"/>
    <row r="9543" ht="15" customHeight="1"/>
    <row r="9544" ht="15" customHeight="1"/>
    <row r="9545" ht="15" customHeight="1"/>
    <row r="9546" ht="15" customHeight="1"/>
    <row r="9547" ht="15" customHeight="1"/>
    <row r="9548" ht="15" customHeight="1"/>
    <row r="9549" ht="15" customHeight="1"/>
    <row r="9550" ht="15" customHeight="1"/>
    <row r="9551" ht="15" customHeight="1"/>
    <row r="9552" ht="15" customHeight="1"/>
    <row r="9553" ht="15" customHeight="1"/>
    <row r="9554" ht="15" customHeight="1"/>
    <row r="9555" ht="15" customHeight="1"/>
    <row r="9556" ht="15" customHeight="1"/>
    <row r="9557" ht="15" customHeight="1"/>
    <row r="9558" ht="15" customHeight="1"/>
    <row r="9559" ht="15" customHeight="1"/>
    <row r="9560" ht="15" customHeight="1"/>
    <row r="9561" ht="15" customHeight="1"/>
    <row r="9562" ht="15" customHeight="1"/>
    <row r="9563" ht="15" customHeight="1"/>
    <row r="9564" ht="15" customHeight="1"/>
    <row r="9565" ht="15" customHeight="1"/>
    <row r="9566" ht="15" customHeight="1"/>
    <row r="9567" ht="15" customHeight="1"/>
    <row r="9568" ht="15" customHeight="1"/>
    <row r="9569" ht="15" customHeight="1"/>
    <row r="9570" ht="15" customHeight="1"/>
    <row r="9571" ht="15" customHeight="1"/>
    <row r="9572" ht="15" customHeight="1"/>
    <row r="9573" ht="15" customHeight="1"/>
    <row r="9574" ht="15" customHeight="1"/>
    <row r="9575" ht="15" customHeight="1"/>
    <row r="9576" ht="15" customHeight="1"/>
    <row r="9577" ht="15" customHeight="1"/>
    <row r="9578" ht="15" customHeight="1"/>
    <row r="9579" ht="15" customHeight="1"/>
    <row r="9580" ht="15" customHeight="1"/>
    <row r="9581" ht="15" customHeight="1"/>
    <row r="9582" ht="15" customHeight="1"/>
    <row r="9583" ht="15" customHeight="1"/>
    <row r="9584" ht="15" customHeight="1"/>
    <row r="9585" ht="15" customHeight="1"/>
    <row r="9586" ht="15" customHeight="1"/>
    <row r="9587" ht="15" customHeight="1"/>
    <row r="9588" ht="15" customHeight="1"/>
    <row r="9589" ht="15" customHeight="1"/>
    <row r="9590" ht="15" customHeight="1"/>
    <row r="9591" ht="15" customHeight="1"/>
    <row r="9592" ht="15" customHeight="1"/>
    <row r="9593" ht="15" customHeight="1"/>
    <row r="9594" ht="15" customHeight="1"/>
    <row r="9595" ht="15" customHeight="1"/>
    <row r="9596" ht="15" customHeight="1"/>
    <row r="9597" ht="15" customHeight="1"/>
    <row r="9598" ht="15" customHeight="1"/>
    <row r="9599" ht="15" customHeight="1"/>
    <row r="9600" ht="15" customHeight="1"/>
    <row r="9601" ht="15" customHeight="1"/>
    <row r="9602" ht="15" customHeight="1"/>
    <row r="9603" ht="15" customHeight="1"/>
    <row r="9604" ht="15" customHeight="1"/>
    <row r="9605" ht="15" customHeight="1"/>
    <row r="9606" ht="15" customHeight="1"/>
    <row r="9607" ht="15" customHeight="1"/>
    <row r="9608" ht="15" customHeight="1"/>
    <row r="9609" ht="15" customHeight="1"/>
    <row r="9610" ht="15" customHeight="1"/>
    <row r="9611" ht="15" customHeight="1"/>
    <row r="9612" ht="15" customHeight="1"/>
    <row r="9613" ht="15" customHeight="1"/>
    <row r="9614" ht="15" customHeight="1"/>
    <row r="9615" ht="15" customHeight="1"/>
    <row r="9616" ht="15" customHeight="1"/>
    <row r="9617" ht="15" customHeight="1"/>
    <row r="9618" ht="15" customHeight="1"/>
    <row r="9619" ht="15" customHeight="1"/>
    <row r="9620" ht="15" customHeight="1"/>
    <row r="9621" ht="15" customHeight="1"/>
    <row r="9622" ht="15" customHeight="1"/>
    <row r="9623" ht="15" customHeight="1"/>
    <row r="9624" ht="15" customHeight="1"/>
    <row r="9625" ht="15" customHeight="1"/>
    <row r="9626" ht="15" customHeight="1"/>
    <row r="9627" ht="15" customHeight="1"/>
    <row r="9628" ht="15" customHeight="1"/>
    <row r="9629" ht="15" customHeight="1"/>
    <row r="9630" ht="15" customHeight="1"/>
    <row r="9631" ht="15" customHeight="1"/>
    <row r="9632" ht="15" customHeight="1"/>
    <row r="9633" ht="15" customHeight="1"/>
    <row r="9634" ht="15" customHeight="1"/>
    <row r="9635" ht="15" customHeight="1"/>
    <row r="9636" ht="15" customHeight="1"/>
    <row r="9637" ht="15" customHeight="1"/>
    <row r="9638" ht="15" customHeight="1"/>
    <row r="9639" ht="15" customHeight="1"/>
    <row r="9640" ht="15" customHeight="1"/>
    <row r="9641" ht="15" customHeight="1"/>
    <row r="9642" ht="15" customHeight="1"/>
    <row r="9643" ht="15" customHeight="1"/>
    <row r="9644" ht="15" customHeight="1"/>
    <row r="9645" ht="15" customHeight="1"/>
    <row r="9646" ht="15" customHeight="1"/>
    <row r="9647" ht="15" customHeight="1"/>
    <row r="9648" ht="15" customHeight="1"/>
    <row r="9649" ht="15" customHeight="1"/>
    <row r="9650" ht="15" customHeight="1"/>
    <row r="9651" ht="15" customHeight="1"/>
    <row r="9652" ht="15" customHeight="1"/>
    <row r="9653" ht="15" customHeight="1"/>
    <row r="9654" ht="15" customHeight="1"/>
    <row r="9655" ht="15" customHeight="1"/>
    <row r="9656" ht="15" customHeight="1"/>
    <row r="9657" ht="15" customHeight="1"/>
    <row r="9658" ht="15" customHeight="1"/>
    <row r="9659" ht="15" customHeight="1"/>
    <row r="9660" ht="15" customHeight="1"/>
    <row r="9661" ht="15" customHeight="1"/>
    <row r="9662" ht="15" customHeight="1"/>
    <row r="9663" ht="15" customHeight="1"/>
    <row r="9664" ht="15" customHeight="1"/>
    <row r="9665" ht="15" customHeight="1"/>
    <row r="9666" ht="15" customHeight="1"/>
    <row r="9667" ht="15" customHeight="1"/>
    <row r="9668" ht="15" customHeight="1"/>
    <row r="9669" ht="15" customHeight="1"/>
    <row r="9670" ht="15" customHeight="1"/>
    <row r="9671" ht="15" customHeight="1"/>
    <row r="9672" ht="15" customHeight="1"/>
    <row r="9673" ht="15" customHeight="1"/>
    <row r="9674" ht="15" customHeight="1"/>
    <row r="9675" ht="15" customHeight="1"/>
    <row r="9676" ht="15" customHeight="1"/>
    <row r="9677" ht="15" customHeight="1"/>
    <row r="9678" ht="15" customHeight="1"/>
    <row r="9679" ht="15" customHeight="1"/>
    <row r="9680" ht="15" customHeight="1"/>
    <row r="9681" ht="15" customHeight="1"/>
    <row r="9682" ht="15" customHeight="1"/>
    <row r="9683" ht="15" customHeight="1"/>
    <row r="9684" ht="15" customHeight="1"/>
    <row r="9685" ht="15" customHeight="1"/>
    <row r="9686" ht="15" customHeight="1"/>
    <row r="9687" ht="15" customHeight="1"/>
    <row r="9688" ht="15" customHeight="1"/>
    <row r="9689" ht="15" customHeight="1"/>
    <row r="9690" ht="15" customHeight="1"/>
    <row r="9691" ht="15" customHeight="1"/>
    <row r="9692" ht="15" customHeight="1"/>
    <row r="9693" ht="15" customHeight="1"/>
    <row r="9694" ht="15" customHeight="1"/>
    <row r="9695" ht="15" customHeight="1"/>
    <row r="9696" ht="15" customHeight="1"/>
    <row r="9697" ht="15" customHeight="1"/>
    <row r="9698" ht="15" customHeight="1"/>
    <row r="9699" ht="15" customHeight="1"/>
    <row r="9700" ht="15" customHeight="1"/>
    <row r="9701" ht="15" customHeight="1"/>
    <row r="9702" ht="15" customHeight="1"/>
    <row r="9703" ht="15" customHeight="1"/>
    <row r="9704" ht="15" customHeight="1"/>
    <row r="9705" ht="15" customHeight="1"/>
    <row r="9706" ht="15" customHeight="1"/>
    <row r="9707" ht="15" customHeight="1"/>
    <row r="9708" ht="15" customHeight="1"/>
    <row r="9709" ht="15" customHeight="1"/>
    <row r="9710" ht="15" customHeight="1"/>
    <row r="9711" ht="15" customHeight="1"/>
    <row r="9712" ht="15" customHeight="1"/>
    <row r="9713" ht="15" customHeight="1"/>
    <row r="9714" ht="15" customHeight="1"/>
    <row r="9715" ht="15" customHeight="1"/>
    <row r="9716" ht="15" customHeight="1"/>
    <row r="9717" ht="15" customHeight="1"/>
    <row r="9718" ht="15" customHeight="1"/>
    <row r="9719" ht="15" customHeight="1"/>
    <row r="9720" ht="15" customHeight="1"/>
    <row r="9721" ht="15" customHeight="1"/>
    <row r="9722" ht="15" customHeight="1"/>
    <row r="9723" ht="15" customHeight="1"/>
    <row r="9724" ht="15" customHeight="1"/>
    <row r="9725" ht="15" customHeight="1"/>
    <row r="9726" ht="15" customHeight="1"/>
    <row r="9727" ht="15" customHeight="1"/>
    <row r="9728" ht="15" customHeight="1"/>
    <row r="9729" ht="15" customHeight="1"/>
    <row r="9730" ht="15" customHeight="1"/>
    <row r="9731" ht="15" customHeight="1"/>
    <row r="9732" ht="15" customHeight="1"/>
    <row r="9733" ht="15" customHeight="1"/>
    <row r="9734" ht="15" customHeight="1"/>
    <row r="9735" ht="15" customHeight="1"/>
    <row r="9736" ht="15" customHeight="1"/>
    <row r="9737" ht="15" customHeight="1"/>
    <row r="9738" ht="15" customHeight="1"/>
    <row r="9739" ht="15" customHeight="1"/>
    <row r="9740" ht="15" customHeight="1"/>
    <row r="9741" ht="15" customHeight="1"/>
    <row r="9742" ht="15" customHeight="1"/>
    <row r="9743" ht="15" customHeight="1"/>
    <row r="9744" ht="15" customHeight="1"/>
    <row r="9745" ht="15" customHeight="1"/>
    <row r="9746" ht="15" customHeight="1"/>
    <row r="9747" ht="15" customHeight="1"/>
    <row r="9748" ht="15" customHeight="1"/>
    <row r="9749" ht="15" customHeight="1"/>
    <row r="9750" ht="15" customHeight="1"/>
    <row r="9751" ht="15" customHeight="1"/>
    <row r="9752" ht="15" customHeight="1"/>
    <row r="9753" ht="15" customHeight="1"/>
    <row r="9754" ht="15" customHeight="1"/>
    <row r="9755" ht="15" customHeight="1"/>
    <row r="9756" ht="15" customHeight="1"/>
    <row r="9757" ht="15" customHeight="1"/>
    <row r="9758" ht="15" customHeight="1"/>
    <row r="9759" ht="15" customHeight="1"/>
    <row r="9760" ht="15" customHeight="1"/>
    <row r="9761" ht="15" customHeight="1"/>
    <row r="9762" ht="15" customHeight="1"/>
    <row r="9763" ht="15" customHeight="1"/>
    <row r="9764" ht="15" customHeight="1"/>
    <row r="9765" ht="15" customHeight="1"/>
    <row r="9766" ht="15" customHeight="1"/>
    <row r="9767" ht="15" customHeight="1"/>
    <row r="9768" ht="15" customHeight="1"/>
    <row r="9769" ht="15" customHeight="1"/>
    <row r="9770" ht="15" customHeight="1"/>
    <row r="9771" ht="15" customHeight="1"/>
    <row r="9772" ht="15" customHeight="1"/>
    <row r="9773" ht="15" customHeight="1"/>
    <row r="9774" ht="15" customHeight="1"/>
    <row r="9775" ht="15" customHeight="1"/>
    <row r="9776" ht="15" customHeight="1"/>
    <row r="9777" ht="15" customHeight="1"/>
    <row r="9778" ht="15" customHeight="1"/>
    <row r="9779" ht="15" customHeight="1"/>
    <row r="9780" ht="15" customHeight="1"/>
    <row r="9781" ht="15" customHeight="1"/>
    <row r="9782" ht="15" customHeight="1"/>
    <row r="9783" ht="15" customHeight="1"/>
    <row r="9784" ht="15" customHeight="1"/>
    <row r="9785" ht="15" customHeight="1"/>
    <row r="9786" ht="15" customHeight="1"/>
    <row r="9787" ht="15" customHeight="1"/>
    <row r="9788" ht="15" customHeight="1"/>
    <row r="9789" ht="15" customHeight="1"/>
    <row r="9790" ht="15" customHeight="1"/>
    <row r="9791" ht="15" customHeight="1"/>
    <row r="9792" ht="15" customHeight="1"/>
    <row r="9793" ht="15" customHeight="1"/>
    <row r="9794" ht="15" customHeight="1"/>
    <row r="9795" ht="15" customHeight="1"/>
    <row r="9796" ht="15" customHeight="1"/>
    <row r="9797" ht="15" customHeight="1"/>
    <row r="9798" ht="15" customHeight="1"/>
    <row r="9799" ht="15" customHeight="1"/>
    <row r="9800" ht="15" customHeight="1"/>
    <row r="9801" ht="15" customHeight="1"/>
    <row r="9802" ht="15" customHeight="1"/>
    <row r="9803" ht="15" customHeight="1"/>
    <row r="9804" ht="15" customHeight="1"/>
    <row r="9805" ht="15" customHeight="1"/>
    <row r="9806" ht="15" customHeight="1"/>
    <row r="9807" ht="15" customHeight="1"/>
    <row r="9808" ht="15" customHeight="1"/>
    <row r="9809" ht="15" customHeight="1"/>
    <row r="9810" ht="15" customHeight="1"/>
    <row r="9811" ht="15" customHeight="1"/>
    <row r="9812" ht="15" customHeight="1"/>
    <row r="9813" ht="15" customHeight="1"/>
    <row r="9814" ht="15" customHeight="1"/>
    <row r="9815" ht="15" customHeight="1"/>
    <row r="9816" ht="15" customHeight="1"/>
    <row r="9817" ht="15" customHeight="1"/>
    <row r="9818" ht="15" customHeight="1"/>
    <row r="9819" ht="15" customHeight="1"/>
    <row r="9820" ht="15" customHeight="1"/>
    <row r="9821" ht="15" customHeight="1"/>
    <row r="9822" ht="15" customHeight="1"/>
    <row r="9823" ht="15" customHeight="1"/>
    <row r="9824" ht="15" customHeight="1"/>
    <row r="9825" ht="15" customHeight="1"/>
    <row r="9826" ht="15" customHeight="1"/>
    <row r="9827" ht="15" customHeight="1"/>
    <row r="9828" ht="15" customHeight="1"/>
    <row r="9829" ht="15" customHeight="1"/>
    <row r="9830" ht="15" customHeight="1"/>
    <row r="9831" ht="15" customHeight="1"/>
    <row r="9832" ht="15" customHeight="1"/>
    <row r="9833" ht="15" customHeight="1"/>
    <row r="9834" ht="15" customHeight="1"/>
    <row r="9835" ht="15" customHeight="1"/>
    <row r="9836" ht="15" customHeight="1"/>
    <row r="9837" ht="15" customHeight="1"/>
    <row r="9838" ht="15" customHeight="1"/>
    <row r="9839" ht="15" customHeight="1"/>
    <row r="9840" ht="15" customHeight="1"/>
    <row r="9841" ht="15" customHeight="1"/>
    <row r="9842" ht="15" customHeight="1"/>
    <row r="9843" ht="15" customHeight="1"/>
    <row r="9844" ht="15" customHeight="1"/>
    <row r="9845" ht="15" customHeight="1"/>
    <row r="9846" ht="15" customHeight="1"/>
    <row r="9847" ht="15" customHeight="1"/>
    <row r="9848" ht="15" customHeight="1"/>
    <row r="9849" ht="15" customHeight="1"/>
    <row r="9850" ht="15" customHeight="1"/>
    <row r="9851" ht="15" customHeight="1"/>
    <row r="9852" ht="15" customHeight="1"/>
    <row r="9853" ht="15" customHeight="1"/>
    <row r="9854" ht="15" customHeight="1"/>
    <row r="9855" ht="15" customHeight="1"/>
    <row r="9856" ht="15" customHeight="1"/>
    <row r="9857" ht="15" customHeight="1"/>
    <row r="9858" ht="15" customHeight="1"/>
    <row r="9859" ht="15" customHeight="1"/>
    <row r="9860" ht="15" customHeight="1"/>
    <row r="9861" ht="15" customHeight="1"/>
    <row r="9862" ht="15" customHeight="1"/>
    <row r="9863" ht="15" customHeight="1"/>
    <row r="9864" ht="15" customHeight="1"/>
    <row r="9865" ht="15" customHeight="1"/>
    <row r="9866" ht="15" customHeight="1"/>
    <row r="9867" ht="15" customHeight="1"/>
    <row r="9868" ht="15" customHeight="1"/>
    <row r="9869" ht="15" customHeight="1"/>
    <row r="9870" ht="15" customHeight="1"/>
    <row r="9871" ht="15" customHeight="1"/>
    <row r="9872" ht="15" customHeight="1"/>
    <row r="9873" ht="15" customHeight="1"/>
    <row r="9874" ht="15" customHeight="1"/>
    <row r="9875" ht="15" customHeight="1"/>
    <row r="9876" ht="15" customHeight="1"/>
    <row r="9877" ht="15" customHeight="1"/>
    <row r="9878" ht="15" customHeight="1"/>
    <row r="9879" ht="15" customHeight="1"/>
    <row r="9880" ht="15" customHeight="1"/>
    <row r="9881" ht="15" customHeight="1"/>
    <row r="9882" ht="15" customHeight="1"/>
    <row r="9883" ht="15" customHeight="1"/>
    <row r="9884" ht="15" customHeight="1"/>
    <row r="9885" ht="15" customHeight="1"/>
    <row r="9886" ht="15" customHeight="1"/>
    <row r="9887" ht="15" customHeight="1"/>
    <row r="9888" ht="15" customHeight="1"/>
    <row r="9889" ht="15" customHeight="1"/>
    <row r="9890" ht="15" customHeight="1"/>
    <row r="9891" ht="15" customHeight="1"/>
    <row r="9892" ht="15" customHeight="1"/>
    <row r="9893" ht="15" customHeight="1"/>
    <row r="9894" ht="15" customHeight="1"/>
    <row r="9895" ht="15" customHeight="1"/>
    <row r="9896" ht="15" customHeight="1"/>
    <row r="9897" ht="15" customHeight="1"/>
    <row r="9898" ht="15" customHeight="1"/>
    <row r="9899" ht="15" customHeight="1"/>
    <row r="9900" ht="15" customHeight="1"/>
    <row r="9901" ht="15" customHeight="1"/>
    <row r="9902" ht="15" customHeight="1"/>
    <row r="9903" ht="15" customHeight="1"/>
    <row r="9904" ht="15" customHeight="1"/>
    <row r="9905" ht="15" customHeight="1"/>
    <row r="9906" ht="15" customHeight="1"/>
    <row r="9907" ht="15" customHeight="1"/>
    <row r="9908" ht="15" customHeight="1"/>
    <row r="9909" ht="15" customHeight="1"/>
    <row r="9910" ht="15" customHeight="1"/>
    <row r="9911" ht="15" customHeight="1"/>
    <row r="9912" ht="15" customHeight="1"/>
    <row r="9913" ht="15" customHeight="1"/>
    <row r="9914" ht="15" customHeight="1"/>
    <row r="9915" ht="15" customHeight="1"/>
    <row r="9916" ht="15" customHeight="1"/>
    <row r="9917" ht="15" customHeight="1"/>
    <row r="9918" ht="15" customHeight="1"/>
    <row r="9919" ht="15" customHeight="1"/>
    <row r="9920" ht="15" customHeight="1"/>
    <row r="9921" ht="15" customHeight="1"/>
    <row r="9922" ht="15" customHeight="1"/>
    <row r="9923" ht="15" customHeight="1"/>
    <row r="9924" ht="15" customHeight="1"/>
    <row r="9925" ht="15" customHeight="1"/>
    <row r="9926" ht="15" customHeight="1"/>
    <row r="9927" ht="15" customHeight="1"/>
    <row r="9928" ht="15" customHeight="1"/>
    <row r="9929" ht="15" customHeight="1"/>
    <row r="9930" ht="15" customHeight="1"/>
    <row r="9931" ht="15" customHeight="1"/>
    <row r="9932" ht="15" customHeight="1"/>
    <row r="9933" ht="15" customHeight="1"/>
    <row r="9934" ht="15" customHeight="1"/>
    <row r="9935" ht="15" customHeight="1"/>
    <row r="9936" ht="15" customHeight="1"/>
    <row r="9937" ht="15" customHeight="1"/>
    <row r="9938" ht="15" customHeight="1"/>
    <row r="9939" ht="15" customHeight="1"/>
    <row r="9940" ht="15" customHeight="1"/>
    <row r="9941" ht="15" customHeight="1"/>
    <row r="9942" ht="15" customHeight="1"/>
    <row r="9943" ht="15" customHeight="1"/>
    <row r="9944" ht="15" customHeight="1"/>
    <row r="9945" ht="15" customHeight="1"/>
    <row r="9946" ht="15" customHeight="1"/>
    <row r="9947" ht="15" customHeight="1"/>
    <row r="9948" ht="15" customHeight="1"/>
    <row r="9949" ht="15" customHeight="1"/>
    <row r="9950" ht="15" customHeight="1"/>
    <row r="9951" ht="15" customHeight="1"/>
    <row r="9952" ht="15" customHeight="1"/>
    <row r="9953" ht="15" customHeight="1"/>
    <row r="9954" ht="15" customHeight="1"/>
    <row r="9955" ht="15" customHeight="1"/>
    <row r="9956" ht="15" customHeight="1"/>
    <row r="9957" ht="15" customHeight="1"/>
    <row r="9958" ht="15" customHeight="1"/>
    <row r="9959" ht="15" customHeight="1"/>
    <row r="9960" ht="15" customHeight="1"/>
    <row r="9961" ht="15" customHeight="1"/>
    <row r="9962" ht="15" customHeight="1"/>
    <row r="9963" ht="15" customHeight="1"/>
    <row r="9964" ht="15" customHeight="1"/>
    <row r="9965" ht="15" customHeight="1"/>
    <row r="9966" ht="15" customHeight="1"/>
    <row r="9967" ht="15" customHeight="1"/>
    <row r="9968" ht="15" customHeight="1"/>
    <row r="9969" ht="15" customHeight="1"/>
    <row r="9970" ht="15" customHeight="1"/>
    <row r="9971" ht="15" customHeight="1"/>
    <row r="9972" ht="15" customHeight="1"/>
    <row r="9973" ht="15" customHeight="1"/>
    <row r="9974" ht="15" customHeight="1"/>
    <row r="9975" ht="15" customHeight="1"/>
    <row r="9976" ht="15" customHeight="1"/>
    <row r="9977" ht="15" customHeight="1"/>
    <row r="9978" ht="15" customHeight="1"/>
    <row r="9979" ht="15" customHeight="1"/>
    <row r="9980" ht="15" customHeight="1"/>
    <row r="9981" ht="15" customHeight="1"/>
    <row r="9982" ht="15" customHeight="1"/>
    <row r="9983" ht="15" customHeight="1"/>
  </sheetData>
  <mergeCells count="1">
    <mergeCell ref="D4:D5"/>
  </mergeCells>
  <phoneticPr fontId="39" type="noConversion"/>
  <pageMargins left="0.74803149606299213" right="0.74803149606299213" top="0.98425196850393704" bottom="0.98425196850393704" header="0.51181102362204722" footer="0.51181102362204722"/>
  <pageSetup paperSize="9" scale="85" orientation="portrait" r:id="rId1"/>
  <headerFooter alignWithMargins="0">
    <oddHeader>&amp;L&amp;"Arial,Regular"&amp;9НАРОДНА БАНКА СРБИЈЕ
Сектор за економска истраживања и статистику&amp;R&amp;"Arial,Regular"&amp;10&amp;K000000NATIONAL BANK OF SERBIA
Economic research and statistics department</oddHeader>
  </headerFooter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3"/>
  <dimension ref="A1:AP9997"/>
  <sheetViews>
    <sheetView showGridLines="0" topLeftCell="B4" zoomScale="120" zoomScaleNormal="120" zoomScaleSheetLayoutView="100" workbookViewId="0">
      <selection activeCell="D4" sqref="D4"/>
    </sheetView>
  </sheetViews>
  <sheetFormatPr defaultColWidth="9.140625" defaultRowHeight="12.75"/>
  <cols>
    <col min="1" max="1" width="5.7109375" style="27" customWidth="1"/>
    <col min="2" max="2" width="39.85546875" style="27" customWidth="1"/>
    <col min="3" max="3" width="10.7109375" style="27" customWidth="1"/>
    <col min="4" max="4" width="39.85546875" style="27" customWidth="1"/>
    <col min="5" max="5" width="1.7109375" style="27" customWidth="1"/>
    <col min="6" max="6" width="5.7109375" style="27" customWidth="1"/>
    <col min="7" max="11" width="10.7109375" style="28" customWidth="1"/>
    <col min="12" max="18" width="10.7109375" style="27" customWidth="1"/>
    <col min="19" max="41" width="9.140625" style="27"/>
    <col min="42" max="42" width="21.5703125" style="27" bestFit="1" customWidth="1"/>
    <col min="43" max="16384" width="9.140625" style="27"/>
  </cols>
  <sheetData>
    <row r="1" spans="1:42" ht="12" customHeight="1">
      <c r="A1" s="26" t="s">
        <v>0</v>
      </c>
      <c r="AP1" s="55"/>
    </row>
    <row r="2" spans="1:42" ht="12" customHeight="1">
      <c r="A2" s="26" t="s">
        <v>1</v>
      </c>
      <c r="AP2" s="29"/>
    </row>
    <row r="3" spans="1:42" ht="12" customHeight="1">
      <c r="AP3" s="29"/>
    </row>
    <row r="4" spans="1:42" ht="237.2" customHeight="1">
      <c r="B4" s="130"/>
      <c r="D4" s="30"/>
      <c r="G4" s="82"/>
      <c r="AP4" s="29"/>
    </row>
    <row r="5" spans="1:42" ht="7.5" customHeight="1">
      <c r="B5" s="131"/>
      <c r="AP5" s="29"/>
    </row>
    <row r="6" spans="1:42" ht="12" customHeight="1">
      <c r="G6" s="31" t="s">
        <v>0</v>
      </c>
      <c r="H6" s="32"/>
      <c r="I6" s="32"/>
      <c r="AP6" s="29"/>
    </row>
    <row r="7" spans="1:42" ht="12" customHeight="1">
      <c r="G7" s="31" t="s">
        <v>1</v>
      </c>
      <c r="H7" s="32"/>
      <c r="I7" s="32"/>
      <c r="AP7" s="29"/>
    </row>
    <row r="8" spans="1:42" ht="45">
      <c r="G8" s="84"/>
      <c r="H8" s="85" t="s">
        <v>89</v>
      </c>
      <c r="I8" s="85" t="s">
        <v>69</v>
      </c>
      <c r="J8" s="85" t="s">
        <v>59</v>
      </c>
      <c r="K8" s="85" t="s">
        <v>94</v>
      </c>
      <c r="L8" s="33"/>
      <c r="M8" s="33"/>
      <c r="N8" s="33"/>
      <c r="O8" s="33"/>
      <c r="P8" s="33"/>
      <c r="Q8" s="33"/>
      <c r="R8" s="33"/>
      <c r="AP8" s="29"/>
    </row>
    <row r="9" spans="1:42" ht="67.5">
      <c r="G9" s="84"/>
      <c r="H9" s="86" t="s">
        <v>70</v>
      </c>
      <c r="I9" s="86" t="s">
        <v>71</v>
      </c>
      <c r="J9" s="86" t="s">
        <v>60</v>
      </c>
      <c r="K9" s="86" t="s">
        <v>61</v>
      </c>
      <c r="L9" s="33"/>
      <c r="M9" s="33"/>
      <c r="N9" s="33"/>
      <c r="O9" s="33"/>
      <c r="P9" s="33"/>
      <c r="Q9" s="33"/>
      <c r="R9" s="33"/>
      <c r="AP9" s="29"/>
    </row>
    <row r="10" spans="1:42" ht="15" customHeight="1">
      <c r="G10" s="87">
        <v>39448</v>
      </c>
      <c r="H10" s="88"/>
      <c r="I10" s="88"/>
      <c r="J10" s="88">
        <v>105.19965960300152</v>
      </c>
      <c r="K10" s="88">
        <v>109.53596221878416</v>
      </c>
      <c r="O10" s="34"/>
      <c r="P10" s="34"/>
      <c r="AP10" s="29"/>
    </row>
    <row r="11" spans="1:42" ht="15" customHeight="1">
      <c r="G11" s="89">
        <v>39479</v>
      </c>
      <c r="H11" s="90"/>
      <c r="I11" s="90"/>
      <c r="J11" s="90">
        <v>104.25778029210052</v>
      </c>
      <c r="K11" s="90">
        <v>108.94829639774758</v>
      </c>
      <c r="O11" s="34"/>
      <c r="P11" s="34"/>
      <c r="AP11" s="29"/>
    </row>
    <row r="12" spans="1:42" ht="15" customHeight="1">
      <c r="G12" s="87">
        <v>39508</v>
      </c>
      <c r="H12" s="90">
        <v>100.81373745802689</v>
      </c>
      <c r="I12" s="90">
        <v>100.91961572277516</v>
      </c>
      <c r="J12" s="90">
        <v>103.39171703823398</v>
      </c>
      <c r="K12" s="90">
        <v>108.30872059833429</v>
      </c>
      <c r="N12" s="35"/>
      <c r="O12" s="35"/>
      <c r="P12" s="35"/>
      <c r="AP12" s="29"/>
    </row>
    <row r="13" spans="1:42" ht="15" customHeight="1">
      <c r="G13" s="89">
        <v>39539</v>
      </c>
      <c r="H13" s="90">
        <v>101.32837628514731</v>
      </c>
      <c r="I13" s="90">
        <v>100.27073407031587</v>
      </c>
      <c r="J13" s="90">
        <v>102.48288483171619</v>
      </c>
      <c r="K13" s="90">
        <v>107.49878601388656</v>
      </c>
      <c r="N13" s="35"/>
      <c r="O13" s="35"/>
      <c r="P13" s="35"/>
    </row>
    <row r="14" spans="1:42" ht="15" customHeight="1">
      <c r="G14" s="87">
        <v>39569</v>
      </c>
      <c r="H14" s="90">
        <v>101.80491973097919</v>
      </c>
      <c r="I14" s="90">
        <v>100.16554768424798</v>
      </c>
      <c r="J14" s="90">
        <v>101.69289817480312</v>
      </c>
      <c r="K14" s="90">
        <v>107.27630457982245</v>
      </c>
      <c r="N14" s="35"/>
      <c r="O14" s="35"/>
      <c r="P14" s="35"/>
    </row>
    <row r="15" spans="1:42" ht="15" customHeight="1">
      <c r="G15" s="89">
        <v>39600</v>
      </c>
      <c r="H15" s="90">
        <v>102.43464923200203</v>
      </c>
      <c r="I15" s="90">
        <v>99.76803544705605</v>
      </c>
      <c r="J15" s="90">
        <v>100.07971626235762</v>
      </c>
      <c r="K15" s="90">
        <v>107.16209445751736</v>
      </c>
      <c r="N15" s="35"/>
      <c r="O15" s="35"/>
      <c r="P15" s="35"/>
    </row>
    <row r="16" spans="1:42" ht="15" customHeight="1">
      <c r="G16" s="87">
        <v>39630</v>
      </c>
      <c r="H16" s="90">
        <v>105.4681062057616</v>
      </c>
      <c r="I16" s="90">
        <v>101.48428747118446</v>
      </c>
      <c r="J16" s="90">
        <v>98.077020821827048</v>
      </c>
      <c r="K16" s="90">
        <v>107.4029305632635</v>
      </c>
      <c r="N16" s="35"/>
      <c r="O16" s="35"/>
      <c r="P16" s="35"/>
    </row>
    <row r="17" spans="7:16" ht="15" customHeight="1">
      <c r="G17" s="89">
        <v>39661</v>
      </c>
      <c r="H17" s="90">
        <v>106.68300053473043</v>
      </c>
      <c r="I17" s="90">
        <v>102.36931874011286</v>
      </c>
      <c r="J17" s="90">
        <v>95.82919347868706</v>
      </c>
      <c r="K17" s="90">
        <v>106.74128414997462</v>
      </c>
      <c r="N17" s="35"/>
      <c r="O17" s="35"/>
      <c r="P17" s="35"/>
    </row>
    <row r="18" spans="7:16" ht="15" customHeight="1">
      <c r="G18" s="87">
        <v>39692</v>
      </c>
      <c r="H18" s="90">
        <v>107.13971807698836</v>
      </c>
      <c r="I18" s="90">
        <v>102.80219239089108</v>
      </c>
      <c r="J18" s="90">
        <v>94.339434639079954</v>
      </c>
      <c r="K18" s="90">
        <v>106.19122417521589</v>
      </c>
      <c r="N18" s="35"/>
      <c r="O18" s="35"/>
      <c r="P18" s="35"/>
    </row>
    <row r="19" spans="7:16" ht="15" customHeight="1">
      <c r="G19" s="89">
        <v>39722</v>
      </c>
      <c r="H19" s="90">
        <v>100.77634647839322</v>
      </c>
      <c r="I19" s="90">
        <v>101.5106280586396</v>
      </c>
      <c r="J19" s="90">
        <v>91.786858139637289</v>
      </c>
      <c r="K19" s="90">
        <v>104.11919980939599</v>
      </c>
      <c r="N19" s="35"/>
      <c r="O19" s="35"/>
      <c r="P19" s="35"/>
    </row>
    <row r="20" spans="7:16" ht="15" customHeight="1">
      <c r="G20" s="87">
        <v>39753</v>
      </c>
      <c r="H20" s="90">
        <v>94.627527787155088</v>
      </c>
      <c r="I20" s="90">
        <v>98.738374937487379</v>
      </c>
      <c r="J20" s="90">
        <v>87.428922095409462</v>
      </c>
      <c r="K20" s="90">
        <v>99.427990319365207</v>
      </c>
      <c r="N20" s="35"/>
      <c r="O20" s="35"/>
      <c r="P20" s="35"/>
    </row>
    <row r="21" spans="7:16" ht="15" customHeight="1">
      <c r="G21" s="89">
        <v>39783</v>
      </c>
      <c r="H21" s="90">
        <v>89.61189523298269</v>
      </c>
      <c r="I21" s="90">
        <v>96.510156439277679</v>
      </c>
      <c r="J21" s="90">
        <v>81.34928446014311</v>
      </c>
      <c r="K21" s="90">
        <v>92.645424733022267</v>
      </c>
      <c r="N21" s="35"/>
      <c r="O21" s="35"/>
      <c r="P21" s="35"/>
    </row>
    <row r="22" spans="7:16" ht="15" customHeight="1">
      <c r="G22" s="87">
        <v>39814</v>
      </c>
      <c r="H22" s="90">
        <v>84.939342853593516</v>
      </c>
      <c r="I22" s="90">
        <v>90.811202372798064</v>
      </c>
      <c r="J22" s="90">
        <v>77.140858954585369</v>
      </c>
      <c r="K22" s="90">
        <v>86.695664434485877</v>
      </c>
      <c r="N22" s="35"/>
      <c r="O22" s="35"/>
      <c r="P22" s="35"/>
    </row>
    <row r="23" spans="7:16" ht="15" customHeight="1">
      <c r="G23" s="89">
        <v>39845</v>
      </c>
      <c r="H23" s="90">
        <v>79.532757531058493</v>
      </c>
      <c r="I23" s="90">
        <v>86.654474554018122</v>
      </c>
      <c r="J23" s="90">
        <v>74.560532777983369</v>
      </c>
      <c r="K23" s="90">
        <v>81.585688717918217</v>
      </c>
      <c r="N23" s="35"/>
      <c r="O23" s="35"/>
      <c r="P23" s="35"/>
    </row>
    <row r="24" spans="7:16" ht="15" customHeight="1">
      <c r="G24" s="87">
        <v>39873</v>
      </c>
      <c r="H24" s="90">
        <v>75.732586606407111</v>
      </c>
      <c r="I24" s="90">
        <v>83.087555810422813</v>
      </c>
      <c r="J24" s="90">
        <v>73.199046442245034</v>
      </c>
      <c r="K24" s="90">
        <v>77.898543253923492</v>
      </c>
      <c r="N24" s="35"/>
      <c r="O24" s="35"/>
      <c r="P24" s="35"/>
    </row>
    <row r="25" spans="7:16" ht="15" customHeight="1">
      <c r="G25" s="89">
        <v>39904</v>
      </c>
      <c r="H25" s="90">
        <v>76.448638692823849</v>
      </c>
      <c r="I25" s="90">
        <v>82.856870581486518</v>
      </c>
      <c r="J25" s="90">
        <v>72.703489640007021</v>
      </c>
      <c r="K25" s="90">
        <v>76.432746693428854</v>
      </c>
      <c r="N25" s="35"/>
      <c r="O25" s="35"/>
      <c r="P25" s="35"/>
    </row>
    <row r="26" spans="7:16" ht="15" customHeight="1">
      <c r="G26" s="87">
        <v>39934</v>
      </c>
      <c r="H26" s="90">
        <v>79.417798660126252</v>
      </c>
      <c r="I26" s="90">
        <v>83.631696532105522</v>
      </c>
      <c r="J26" s="90">
        <v>74.130990336250946</v>
      </c>
      <c r="K26" s="90">
        <v>78.519253913218947</v>
      </c>
      <c r="N26" s="35"/>
      <c r="O26" s="35"/>
      <c r="P26" s="35"/>
    </row>
    <row r="27" spans="7:16" ht="15" customHeight="1">
      <c r="G27" s="89">
        <v>39965</v>
      </c>
      <c r="H27" s="90">
        <v>80.402558512403871</v>
      </c>
      <c r="I27" s="90">
        <v>83.322172413893668</v>
      </c>
      <c r="J27" s="90">
        <v>76.939935095625643</v>
      </c>
      <c r="K27" s="90">
        <v>81.581241852521359</v>
      </c>
      <c r="N27" s="35"/>
      <c r="O27" s="35"/>
      <c r="P27" s="35"/>
    </row>
    <row r="28" spans="7:16" ht="15" customHeight="1">
      <c r="G28" s="87">
        <v>39995</v>
      </c>
      <c r="H28" s="90">
        <v>81.660504520825185</v>
      </c>
      <c r="I28" s="90">
        <v>83.215176032334625</v>
      </c>
      <c r="J28" s="90">
        <v>79.767628793862414</v>
      </c>
      <c r="K28" s="90">
        <v>83.570131373149181</v>
      </c>
      <c r="N28" s="35"/>
      <c r="O28" s="35"/>
      <c r="P28" s="35"/>
    </row>
    <row r="29" spans="7:16" ht="15" customHeight="1">
      <c r="G29" s="89">
        <v>40026</v>
      </c>
      <c r="H29" s="90">
        <v>81.041605759229981</v>
      </c>
      <c r="I29" s="90">
        <v>81.170107441679704</v>
      </c>
      <c r="J29" s="90">
        <v>82.614023914961834</v>
      </c>
      <c r="K29" s="90">
        <v>84.91508653100145</v>
      </c>
      <c r="N29" s="35"/>
      <c r="O29" s="35"/>
      <c r="P29" s="35"/>
    </row>
    <row r="30" spans="7:16" ht="15" customHeight="1">
      <c r="G30" s="87">
        <v>40057</v>
      </c>
      <c r="H30" s="90">
        <v>81.913582517945983</v>
      </c>
      <c r="I30" s="90">
        <v>80.643059093215641</v>
      </c>
      <c r="J30" s="90">
        <v>85.833394501824614</v>
      </c>
      <c r="K30" s="90">
        <v>86.435384084732959</v>
      </c>
      <c r="N30" s="35"/>
      <c r="O30" s="35"/>
      <c r="P30" s="35"/>
    </row>
    <row r="31" spans="7:16" ht="15" customHeight="1">
      <c r="G31" s="89">
        <v>40087</v>
      </c>
      <c r="H31" s="90">
        <v>84.612136802497105</v>
      </c>
      <c r="I31" s="90">
        <v>81.593063460886825</v>
      </c>
      <c r="J31" s="90">
        <v>88.773285767282289</v>
      </c>
      <c r="K31" s="90">
        <v>87.976500457689042</v>
      </c>
      <c r="N31" s="35"/>
      <c r="O31" s="35"/>
      <c r="P31" s="35"/>
    </row>
    <row r="32" spans="7:16" ht="15" customHeight="1">
      <c r="G32" s="87">
        <v>40118</v>
      </c>
      <c r="H32" s="90">
        <v>86.180772059234982</v>
      </c>
      <c r="I32" s="90">
        <v>83.934069269520023</v>
      </c>
      <c r="J32" s="90">
        <v>90.657503591708192</v>
      </c>
      <c r="K32" s="90">
        <v>88.59298028893437</v>
      </c>
      <c r="N32" s="35"/>
      <c r="O32" s="35"/>
      <c r="P32" s="35"/>
    </row>
    <row r="33" spans="7:16" ht="15" customHeight="1">
      <c r="G33" s="89">
        <v>40148</v>
      </c>
      <c r="H33" s="90">
        <v>86.592206657802947</v>
      </c>
      <c r="I33" s="90">
        <v>84.998671564645448</v>
      </c>
      <c r="J33" s="90">
        <v>91.811861588765055</v>
      </c>
      <c r="K33" s="90">
        <v>89.691374919381886</v>
      </c>
      <c r="N33" s="35"/>
      <c r="O33" s="35"/>
      <c r="P33" s="35"/>
    </row>
    <row r="34" spans="7:16" ht="15" customHeight="1">
      <c r="G34" s="87">
        <v>40179</v>
      </c>
      <c r="H34" s="90">
        <v>85.618166866383319</v>
      </c>
      <c r="I34" s="90">
        <v>85.586606726113658</v>
      </c>
      <c r="J34" s="90">
        <v>92.853068767480863</v>
      </c>
      <c r="K34" s="90">
        <v>90.305984640927235</v>
      </c>
      <c r="N34" s="35"/>
      <c r="O34" s="35"/>
      <c r="P34" s="35"/>
    </row>
    <row r="35" spans="7:16" ht="15" customHeight="1">
      <c r="G35" s="89">
        <v>40210</v>
      </c>
      <c r="H35" s="90">
        <v>85.539422525368366</v>
      </c>
      <c r="I35" s="90">
        <v>84.761628034034345</v>
      </c>
      <c r="J35" s="90">
        <v>93.526468911939887</v>
      </c>
      <c r="K35" s="90">
        <v>90.798676417146112</v>
      </c>
      <c r="N35" s="35"/>
      <c r="O35" s="35"/>
      <c r="P35" s="35"/>
    </row>
    <row r="36" spans="7:16" ht="15" customHeight="1">
      <c r="G36" s="87">
        <v>40238</v>
      </c>
      <c r="H36" s="90">
        <v>87.230948468668842</v>
      </c>
      <c r="I36" s="90">
        <v>85.555419698482311</v>
      </c>
      <c r="J36" s="90">
        <v>94.275713130165272</v>
      </c>
      <c r="K36" s="90">
        <v>90.880695396983242</v>
      </c>
      <c r="N36" s="35"/>
      <c r="O36" s="35"/>
      <c r="P36" s="35"/>
    </row>
    <row r="37" spans="7:16" ht="15" customHeight="1">
      <c r="G37" s="89">
        <v>40269</v>
      </c>
      <c r="H37" s="90">
        <v>89.811479622508344</v>
      </c>
      <c r="I37" s="90">
        <v>87.774298019779962</v>
      </c>
      <c r="J37" s="90">
        <v>95.76485792546687</v>
      </c>
      <c r="K37" s="90">
        <v>92.126348502172618</v>
      </c>
      <c r="N37" s="35"/>
      <c r="O37" s="35"/>
      <c r="P37" s="35"/>
    </row>
    <row r="38" spans="7:16" ht="15" customHeight="1">
      <c r="G38" s="87">
        <v>40299</v>
      </c>
      <c r="H38" s="90">
        <v>94.355939291168184</v>
      </c>
      <c r="I38" s="90">
        <v>92.079194471147275</v>
      </c>
      <c r="J38" s="90">
        <v>97.151220080306302</v>
      </c>
      <c r="K38" s="90">
        <v>93.411734916978446</v>
      </c>
      <c r="N38" s="35"/>
      <c r="O38" s="35"/>
      <c r="P38" s="35"/>
    </row>
    <row r="39" spans="7:16" ht="15" customHeight="1">
      <c r="G39" s="89">
        <v>40330</v>
      </c>
      <c r="H39" s="90">
        <v>98.236310040593438</v>
      </c>
      <c r="I39" s="90">
        <v>94.379517227162509</v>
      </c>
      <c r="J39" s="90">
        <v>98.482672330945547</v>
      </c>
      <c r="K39" s="90">
        <v>94.017378846221291</v>
      </c>
      <c r="N39" s="35"/>
      <c r="O39" s="35"/>
      <c r="P39" s="35"/>
    </row>
    <row r="40" spans="7:16" ht="15" customHeight="1">
      <c r="G40" s="87">
        <v>40360</v>
      </c>
      <c r="H40" s="90">
        <v>100.18025101394966</v>
      </c>
      <c r="I40" s="90">
        <v>95.328684584155141</v>
      </c>
      <c r="J40" s="90">
        <v>99.224461734549422</v>
      </c>
      <c r="K40" s="90">
        <v>93.949280562500576</v>
      </c>
      <c r="N40" s="35"/>
      <c r="O40" s="35"/>
      <c r="P40" s="35"/>
    </row>
    <row r="41" spans="7:16" ht="15" customHeight="1">
      <c r="G41" s="89">
        <v>40391</v>
      </c>
      <c r="H41" s="90">
        <v>100.9732280718198</v>
      </c>
      <c r="I41" s="90">
        <v>95.647730026956651</v>
      </c>
      <c r="J41" s="90">
        <v>100.39439110693536</v>
      </c>
      <c r="K41" s="90">
        <v>94.90187945048153</v>
      </c>
      <c r="N41" s="35"/>
      <c r="O41" s="35"/>
      <c r="P41" s="35"/>
    </row>
    <row r="42" spans="7:16" ht="15" customHeight="1">
      <c r="G42" s="87">
        <v>40422</v>
      </c>
      <c r="H42" s="90">
        <v>102.90378500770517</v>
      </c>
      <c r="I42" s="90">
        <v>97.492545598349139</v>
      </c>
      <c r="J42" s="90">
        <v>101.45527517409948</v>
      </c>
      <c r="K42" s="90">
        <v>95.471909482334411</v>
      </c>
      <c r="N42" s="35"/>
      <c r="O42" s="35"/>
      <c r="P42" s="35"/>
    </row>
    <row r="43" spans="7:16" ht="15" customHeight="1">
      <c r="G43" s="89">
        <v>40452</v>
      </c>
      <c r="H43" s="90">
        <v>106.37829592708461</v>
      </c>
      <c r="I43" s="90">
        <v>99.761413240064101</v>
      </c>
      <c r="J43" s="90">
        <v>102.09412708539467</v>
      </c>
      <c r="K43" s="90">
        <v>96.096887829665206</v>
      </c>
      <c r="N43" s="35"/>
      <c r="O43" s="35"/>
      <c r="P43" s="35"/>
    </row>
    <row r="44" spans="7:16" ht="15" customHeight="1">
      <c r="G44" s="87">
        <v>40483</v>
      </c>
      <c r="H44" s="90">
        <v>109.38200754175996</v>
      </c>
      <c r="I44" s="90">
        <v>102.40694628103462</v>
      </c>
      <c r="J44" s="90">
        <v>102.53189009469115</v>
      </c>
      <c r="K44" s="90">
        <v>96.576228650281351</v>
      </c>
      <c r="N44" s="35"/>
      <c r="O44" s="35"/>
      <c r="P44" s="35"/>
    </row>
    <row r="45" spans="7:16" ht="15" customHeight="1">
      <c r="G45" s="89">
        <v>40513</v>
      </c>
      <c r="H45" s="90">
        <v>113.32743988991137</v>
      </c>
      <c r="I45" s="90">
        <v>106.1523942197713</v>
      </c>
      <c r="J45" s="90">
        <v>102.90437546885748</v>
      </c>
      <c r="K45" s="90">
        <v>97.732511352540499</v>
      </c>
      <c r="N45" s="35"/>
      <c r="O45" s="35"/>
      <c r="P45" s="35"/>
    </row>
    <row r="46" spans="7:16" ht="15" customHeight="1">
      <c r="G46" s="87">
        <v>40544</v>
      </c>
      <c r="H46" s="90">
        <v>115.34093155992001</v>
      </c>
      <c r="I46" s="90">
        <v>108.1446937288341</v>
      </c>
      <c r="J46" s="90">
        <v>103.20182534352961</v>
      </c>
      <c r="K46" s="90">
        <v>98.822835918060875</v>
      </c>
      <c r="N46" s="35"/>
      <c r="O46" s="35"/>
      <c r="P46" s="35"/>
    </row>
    <row r="47" spans="7:16" ht="15" customHeight="1">
      <c r="G47" s="89">
        <v>40575</v>
      </c>
      <c r="H47" s="90">
        <v>117.38511177902126</v>
      </c>
      <c r="I47" s="90">
        <v>109.43958464157753</v>
      </c>
      <c r="J47" s="90">
        <v>103.41102757115341</v>
      </c>
      <c r="K47" s="90">
        <v>99.02904067778509</v>
      </c>
      <c r="N47" s="35"/>
      <c r="O47" s="35"/>
      <c r="P47" s="35"/>
    </row>
    <row r="48" spans="7:16" ht="15" customHeight="1">
      <c r="G48" s="87">
        <v>40603</v>
      </c>
      <c r="H48" s="90">
        <v>116.16750320072593</v>
      </c>
      <c r="I48" s="90">
        <v>107.89805143645326</v>
      </c>
      <c r="J48" s="90">
        <v>103.08595609309707</v>
      </c>
      <c r="K48" s="90">
        <v>98.444313187705788</v>
      </c>
      <c r="N48" s="35"/>
      <c r="O48" s="35"/>
      <c r="P48" s="35"/>
    </row>
    <row r="49" spans="7:16" ht="15" customHeight="1">
      <c r="G49" s="89">
        <v>40634</v>
      </c>
      <c r="H49" s="90">
        <v>116.76673305156555</v>
      </c>
      <c r="I49" s="90">
        <v>109.56557513003101</v>
      </c>
      <c r="J49" s="90">
        <v>102.90532292948389</v>
      </c>
      <c r="K49" s="90">
        <v>97.860928666927407</v>
      </c>
      <c r="N49" s="35"/>
      <c r="O49" s="35"/>
      <c r="P49" s="35"/>
    </row>
    <row r="50" spans="7:16" ht="15" customHeight="1">
      <c r="G50" s="87">
        <v>40664</v>
      </c>
      <c r="H50" s="90">
        <v>113.8021605423843</v>
      </c>
      <c r="I50" s="90">
        <v>108.24486015875284</v>
      </c>
      <c r="J50" s="90">
        <v>102.66060872679573</v>
      </c>
      <c r="K50" s="90">
        <v>97.571663075719769</v>
      </c>
      <c r="N50" s="35"/>
      <c r="O50" s="35"/>
      <c r="P50" s="35"/>
    </row>
    <row r="51" spans="7:16" ht="15" customHeight="1">
      <c r="G51" s="89">
        <v>40695</v>
      </c>
      <c r="H51" s="90">
        <v>113.75464829030166</v>
      </c>
      <c r="I51" s="90">
        <v>109.72228140966008</v>
      </c>
      <c r="J51" s="90">
        <v>102.62064315318423</v>
      </c>
      <c r="K51" s="90">
        <v>97.952381152863225</v>
      </c>
      <c r="N51" s="35"/>
      <c r="O51" s="35"/>
      <c r="P51" s="35"/>
    </row>
    <row r="52" spans="7:16" ht="15" customHeight="1">
      <c r="G52" s="87">
        <v>40725</v>
      </c>
      <c r="H52" s="90">
        <v>113.7427499724255</v>
      </c>
      <c r="I52" s="90">
        <v>110.09708396401898</v>
      </c>
      <c r="J52" s="90">
        <v>101.8130283682038</v>
      </c>
      <c r="K52" s="90">
        <v>98.071747098810349</v>
      </c>
      <c r="N52" s="35"/>
      <c r="O52" s="35"/>
      <c r="P52" s="35"/>
    </row>
    <row r="53" spans="7:16" ht="15" customHeight="1">
      <c r="G53" s="89">
        <v>40756</v>
      </c>
      <c r="H53" s="90">
        <v>117.17806214014566</v>
      </c>
      <c r="I53" s="90">
        <v>114.14833743116149</v>
      </c>
      <c r="J53" s="90">
        <v>100.49704212258105</v>
      </c>
      <c r="K53" s="90">
        <v>97.255233149968717</v>
      </c>
      <c r="N53" s="35"/>
      <c r="O53" s="35"/>
      <c r="P53" s="35"/>
    </row>
    <row r="54" spans="7:16" ht="15" customHeight="1">
      <c r="G54" s="87">
        <v>40787</v>
      </c>
      <c r="H54" s="90">
        <v>115.42497663722098</v>
      </c>
      <c r="I54" s="90">
        <v>114.32602383152361</v>
      </c>
      <c r="J54" s="90">
        <v>98.569652887519354</v>
      </c>
      <c r="K54" s="90">
        <v>96.604688996104372</v>
      </c>
      <c r="N54" s="35"/>
      <c r="O54" s="35"/>
      <c r="P54" s="35"/>
    </row>
    <row r="55" spans="7:16" ht="15" customHeight="1">
      <c r="G55" s="89">
        <v>40817</v>
      </c>
      <c r="H55" s="90">
        <v>115.1491507469304</v>
      </c>
      <c r="I55" s="90">
        <v>114.71668277018746</v>
      </c>
      <c r="J55" s="90">
        <v>96.776960866628315</v>
      </c>
      <c r="K55" s="90">
        <v>95.813679092943346</v>
      </c>
      <c r="N55" s="35"/>
      <c r="O55" s="35"/>
      <c r="P55" s="35"/>
    </row>
    <row r="56" spans="7:16" ht="15" customHeight="1">
      <c r="G56" s="87">
        <v>40848</v>
      </c>
      <c r="H56" s="90">
        <v>114.25661336623931</v>
      </c>
      <c r="I56" s="90">
        <v>114.74328234870286</v>
      </c>
      <c r="J56" s="90">
        <v>95.579667327931588</v>
      </c>
      <c r="K56" s="90">
        <v>95.705850832228705</v>
      </c>
      <c r="N56" s="35"/>
      <c r="O56" s="35"/>
      <c r="P56" s="35"/>
    </row>
    <row r="57" spans="7:16" ht="15" customHeight="1">
      <c r="G57" s="89">
        <v>40878</v>
      </c>
      <c r="H57" s="90">
        <v>116.53840495918962</v>
      </c>
      <c r="I57" s="90">
        <v>117.63722300406613</v>
      </c>
      <c r="J57" s="90">
        <v>94.615675874654414</v>
      </c>
      <c r="K57" s="90">
        <v>94.314853806432836</v>
      </c>
      <c r="N57" s="35"/>
      <c r="O57" s="35"/>
      <c r="P57" s="35"/>
    </row>
    <row r="58" spans="7:16" ht="15" customHeight="1">
      <c r="G58" s="87">
        <v>40909</v>
      </c>
      <c r="H58" s="90">
        <v>116.1825263861849</v>
      </c>
      <c r="I58" s="90">
        <v>117.25640402121667</v>
      </c>
      <c r="J58" s="90">
        <v>94.219931951171745</v>
      </c>
      <c r="K58" s="90">
        <v>92.91903189682877</v>
      </c>
      <c r="N58" s="35"/>
      <c r="O58" s="35"/>
      <c r="P58" s="35"/>
    </row>
    <row r="59" spans="7:16" ht="15" customHeight="1">
      <c r="G59" s="89">
        <v>40940</v>
      </c>
      <c r="H59" s="90">
        <v>108.38243695311911</v>
      </c>
      <c r="I59" s="90">
        <v>110.4250941578792</v>
      </c>
      <c r="J59" s="90">
        <v>93.672121402900984</v>
      </c>
      <c r="K59" s="90">
        <v>91.485315335985717</v>
      </c>
      <c r="N59" s="35"/>
      <c r="O59" s="35"/>
      <c r="P59" s="35"/>
    </row>
    <row r="60" spans="7:16" ht="15" customHeight="1">
      <c r="G60" s="87">
        <v>40969</v>
      </c>
      <c r="H60" s="90">
        <v>107.93968411908975</v>
      </c>
      <c r="I60" s="90">
        <v>110.06872508183092</v>
      </c>
      <c r="J60" s="90">
        <v>93.847846858973412</v>
      </c>
      <c r="K60" s="90">
        <v>92.082820164876935</v>
      </c>
      <c r="N60" s="35"/>
      <c r="O60" s="35"/>
      <c r="P60" s="35"/>
    </row>
    <row r="61" spans="7:16" ht="15" customHeight="1">
      <c r="G61" s="89">
        <v>41000</v>
      </c>
      <c r="H61" s="90">
        <v>108.97105432868956</v>
      </c>
      <c r="I61" s="90">
        <v>111.55207184664273</v>
      </c>
      <c r="J61" s="90">
        <v>93.768883413222099</v>
      </c>
      <c r="K61" s="90">
        <v>92.795342009640493</v>
      </c>
      <c r="N61" s="35"/>
      <c r="O61" s="35"/>
      <c r="P61" s="35"/>
    </row>
    <row r="62" spans="7:16" ht="15" customHeight="1">
      <c r="G62" s="87">
        <v>41030</v>
      </c>
      <c r="H62" s="90">
        <v>117.68327778884634</v>
      </c>
      <c r="I62" s="90">
        <v>120.22267533920164</v>
      </c>
      <c r="J62" s="90">
        <v>93.321836153389981</v>
      </c>
      <c r="K62" s="90">
        <v>93.426962679447186</v>
      </c>
      <c r="N62" s="35"/>
      <c r="O62" s="35"/>
      <c r="P62" s="35"/>
    </row>
    <row r="63" spans="7:16" ht="15" customHeight="1">
      <c r="G63" s="89">
        <v>41061</v>
      </c>
      <c r="H63" s="90">
        <v>118.59266893463253</v>
      </c>
      <c r="I63" s="90">
        <v>121.95235783903082</v>
      </c>
      <c r="J63" s="90">
        <v>92.625245090455891</v>
      </c>
      <c r="K63" s="90">
        <v>93.039364881164715</v>
      </c>
      <c r="N63" s="35"/>
      <c r="O63" s="35"/>
      <c r="P63" s="35"/>
    </row>
    <row r="64" spans="7:16" ht="15" customHeight="1">
      <c r="G64" s="87">
        <v>41091</v>
      </c>
      <c r="H64" s="90">
        <v>118.77148132520749</v>
      </c>
      <c r="I64" s="90">
        <v>123.69911940175446</v>
      </c>
      <c r="J64" s="90">
        <v>91.568456539204135</v>
      </c>
      <c r="K64" s="90">
        <v>92.810512610370267</v>
      </c>
      <c r="N64" s="35"/>
      <c r="O64" s="35"/>
      <c r="P64" s="35"/>
    </row>
    <row r="65" spans="7:16" ht="15" customHeight="1">
      <c r="G65" s="89">
        <v>41122</v>
      </c>
      <c r="H65" s="90">
        <v>119.62623638456614</v>
      </c>
      <c r="I65" s="90">
        <v>122.82415852891815</v>
      </c>
      <c r="J65" s="90">
        <v>90.847415647175424</v>
      </c>
      <c r="K65" s="90">
        <v>93.160568840362714</v>
      </c>
      <c r="N65" s="35"/>
      <c r="O65" s="35"/>
      <c r="P65" s="35"/>
    </row>
    <row r="66" spans="7:16" ht="15" customHeight="1">
      <c r="G66" s="87">
        <v>41153</v>
      </c>
      <c r="H66" s="90">
        <v>121.79997541236405</v>
      </c>
      <c r="I66" s="90">
        <v>123.43021476159527</v>
      </c>
      <c r="J66" s="90">
        <v>89.775945151428118</v>
      </c>
      <c r="K66" s="90">
        <v>92.909778903870404</v>
      </c>
      <c r="N66" s="35"/>
      <c r="O66" s="35"/>
      <c r="P66" s="35"/>
    </row>
    <row r="67" spans="7:16" ht="15" customHeight="1">
      <c r="G67" s="89">
        <v>41183</v>
      </c>
      <c r="H67" s="90">
        <v>124.76850172944576</v>
      </c>
      <c r="I67" s="90">
        <v>125.06918469737695</v>
      </c>
      <c r="J67" s="90">
        <v>88.913150971001457</v>
      </c>
      <c r="K67" s="90">
        <v>92.613930997473986</v>
      </c>
      <c r="N67" s="35"/>
      <c r="O67" s="35"/>
      <c r="P67" s="35"/>
    </row>
    <row r="68" spans="7:16" ht="15" customHeight="1">
      <c r="G68" s="87">
        <v>41214</v>
      </c>
      <c r="H68" s="90">
        <v>127.52504031594405</v>
      </c>
      <c r="I68" s="90">
        <v>127.13353532024699</v>
      </c>
      <c r="J68" s="90">
        <v>88.506088490517001</v>
      </c>
      <c r="K68" s="90">
        <v>91.988824817325664</v>
      </c>
      <c r="N68" s="35"/>
      <c r="O68" s="35"/>
      <c r="P68" s="35"/>
    </row>
    <row r="69" spans="7:16" ht="15" customHeight="1">
      <c r="G69" s="89">
        <v>41244</v>
      </c>
      <c r="H69" s="90">
        <v>129.21561389788738</v>
      </c>
      <c r="I69" s="90">
        <v>127.68991442950062</v>
      </c>
      <c r="J69" s="90">
        <v>88.787701722227325</v>
      </c>
      <c r="K69" s="90">
        <v>92.360440797853869</v>
      </c>
      <c r="N69" s="35"/>
      <c r="O69" s="35"/>
      <c r="P69" s="35"/>
    </row>
    <row r="70" spans="7:16" ht="15" customHeight="1">
      <c r="G70" s="87">
        <v>41275</v>
      </c>
      <c r="H70" s="90">
        <v>131.42187121693595</v>
      </c>
      <c r="I70" s="90">
        <v>129.97110818872807</v>
      </c>
      <c r="J70" s="90">
        <v>89.66865140658858</v>
      </c>
      <c r="K70" s="90">
        <v>92.223721434883544</v>
      </c>
      <c r="N70" s="35"/>
      <c r="O70" s="35"/>
      <c r="P70" s="35"/>
    </row>
    <row r="71" spans="7:16" ht="15" customHeight="1">
      <c r="G71" s="89">
        <v>41306</v>
      </c>
      <c r="H71" s="90">
        <v>131.5306155649362</v>
      </c>
      <c r="I71" s="90">
        <v>131.576514074138</v>
      </c>
      <c r="J71" s="90">
        <v>90.417968685389383</v>
      </c>
      <c r="K71" s="90">
        <v>92.493045766246652</v>
      </c>
      <c r="N71" s="35"/>
      <c r="O71" s="35"/>
      <c r="P71" s="35"/>
    </row>
    <row r="72" spans="7:16" ht="15" customHeight="1">
      <c r="G72" s="87">
        <v>41334</v>
      </c>
      <c r="H72" s="90">
        <v>133.07126525463551</v>
      </c>
      <c r="I72" s="90">
        <v>133.78116162152369</v>
      </c>
      <c r="J72" s="90">
        <v>91.050495445363438</v>
      </c>
      <c r="K72" s="90">
        <v>92.680397876153634</v>
      </c>
      <c r="N72" s="35"/>
      <c r="O72" s="35"/>
      <c r="P72" s="35"/>
    </row>
    <row r="73" spans="7:16" ht="15" customHeight="1">
      <c r="G73" s="89">
        <v>41365</v>
      </c>
      <c r="H73" s="90">
        <v>135.62676572089779</v>
      </c>
      <c r="I73" s="90">
        <v>135.01061365020041</v>
      </c>
      <c r="J73" s="90">
        <v>91.08439038863412</v>
      </c>
      <c r="K73" s="90">
        <v>93.157220459656614</v>
      </c>
      <c r="N73" s="35"/>
      <c r="O73" s="35"/>
      <c r="P73" s="35"/>
    </row>
    <row r="74" spans="7:16" ht="15" customHeight="1">
      <c r="G74" s="87">
        <v>41395</v>
      </c>
      <c r="H74" s="90">
        <v>136.11285008129485</v>
      </c>
      <c r="I74" s="90">
        <v>134.26617622468632</v>
      </c>
      <c r="J74" s="90">
        <v>91.223839213253953</v>
      </c>
      <c r="K74" s="90">
        <v>93.940815609498614</v>
      </c>
      <c r="N74" s="35"/>
      <c r="O74" s="35"/>
      <c r="P74" s="35"/>
    </row>
    <row r="75" spans="7:16" ht="15" customHeight="1">
      <c r="G75" s="89">
        <v>41426</v>
      </c>
      <c r="H75" s="90">
        <v>140.32095404245902</v>
      </c>
      <c r="I75" s="90">
        <v>135.73855816522334</v>
      </c>
      <c r="J75" s="90">
        <v>91.550756718241288</v>
      </c>
      <c r="K75" s="90">
        <v>94.221192472031873</v>
      </c>
      <c r="N75" s="35"/>
      <c r="O75" s="35"/>
      <c r="P75" s="35"/>
    </row>
    <row r="76" spans="7:16" ht="15" customHeight="1">
      <c r="G76" s="87">
        <v>41456</v>
      </c>
      <c r="H76" s="90">
        <v>148.95117789261931</v>
      </c>
      <c r="I76" s="90">
        <v>137.5805882746952</v>
      </c>
      <c r="J76" s="90">
        <v>92.543585323446976</v>
      </c>
      <c r="K76" s="90">
        <v>94.567194928768728</v>
      </c>
      <c r="N76" s="35"/>
      <c r="O76" s="35"/>
      <c r="P76" s="35"/>
    </row>
    <row r="77" spans="7:16" ht="15" customHeight="1">
      <c r="G77" s="89">
        <v>41487</v>
      </c>
      <c r="H77" s="90">
        <v>159.38280656457744</v>
      </c>
      <c r="I77" s="90">
        <v>142.46290765047715</v>
      </c>
      <c r="J77" s="90">
        <v>93.93287031850015</v>
      </c>
      <c r="K77" s="90">
        <v>95.175689054144414</v>
      </c>
      <c r="N77" s="35"/>
      <c r="O77" s="35"/>
      <c r="P77" s="35"/>
    </row>
    <row r="78" spans="7:16" ht="15" customHeight="1">
      <c r="G78" s="87">
        <v>41518</v>
      </c>
      <c r="H78" s="90">
        <v>167.65993252259486</v>
      </c>
      <c r="I78" s="90">
        <v>145.76576634206549</v>
      </c>
      <c r="J78" s="90">
        <v>95.611887188534709</v>
      </c>
      <c r="K78" s="90">
        <v>96.189088663506524</v>
      </c>
      <c r="N78" s="35"/>
      <c r="O78" s="35"/>
      <c r="P78" s="35"/>
    </row>
    <row r="79" spans="7:16" ht="15" customHeight="1">
      <c r="G79" s="89">
        <v>41548</v>
      </c>
      <c r="H79" s="90">
        <v>165.80288445772354</v>
      </c>
      <c r="I79" s="90">
        <v>146.23115530731243</v>
      </c>
      <c r="J79" s="90">
        <v>96.765162776243088</v>
      </c>
      <c r="K79" s="90">
        <v>97.021683999310014</v>
      </c>
      <c r="N79" s="35"/>
      <c r="O79" s="35"/>
      <c r="P79" s="35"/>
    </row>
    <row r="80" spans="7:16" ht="15" customHeight="1">
      <c r="G80" s="87">
        <v>41579</v>
      </c>
      <c r="H80" s="90">
        <v>164.87082709003218</v>
      </c>
      <c r="I80" s="90">
        <v>145.96084025048557</v>
      </c>
      <c r="J80" s="90">
        <v>97.619009198117396</v>
      </c>
      <c r="K80" s="90">
        <v>97.456678441376866</v>
      </c>
      <c r="N80" s="35"/>
      <c r="O80" s="35"/>
      <c r="P80" s="35"/>
    </row>
    <row r="81" spans="7:16" ht="15" customHeight="1">
      <c r="G81" s="89">
        <v>41609</v>
      </c>
      <c r="H81" s="90">
        <v>158.84214657049804</v>
      </c>
      <c r="I81" s="90">
        <v>143.93848673814298</v>
      </c>
      <c r="J81" s="90">
        <v>97.894147494166646</v>
      </c>
      <c r="K81" s="90">
        <v>97.775945840299968</v>
      </c>
      <c r="N81" s="35"/>
      <c r="O81" s="35"/>
      <c r="P81" s="35"/>
    </row>
    <row r="82" spans="7:16" ht="15" customHeight="1">
      <c r="G82" s="87">
        <v>41640</v>
      </c>
      <c r="H82" s="90">
        <v>153.8433696720335</v>
      </c>
      <c r="I82" s="90">
        <v>143.69850805949827</v>
      </c>
      <c r="J82" s="90">
        <v>98.545765468946527</v>
      </c>
      <c r="K82" s="90">
        <v>98.417331772613124</v>
      </c>
      <c r="N82" s="35"/>
      <c r="O82" s="35"/>
      <c r="P82" s="35"/>
    </row>
    <row r="83" spans="7:16" ht="15" customHeight="1">
      <c r="G83" s="89">
        <v>41671</v>
      </c>
      <c r="H83" s="90">
        <v>152.13291474642537</v>
      </c>
      <c r="I83" s="90">
        <v>145.55910849965733</v>
      </c>
      <c r="J83" s="90">
        <v>98.96408718602008</v>
      </c>
      <c r="K83" s="90">
        <v>99.052270382776541</v>
      </c>
      <c r="N83" s="35"/>
      <c r="O83" s="35"/>
      <c r="P83" s="35"/>
    </row>
    <row r="84" spans="7:16" ht="15" customHeight="1">
      <c r="G84" s="87">
        <v>41699</v>
      </c>
      <c r="H84" s="90">
        <v>152.77371506825537</v>
      </c>
      <c r="I84" s="90">
        <v>146.28035370660584</v>
      </c>
      <c r="J84" s="90">
        <v>99.603985873469057</v>
      </c>
      <c r="K84" s="90">
        <v>99.804155421606353</v>
      </c>
      <c r="N84" s="35"/>
      <c r="O84" s="35"/>
      <c r="P84" s="35"/>
    </row>
    <row r="85" spans="7:16" ht="15" customHeight="1">
      <c r="G85" s="89">
        <v>41730</v>
      </c>
      <c r="H85" s="90">
        <v>156.22478379554917</v>
      </c>
      <c r="I85" s="90">
        <v>146.64345782330551</v>
      </c>
      <c r="J85" s="90">
        <v>100.06309136752064</v>
      </c>
      <c r="K85" s="90">
        <v>100.98320631609643</v>
      </c>
      <c r="N85" s="35"/>
      <c r="O85" s="35"/>
      <c r="P85" s="35"/>
    </row>
    <row r="86" spans="7:16" ht="15" customHeight="1">
      <c r="G86" s="87">
        <v>41760</v>
      </c>
      <c r="H86" s="90">
        <v>153.93288810194403</v>
      </c>
      <c r="I86" s="90">
        <v>143.3696979949801</v>
      </c>
      <c r="J86" s="90">
        <v>100.58350365718373</v>
      </c>
      <c r="K86" s="90">
        <v>101.5457958616859</v>
      </c>
      <c r="N86" s="35"/>
      <c r="O86" s="35"/>
      <c r="P86" s="35"/>
    </row>
    <row r="87" spans="7:16" ht="15" customHeight="1">
      <c r="G87" s="89">
        <v>41791</v>
      </c>
      <c r="H87" s="90">
        <v>151.28066340162479</v>
      </c>
      <c r="I87" s="90">
        <v>142.70307800315177</v>
      </c>
      <c r="J87" s="90">
        <v>100.61208131979537</v>
      </c>
      <c r="K87" s="90">
        <v>101.73374601327123</v>
      </c>
      <c r="N87" s="35"/>
      <c r="O87" s="35"/>
      <c r="P87" s="35"/>
    </row>
    <row r="88" spans="7:16" ht="15" customHeight="1">
      <c r="G88" s="87">
        <v>41821</v>
      </c>
      <c r="H88" s="90">
        <v>149.46592833302191</v>
      </c>
      <c r="I88" s="90">
        <v>142.15805584851643</v>
      </c>
      <c r="J88" s="90">
        <v>100.47072590017081</v>
      </c>
      <c r="K88" s="90">
        <v>101.22014610752876</v>
      </c>
      <c r="N88" s="35"/>
      <c r="O88" s="35"/>
      <c r="P88" s="35"/>
    </row>
    <row r="89" spans="7:16" ht="15" customHeight="1">
      <c r="G89" s="89">
        <v>41852</v>
      </c>
      <c r="H89" s="90">
        <v>149.68225374131637</v>
      </c>
      <c r="I89" s="90">
        <v>144.66170873597517</v>
      </c>
      <c r="J89" s="90">
        <v>99.789486686935561</v>
      </c>
      <c r="K89" s="90">
        <v>100.68303084328095</v>
      </c>
      <c r="N89" s="35"/>
      <c r="O89" s="35"/>
      <c r="P89" s="35"/>
    </row>
    <row r="90" spans="7:16" ht="15" customHeight="1">
      <c r="G90" s="87">
        <v>41883</v>
      </c>
      <c r="H90" s="90">
        <v>151.21232740060373</v>
      </c>
      <c r="I90" s="90">
        <v>146.04684762081877</v>
      </c>
      <c r="J90" s="90">
        <v>98.95016886017504</v>
      </c>
      <c r="K90" s="90">
        <v>100.74677957461513</v>
      </c>
      <c r="N90" s="35"/>
      <c r="O90" s="35"/>
      <c r="P90" s="35"/>
    </row>
    <row r="91" spans="7:16" ht="15" customHeight="1">
      <c r="G91" s="89">
        <v>41913</v>
      </c>
      <c r="H91" s="90">
        <v>151.16713229382148</v>
      </c>
      <c r="I91" s="90">
        <v>146.39075738603432</v>
      </c>
      <c r="J91" s="90">
        <v>98.33006610934747</v>
      </c>
      <c r="K91" s="90">
        <v>101.18026760634929</v>
      </c>
      <c r="N91" s="35"/>
      <c r="O91" s="35"/>
      <c r="P91" s="35"/>
    </row>
    <row r="92" spans="7:16" ht="15" customHeight="1">
      <c r="G92" s="87">
        <v>41944</v>
      </c>
      <c r="H92" s="90">
        <v>153.00812874324498</v>
      </c>
      <c r="I92" s="90">
        <v>146.78100533016624</v>
      </c>
      <c r="J92" s="90">
        <v>98.316714933584763</v>
      </c>
      <c r="K92" s="90">
        <v>101.46714697201382</v>
      </c>
      <c r="N92" s="35"/>
      <c r="O92" s="35"/>
      <c r="P92" s="35"/>
    </row>
    <row r="93" spans="7:16" ht="15" customHeight="1">
      <c r="G93" s="89">
        <v>41974</v>
      </c>
      <c r="H93" s="90">
        <v>155.44474928788921</v>
      </c>
      <c r="I93" s="90">
        <v>147.368685179072</v>
      </c>
      <c r="J93" s="90">
        <v>98.508945307337498</v>
      </c>
      <c r="K93" s="90">
        <v>101.57283482374146</v>
      </c>
      <c r="N93" s="35"/>
      <c r="O93" s="35"/>
      <c r="P93" s="35"/>
    </row>
    <row r="94" spans="7:16" ht="15" customHeight="1">
      <c r="G94" s="87">
        <v>42005</v>
      </c>
      <c r="H94" s="90">
        <v>157.01142923527243</v>
      </c>
      <c r="I94" s="90">
        <v>148.55174129591248</v>
      </c>
      <c r="J94" s="90">
        <v>99.046916626001504</v>
      </c>
      <c r="K94" s="90">
        <v>101.5081080246041</v>
      </c>
      <c r="N94" s="35"/>
      <c r="O94" s="35"/>
      <c r="P94" s="35"/>
    </row>
    <row r="95" spans="7:16" ht="15" customHeight="1">
      <c r="G95" s="89">
        <v>42036</v>
      </c>
      <c r="H95" s="90">
        <v>158.65629190447612</v>
      </c>
      <c r="I95" s="90">
        <v>149.84821319884293</v>
      </c>
      <c r="J95" s="90">
        <v>99.658888765756899</v>
      </c>
      <c r="K95" s="90">
        <v>101.8121312896459</v>
      </c>
      <c r="N95" s="35"/>
      <c r="O95" s="35"/>
      <c r="P95" s="35"/>
    </row>
    <row r="96" spans="7:16" ht="15" customHeight="1">
      <c r="G96" s="87">
        <v>42064</v>
      </c>
      <c r="H96" s="90">
        <v>159.44397220051715</v>
      </c>
      <c r="I96" s="90">
        <v>150.84544777556923</v>
      </c>
      <c r="J96" s="90">
        <v>101.11678713001102</v>
      </c>
      <c r="K96" s="90">
        <v>101.57892861497429</v>
      </c>
      <c r="N96" s="35"/>
      <c r="O96" s="35"/>
      <c r="P96" s="35"/>
    </row>
    <row r="97" spans="7:16" ht="15" customHeight="1">
      <c r="G97" s="89">
        <v>42095</v>
      </c>
      <c r="H97" s="90">
        <v>161.18147301500045</v>
      </c>
      <c r="I97" s="90">
        <v>153.89486959973971</v>
      </c>
      <c r="J97" s="90">
        <v>102.28793475142903</v>
      </c>
      <c r="K97" s="90">
        <v>101.68453053568011</v>
      </c>
      <c r="N97" s="35"/>
      <c r="O97" s="35"/>
      <c r="P97" s="35"/>
    </row>
    <row r="98" spans="7:16" ht="15" customHeight="1">
      <c r="G98" s="87">
        <v>42125</v>
      </c>
      <c r="H98" s="90">
        <v>166.21319765494221</v>
      </c>
      <c r="I98" s="90">
        <v>159.20745891858363</v>
      </c>
      <c r="J98" s="90">
        <v>103.23924647137694</v>
      </c>
      <c r="K98" s="90">
        <v>102.01951376680262</v>
      </c>
      <c r="N98" s="35"/>
      <c r="O98" s="35"/>
      <c r="P98" s="35"/>
    </row>
    <row r="99" spans="7:16" ht="15" customHeight="1">
      <c r="G99" s="89">
        <v>42156</v>
      </c>
      <c r="H99" s="90">
        <v>167.02368362826692</v>
      </c>
      <c r="I99" s="90">
        <v>161.13523995506515</v>
      </c>
      <c r="J99" s="90">
        <v>103.59708167776661</v>
      </c>
      <c r="K99" s="90">
        <v>102.86811409112325</v>
      </c>
      <c r="N99" s="35"/>
      <c r="O99" s="35"/>
      <c r="P99" s="35"/>
    </row>
    <row r="100" spans="7:16" ht="15" customHeight="1">
      <c r="G100" s="87">
        <v>42186</v>
      </c>
      <c r="H100" s="90">
        <v>169.499770586805</v>
      </c>
      <c r="I100" s="90">
        <v>162.76692191839618</v>
      </c>
      <c r="J100" s="90">
        <v>103.57520780683524</v>
      </c>
      <c r="K100" s="90">
        <v>103.14459210708939</v>
      </c>
      <c r="N100" s="35"/>
      <c r="O100" s="35"/>
      <c r="P100" s="35"/>
    </row>
    <row r="101" spans="7:16" ht="15" customHeight="1">
      <c r="G101" s="89">
        <v>42217</v>
      </c>
      <c r="H101" s="90">
        <v>167.08916038726136</v>
      </c>
      <c r="I101" s="90">
        <v>162.59797432020721</v>
      </c>
      <c r="J101" s="90">
        <v>103.64310848468655</v>
      </c>
      <c r="K101" s="90">
        <v>103.42422941459843</v>
      </c>
      <c r="N101" s="35"/>
      <c r="O101" s="35"/>
      <c r="P101" s="35"/>
    </row>
    <row r="102" spans="7:16" ht="15" customHeight="1">
      <c r="G102" s="87">
        <v>42248</v>
      </c>
      <c r="H102" s="90">
        <v>166.18380821994103</v>
      </c>
      <c r="I102" s="90">
        <v>164.92528350727494</v>
      </c>
      <c r="J102" s="90">
        <v>103.77547640122475</v>
      </c>
      <c r="K102" s="90">
        <v>103.63586034701454</v>
      </c>
      <c r="N102" s="35"/>
      <c r="O102" s="35"/>
      <c r="P102" s="35"/>
    </row>
    <row r="103" spans="7:16" ht="15" customHeight="1">
      <c r="G103" s="89">
        <v>42278</v>
      </c>
      <c r="H103" s="90">
        <v>164.66367792965238</v>
      </c>
      <c r="I103" s="90">
        <v>165.63061477610597</v>
      </c>
      <c r="J103" s="90">
        <v>104.19532678886749</v>
      </c>
      <c r="K103" s="90">
        <v>104.3674912621937</v>
      </c>
      <c r="N103" s="35"/>
      <c r="O103" s="35"/>
      <c r="P103" s="35"/>
    </row>
    <row r="104" spans="7:16" ht="15" customHeight="1">
      <c r="G104" s="87">
        <v>42309</v>
      </c>
      <c r="H104" s="90">
        <v>163.71050326163075</v>
      </c>
      <c r="I104" s="90">
        <v>166.16562024575509</v>
      </c>
      <c r="J104" s="90">
        <v>104.45026834877092</v>
      </c>
      <c r="K104" s="90">
        <v>104.58630266495764</v>
      </c>
      <c r="N104" s="35"/>
      <c r="O104" s="35"/>
      <c r="P104" s="35"/>
    </row>
    <row r="105" spans="7:16" ht="15" customHeight="1">
      <c r="G105" s="89">
        <v>42339</v>
      </c>
      <c r="H105" s="90">
        <v>165.6065410668526</v>
      </c>
      <c r="I105" s="90">
        <v>168.63650522305417</v>
      </c>
      <c r="J105" s="90">
        <v>104.60142085694177</v>
      </c>
      <c r="K105" s="90">
        <v>104.74234881227274</v>
      </c>
      <c r="N105" s="35"/>
      <c r="O105" s="35"/>
      <c r="P105" s="35"/>
    </row>
    <row r="106" spans="7:16" ht="15" customHeight="1">
      <c r="G106" s="87">
        <v>42370</v>
      </c>
      <c r="H106" s="90">
        <v>169.15466983055993</v>
      </c>
      <c r="I106" s="90">
        <v>171.79617851135208</v>
      </c>
      <c r="J106" s="90">
        <v>104.5810609669691</v>
      </c>
      <c r="K106" s="90">
        <v>104.60902123131297</v>
      </c>
      <c r="N106" s="35"/>
      <c r="O106" s="35"/>
      <c r="P106" s="35"/>
    </row>
    <row r="107" spans="7:16" ht="15" customHeight="1">
      <c r="G107" s="89">
        <v>42401</v>
      </c>
      <c r="H107" s="90">
        <v>175.19463822895102</v>
      </c>
      <c r="I107" s="90">
        <v>173.73223898050833</v>
      </c>
      <c r="J107" s="90">
        <v>104.18586571540089</v>
      </c>
      <c r="K107" s="90">
        <v>104.37997695703989</v>
      </c>
      <c r="N107" s="35"/>
      <c r="O107" s="35"/>
      <c r="P107" s="35"/>
    </row>
    <row r="108" spans="7:16" ht="15" customHeight="1">
      <c r="G108" s="87">
        <v>42430</v>
      </c>
      <c r="H108" s="90">
        <v>178.35206881446186</v>
      </c>
      <c r="I108" s="90">
        <v>176.79683809477874</v>
      </c>
      <c r="J108" s="90">
        <v>103.73408134834305</v>
      </c>
      <c r="K108" s="90">
        <v>104.05779622069628</v>
      </c>
      <c r="N108" s="35"/>
      <c r="O108" s="35"/>
      <c r="P108" s="35"/>
    </row>
    <row r="109" spans="7:16" ht="15" customHeight="1">
      <c r="G109" s="89">
        <v>42461</v>
      </c>
      <c r="H109" s="90">
        <v>179.19410848553881</v>
      </c>
      <c r="I109" s="90">
        <v>178.45788699337018</v>
      </c>
      <c r="J109" s="90">
        <v>103.81898209572962</v>
      </c>
      <c r="K109" s="90">
        <v>103.81086437738539</v>
      </c>
      <c r="N109" s="35"/>
      <c r="O109" s="35"/>
      <c r="P109" s="35"/>
    </row>
    <row r="110" spans="7:16" ht="15" customHeight="1">
      <c r="G110" s="87">
        <v>42491</v>
      </c>
      <c r="H110" s="90">
        <v>178.26432284900761</v>
      </c>
      <c r="I110" s="90">
        <v>180.20940147273623</v>
      </c>
      <c r="J110" s="90">
        <v>104.09372842876321</v>
      </c>
      <c r="K110" s="90">
        <v>103.38860534280845</v>
      </c>
      <c r="N110" s="35"/>
      <c r="O110" s="35"/>
      <c r="P110" s="35"/>
    </row>
    <row r="111" spans="7:16" ht="15" customHeight="1">
      <c r="G111" s="89">
        <v>42522</v>
      </c>
      <c r="H111" s="90">
        <v>179.6184145185847</v>
      </c>
      <c r="I111" s="90">
        <v>181.90188016219955</v>
      </c>
      <c r="J111" s="90">
        <v>104.44540994941899</v>
      </c>
      <c r="K111" s="90">
        <v>103.21405205019128</v>
      </c>
      <c r="N111" s="35"/>
      <c r="O111" s="35"/>
      <c r="P111" s="35"/>
    </row>
    <row r="112" spans="7:16" ht="15" customHeight="1">
      <c r="G112" s="87">
        <v>42552</v>
      </c>
      <c r="H112" s="90">
        <v>180.75422818260017</v>
      </c>
      <c r="I112" s="90">
        <v>182.53416721372636</v>
      </c>
      <c r="J112" s="90">
        <v>104.33121350133877</v>
      </c>
      <c r="K112" s="90">
        <v>103.21600763187355</v>
      </c>
      <c r="N112" s="35"/>
      <c r="O112" s="35"/>
      <c r="P112" s="35"/>
    </row>
    <row r="113" spans="7:16" ht="15" customHeight="1">
      <c r="G113" s="89">
        <v>42583</v>
      </c>
      <c r="H113" s="90">
        <v>181.24136752036711</v>
      </c>
      <c r="I113" s="90">
        <v>184.59778596885315</v>
      </c>
      <c r="J113" s="90">
        <v>104.20252004909626</v>
      </c>
      <c r="K113" s="90">
        <v>103.35390861934131</v>
      </c>
      <c r="N113" s="35"/>
      <c r="O113" s="35"/>
      <c r="P113" s="35"/>
    </row>
    <row r="114" spans="7:16" ht="15" customHeight="1">
      <c r="G114" s="87">
        <v>42614</v>
      </c>
      <c r="H114" s="90">
        <v>183.07419933908568</v>
      </c>
      <c r="I114" s="90">
        <v>184.59500123126043</v>
      </c>
      <c r="J114" s="90">
        <v>104.1234194389916</v>
      </c>
      <c r="K114" s="90">
        <v>103.58262683317652</v>
      </c>
      <c r="N114" s="35"/>
      <c r="O114" s="35"/>
      <c r="P114" s="35"/>
    </row>
    <row r="115" spans="7:16" ht="15" customHeight="1">
      <c r="G115" s="89">
        <v>42644</v>
      </c>
      <c r="H115" s="90">
        <v>184.69659096272531</v>
      </c>
      <c r="I115" s="90">
        <v>188.21837921595309</v>
      </c>
      <c r="J115" s="90">
        <v>104.46341289287471</v>
      </c>
      <c r="K115" s="90">
        <v>103.60486846092068</v>
      </c>
      <c r="N115" s="35"/>
      <c r="O115" s="35"/>
      <c r="P115" s="35"/>
    </row>
    <row r="116" spans="7:16" ht="15" customHeight="1">
      <c r="G116" s="87">
        <v>42675</v>
      </c>
      <c r="H116" s="90">
        <v>188.31677193484703</v>
      </c>
      <c r="I116" s="90">
        <v>190.44703020528686</v>
      </c>
      <c r="J116" s="90">
        <v>105.10268478558719</v>
      </c>
      <c r="K116" s="90">
        <v>104.70196843872024</v>
      </c>
      <c r="N116" s="35"/>
      <c r="O116" s="35"/>
      <c r="P116" s="35"/>
    </row>
    <row r="117" spans="7:16" ht="15" customHeight="1">
      <c r="G117" s="89">
        <v>42705</v>
      </c>
      <c r="H117" s="90">
        <v>193.37355853296563</v>
      </c>
      <c r="I117" s="90">
        <v>195.10598228390026</v>
      </c>
      <c r="J117" s="90">
        <v>105.81710760211779</v>
      </c>
      <c r="K117" s="90">
        <v>105.2733496837151</v>
      </c>
      <c r="N117" s="35"/>
      <c r="O117" s="35"/>
      <c r="P117" s="35"/>
    </row>
    <row r="118" spans="7:16" ht="15" customHeight="1">
      <c r="G118" s="87">
        <v>42736</v>
      </c>
      <c r="H118" s="90">
        <v>194.35540997740122</v>
      </c>
      <c r="I118" s="90">
        <v>195.59474295661084</v>
      </c>
      <c r="J118" s="90">
        <v>106.47724387765732</v>
      </c>
      <c r="K118" s="90">
        <v>105.62709786001625</v>
      </c>
      <c r="N118" s="35"/>
      <c r="O118" s="35"/>
      <c r="P118" s="35"/>
    </row>
    <row r="119" spans="7:16" ht="15" customHeight="1">
      <c r="G119" s="89">
        <v>42767</v>
      </c>
      <c r="H119" s="90">
        <v>201.22531597421255</v>
      </c>
      <c r="I119" s="90">
        <v>199.03885862302482</v>
      </c>
      <c r="J119" s="90">
        <v>106.95821837226333</v>
      </c>
      <c r="K119" s="90">
        <v>105.59728390236309</v>
      </c>
      <c r="N119" s="35"/>
      <c r="O119" s="35"/>
      <c r="P119" s="35"/>
    </row>
    <row r="120" spans="7:16" ht="15" customHeight="1">
      <c r="G120" s="87">
        <v>42795</v>
      </c>
      <c r="H120" s="90">
        <v>202.52050177468359</v>
      </c>
      <c r="I120" s="90">
        <v>201.00609217764773</v>
      </c>
      <c r="J120" s="90">
        <v>107.6088788635965</v>
      </c>
      <c r="K120" s="90">
        <v>105.89956943751741</v>
      </c>
      <c r="N120" s="35"/>
      <c r="O120" s="35"/>
      <c r="P120" s="35"/>
    </row>
    <row r="121" spans="7:16" ht="15" customHeight="1">
      <c r="G121" s="89">
        <v>42826</v>
      </c>
      <c r="H121" s="90">
        <v>209.42960426406725</v>
      </c>
      <c r="I121" s="90">
        <v>205.83319501981063</v>
      </c>
      <c r="J121" s="90">
        <v>108.22869137259795</v>
      </c>
      <c r="K121" s="90">
        <v>106.30775744431538</v>
      </c>
      <c r="N121" s="35"/>
      <c r="O121" s="35"/>
      <c r="P121" s="35"/>
    </row>
    <row r="122" spans="7:16" ht="15" customHeight="1">
      <c r="G122" s="87">
        <v>42856</v>
      </c>
      <c r="H122" s="90">
        <v>207.11883898379065</v>
      </c>
      <c r="I122" s="90">
        <v>208.34708526962402</v>
      </c>
      <c r="J122" s="90">
        <v>108.7353722431739</v>
      </c>
      <c r="K122" s="90">
        <v>106.27168664450819</v>
      </c>
      <c r="N122" s="35"/>
      <c r="O122" s="35"/>
      <c r="P122" s="35"/>
    </row>
    <row r="123" spans="7:16" ht="15" customHeight="1">
      <c r="G123" s="89">
        <v>42887</v>
      </c>
      <c r="H123" s="90">
        <v>207.43971894845356</v>
      </c>
      <c r="I123" s="90">
        <v>209.24195412640424</v>
      </c>
      <c r="J123" s="90">
        <v>109.17419317704815</v>
      </c>
      <c r="K123" s="90">
        <v>106.45995026621945</v>
      </c>
      <c r="N123" s="35"/>
      <c r="O123" s="35"/>
      <c r="P123" s="35"/>
    </row>
    <row r="124" spans="7:16" ht="15" customHeight="1">
      <c r="G124" s="87">
        <v>42917</v>
      </c>
      <c r="H124" s="90">
        <v>204.81200191234282</v>
      </c>
      <c r="I124" s="90">
        <v>210.40091231148963</v>
      </c>
      <c r="J124" s="90">
        <v>109.36788398910413</v>
      </c>
      <c r="K124" s="90">
        <v>107.10132384080708</v>
      </c>
      <c r="N124" s="35"/>
      <c r="O124" s="35"/>
      <c r="P124" s="35"/>
    </row>
    <row r="125" spans="7:16" ht="15" customHeight="1">
      <c r="G125" s="89">
        <v>42948</v>
      </c>
      <c r="H125" s="90">
        <v>205.94849453328735</v>
      </c>
      <c r="I125" s="90">
        <v>211.81795915090092</v>
      </c>
      <c r="J125" s="90">
        <v>109.87522630259711</v>
      </c>
      <c r="K125" s="90">
        <v>108.06789856950331</v>
      </c>
      <c r="N125" s="35"/>
      <c r="O125" s="35"/>
      <c r="P125" s="35"/>
    </row>
    <row r="126" spans="7:16" ht="15" customHeight="1">
      <c r="G126" s="87">
        <v>42979</v>
      </c>
      <c r="H126" s="90">
        <v>208.29873290354021</v>
      </c>
      <c r="I126" s="90">
        <v>215.45006188357422</v>
      </c>
      <c r="J126" s="90">
        <v>110.35701744689827</v>
      </c>
      <c r="K126" s="90">
        <v>109.07387574411088</v>
      </c>
      <c r="N126" s="35"/>
      <c r="O126" s="35"/>
      <c r="P126" s="35"/>
    </row>
    <row r="127" spans="7:16" ht="15" customHeight="1">
      <c r="G127" s="89">
        <v>43009</v>
      </c>
      <c r="H127" s="90">
        <v>211.13055604479533</v>
      </c>
      <c r="I127" s="90">
        <v>218.04278639576239</v>
      </c>
      <c r="J127" s="90">
        <v>111.09218930173786</v>
      </c>
      <c r="K127" s="90">
        <v>109.75734593412646</v>
      </c>
      <c r="N127" s="35"/>
      <c r="O127" s="35"/>
      <c r="P127" s="35"/>
    </row>
    <row r="128" spans="7:16" ht="15" customHeight="1">
      <c r="G128" s="87">
        <v>43040</v>
      </c>
      <c r="H128" s="90">
        <v>212.02491343860902</v>
      </c>
      <c r="I128" s="90">
        <v>220.64967481124259</v>
      </c>
      <c r="J128" s="90">
        <v>111.71580516292339</v>
      </c>
      <c r="K128" s="90">
        <v>110.00823856473095</v>
      </c>
      <c r="N128" s="35"/>
      <c r="O128" s="35"/>
      <c r="P128" s="35"/>
    </row>
    <row r="129" spans="7:16" ht="15" customHeight="1">
      <c r="G129" s="89">
        <v>43070</v>
      </c>
      <c r="H129" s="90">
        <v>211.26431528120375</v>
      </c>
      <c r="I129" s="90">
        <v>221.42613647567285</v>
      </c>
      <c r="J129" s="90">
        <v>112.29593139286067</v>
      </c>
      <c r="K129" s="90">
        <v>109.62754498328617</v>
      </c>
      <c r="N129" s="35"/>
      <c r="O129" s="35"/>
      <c r="P129" s="35"/>
    </row>
    <row r="130" spans="7:16" ht="15" customHeight="1">
      <c r="G130" s="87">
        <v>43101</v>
      </c>
      <c r="H130" s="90">
        <v>215.45762909257414</v>
      </c>
      <c r="I130" s="90">
        <v>223.95114266951387</v>
      </c>
      <c r="J130" s="90">
        <v>112.4501578337352</v>
      </c>
      <c r="K130" s="90">
        <v>109.36765477199656</v>
      </c>
      <c r="N130" s="35"/>
      <c r="O130" s="35"/>
      <c r="P130" s="35"/>
    </row>
    <row r="131" spans="7:16" ht="15" customHeight="1">
      <c r="G131" s="89">
        <v>43132</v>
      </c>
      <c r="H131" s="90">
        <v>215.73754435809244</v>
      </c>
      <c r="I131" s="90">
        <v>224.34142772720728</v>
      </c>
      <c r="J131" s="90">
        <v>112.52906249301338</v>
      </c>
      <c r="K131" s="90">
        <v>109.29004822787464</v>
      </c>
      <c r="N131" s="35"/>
      <c r="O131" s="35"/>
      <c r="P131" s="35"/>
    </row>
    <row r="132" spans="7:16" ht="15" customHeight="1">
      <c r="G132" s="87">
        <v>43160</v>
      </c>
      <c r="H132" s="90">
        <v>218.3231937288721</v>
      </c>
      <c r="I132" s="90">
        <v>225.74789177121639</v>
      </c>
      <c r="J132" s="90">
        <v>111.81226371222202</v>
      </c>
      <c r="K132" s="90">
        <v>109.27503489208152</v>
      </c>
      <c r="N132" s="35"/>
      <c r="O132" s="35"/>
      <c r="P132" s="35"/>
    </row>
    <row r="133" spans="7:16" ht="15" customHeight="1">
      <c r="G133" s="89">
        <v>43191</v>
      </c>
      <c r="H133" s="90">
        <v>214.12418839677949</v>
      </c>
      <c r="I133" s="90">
        <v>223.95408423276149</v>
      </c>
      <c r="J133" s="90">
        <v>111.42429195573686</v>
      </c>
      <c r="K133" s="90">
        <v>109.28658923500105</v>
      </c>
      <c r="N133" s="35"/>
      <c r="O133" s="35"/>
      <c r="P133" s="35"/>
    </row>
    <row r="134" spans="7:16" ht="15" customHeight="1">
      <c r="G134" s="87">
        <v>43221</v>
      </c>
      <c r="H134" s="90">
        <v>217.58307469632712</v>
      </c>
      <c r="I134" s="90">
        <v>225.35220589443134</v>
      </c>
      <c r="J134" s="90">
        <v>110.68692758875386</v>
      </c>
      <c r="K134" s="90">
        <v>109.18256369907481</v>
      </c>
      <c r="N134" s="35"/>
      <c r="O134" s="35"/>
      <c r="P134" s="35"/>
    </row>
    <row r="135" spans="7:16" ht="15" customHeight="1">
      <c r="G135" s="89">
        <v>43252</v>
      </c>
      <c r="H135" s="90">
        <v>220.78587513365576</v>
      </c>
      <c r="I135" s="90">
        <v>227.75191933612942</v>
      </c>
      <c r="J135" s="90">
        <v>110.49073265586077</v>
      </c>
      <c r="K135" s="90">
        <v>108.99302024215933</v>
      </c>
      <c r="N135" s="35"/>
      <c r="O135" s="35"/>
      <c r="P135" s="35"/>
    </row>
    <row r="136" spans="7:16" ht="15" customHeight="1">
      <c r="G136" s="87">
        <v>43282</v>
      </c>
      <c r="H136" s="90">
        <v>226.70969792101246</v>
      </c>
      <c r="I136" s="90">
        <v>231.55997453079135</v>
      </c>
      <c r="J136" s="90">
        <v>109.89513640164573</v>
      </c>
      <c r="K136" s="90">
        <v>108.61748366985614</v>
      </c>
      <c r="N136" s="35"/>
      <c r="O136" s="35"/>
      <c r="P136" s="35"/>
    </row>
    <row r="137" spans="7:16" ht="15" customHeight="1">
      <c r="G137" s="89">
        <v>43313</v>
      </c>
      <c r="H137" s="90">
        <v>228.36778952624354</v>
      </c>
      <c r="I137" s="90">
        <v>231.81578021845141</v>
      </c>
      <c r="J137" s="90">
        <v>109.56615921511866</v>
      </c>
      <c r="K137" s="90">
        <v>107.97866510561914</v>
      </c>
      <c r="N137" s="35"/>
      <c r="O137" s="35"/>
      <c r="P137" s="35"/>
    </row>
    <row r="138" spans="7:16" ht="15" customHeight="1">
      <c r="G138" s="87">
        <v>43344</v>
      </c>
      <c r="H138" s="90">
        <v>228.78439688229835</v>
      </c>
      <c r="I138" s="90">
        <v>232.46271292500873</v>
      </c>
      <c r="J138" s="90">
        <v>109.17665449969984</v>
      </c>
      <c r="K138" s="90">
        <v>107.51287115354448</v>
      </c>
      <c r="N138" s="35"/>
      <c r="O138" s="35"/>
      <c r="P138" s="35"/>
    </row>
    <row r="139" spans="7:16" ht="15" customHeight="1">
      <c r="G139" s="87">
        <v>43404</v>
      </c>
      <c r="H139" s="90">
        <v>228.93745087519801</v>
      </c>
      <c r="I139" s="90">
        <v>233.07618388413789</v>
      </c>
      <c r="J139" s="90">
        <v>108.94505018237628</v>
      </c>
      <c r="K139" s="90">
        <v>106.78327007860003</v>
      </c>
      <c r="N139" s="35"/>
      <c r="O139" s="35"/>
      <c r="P139" s="35"/>
    </row>
    <row r="140" spans="7:16" ht="15" customHeight="1">
      <c r="G140" s="87">
        <v>43434</v>
      </c>
      <c r="H140" s="90">
        <v>230.22702162263053</v>
      </c>
      <c r="I140" s="90">
        <v>237.08256952780002</v>
      </c>
      <c r="J140" s="90">
        <v>108.74470571113734</v>
      </c>
      <c r="K140" s="90">
        <v>106.71017529779232</v>
      </c>
      <c r="N140" s="35"/>
      <c r="O140" s="35"/>
      <c r="P140" s="35"/>
    </row>
    <row r="141" spans="7:16" ht="15" customHeight="1">
      <c r="G141" s="87">
        <v>43465</v>
      </c>
      <c r="H141" s="90">
        <v>227.67847701152883</v>
      </c>
      <c r="I141" s="90">
        <v>238.2137147614425</v>
      </c>
      <c r="J141" s="90">
        <v>108.15455796759225</v>
      </c>
      <c r="K141" s="90">
        <v>106.94417203846471</v>
      </c>
      <c r="N141" s="35"/>
      <c r="O141" s="35"/>
      <c r="P141" s="35"/>
    </row>
    <row r="142" spans="7:16" ht="15" customHeight="1">
      <c r="G142" s="87">
        <v>43496</v>
      </c>
      <c r="H142" s="90">
        <v>228.55715255008181</v>
      </c>
      <c r="I142" s="90">
        <v>242.1902647520468</v>
      </c>
      <c r="J142" s="90">
        <v>107.31445030671257</v>
      </c>
      <c r="K142" s="90">
        <v>107.07976975550027</v>
      </c>
      <c r="N142" s="35"/>
      <c r="O142" s="35"/>
      <c r="P142" s="35"/>
    </row>
    <row r="143" spans="7:16" ht="15" customHeight="1">
      <c r="G143" s="87">
        <v>43524</v>
      </c>
      <c r="H143" s="90">
        <v>229.28682450361646</v>
      </c>
      <c r="I143" s="90">
        <v>245.19682830050934</v>
      </c>
      <c r="J143" s="90">
        <v>106.48292401222794</v>
      </c>
      <c r="K143" s="90">
        <v>107.10450270831355</v>
      </c>
      <c r="N143" s="35"/>
      <c r="O143" s="35"/>
      <c r="P143" s="35"/>
    </row>
    <row r="144" spans="7:16" ht="15" customHeight="1">
      <c r="G144" s="87">
        <v>43555</v>
      </c>
      <c r="H144" s="90">
        <v>232.59549437554969</v>
      </c>
      <c r="I144" s="90">
        <v>248.36442568856853</v>
      </c>
      <c r="J144" s="90">
        <v>106.05877978684975</v>
      </c>
      <c r="K144" s="90">
        <v>107.05153545662415</v>
      </c>
      <c r="N144" s="35"/>
      <c r="O144" s="35"/>
      <c r="P144" s="35"/>
    </row>
    <row r="145" spans="7:16" ht="15" customHeight="1">
      <c r="G145" s="87">
        <v>43585</v>
      </c>
      <c r="H145" s="90">
        <v>232.92686226755868</v>
      </c>
      <c r="I145" s="90">
        <v>248.14127216396562</v>
      </c>
      <c r="J145" s="90">
        <v>105.48718855933106</v>
      </c>
      <c r="K145" s="90">
        <v>106.90339629140664</v>
      </c>
      <c r="N145" s="35"/>
      <c r="O145" s="35"/>
      <c r="P145" s="35"/>
    </row>
    <row r="146" spans="7:16" ht="15" customHeight="1">
      <c r="G146" s="87">
        <v>43616</v>
      </c>
      <c r="H146" s="90">
        <v>237.40045182877134</v>
      </c>
      <c r="I146" s="90">
        <v>249.32607021697126</v>
      </c>
      <c r="J146" s="90">
        <v>105.28560809658876</v>
      </c>
      <c r="K146" s="90">
        <v>106.12786561674136</v>
      </c>
      <c r="N146" s="35"/>
      <c r="O146" s="35"/>
      <c r="P146" s="35"/>
    </row>
    <row r="147" spans="7:16" ht="15" customHeight="1">
      <c r="G147" s="87">
        <v>43646</v>
      </c>
      <c r="H147" s="90">
        <v>240.32501778697301</v>
      </c>
      <c r="I147" s="90">
        <v>251.11474699473419</v>
      </c>
      <c r="J147" s="90">
        <v>104.45746321394286</v>
      </c>
      <c r="K147" s="90">
        <v>105.0045201220192</v>
      </c>
      <c r="N147" s="35"/>
      <c r="O147" s="35"/>
      <c r="P147" s="35"/>
    </row>
    <row r="148" spans="7:16" ht="15" customHeight="1">
      <c r="G148" s="87">
        <v>43677</v>
      </c>
      <c r="H148" s="90">
        <v>243.97940082801279</v>
      </c>
      <c r="I148" s="90">
        <v>254.5644324970261</v>
      </c>
      <c r="J148" s="90">
        <v>103.92239082593807</v>
      </c>
      <c r="K148" s="90">
        <v>104.44751966150982</v>
      </c>
      <c r="N148" s="35"/>
      <c r="O148" s="35"/>
      <c r="P148" s="35"/>
    </row>
    <row r="149" spans="7:16" ht="15" customHeight="1">
      <c r="G149" s="87">
        <v>43708</v>
      </c>
      <c r="H149" s="90">
        <v>242.19632701377554</v>
      </c>
      <c r="I149" s="90">
        <v>256.89032982577822</v>
      </c>
      <c r="J149" s="90">
        <v>103.03260174358279</v>
      </c>
      <c r="K149" s="90">
        <v>104.35958099845493</v>
      </c>
      <c r="N149" s="35"/>
      <c r="O149" s="35"/>
      <c r="P149" s="35"/>
    </row>
    <row r="150" spans="7:16" ht="15" customHeight="1">
      <c r="G150" s="87">
        <v>43738</v>
      </c>
      <c r="H150" s="90">
        <v>243.04076201520465</v>
      </c>
      <c r="I150" s="90">
        <v>260.522068369463</v>
      </c>
      <c r="J150" s="90">
        <v>102.82824139332571</v>
      </c>
      <c r="K150" s="90">
        <v>104.22231960752536</v>
      </c>
      <c r="N150" s="35"/>
      <c r="O150" s="35"/>
      <c r="P150" s="35"/>
    </row>
    <row r="151" spans="7:16" ht="15" customHeight="1">
      <c r="G151" s="87">
        <v>43769</v>
      </c>
      <c r="H151" s="90">
        <v>245.81338204230727</v>
      </c>
      <c r="I151" s="90">
        <v>263.14225604116933</v>
      </c>
      <c r="J151" s="90">
        <v>102.59632439186173</v>
      </c>
      <c r="K151" s="90">
        <v>104.32309758131753</v>
      </c>
      <c r="N151" s="35"/>
      <c r="O151" s="35"/>
      <c r="P151" s="35"/>
    </row>
    <row r="152" spans="7:16" ht="15" customHeight="1">
      <c r="G152" s="87">
        <v>43799</v>
      </c>
      <c r="H152" s="90">
        <v>249.441600542538</v>
      </c>
      <c r="I152" s="90">
        <v>265.47580518564331</v>
      </c>
      <c r="J152" s="90">
        <v>102.60479573560708</v>
      </c>
      <c r="K152" s="90">
        <v>104.60354308322404</v>
      </c>
      <c r="N152" s="35"/>
      <c r="O152" s="35"/>
      <c r="P152" s="35"/>
    </row>
    <row r="153" spans="7:16" ht="15" customHeight="1">
      <c r="G153" s="87">
        <v>43830</v>
      </c>
      <c r="H153" s="90">
        <v>248.86164850490729</v>
      </c>
      <c r="I153" s="90">
        <v>262.04730171211327</v>
      </c>
      <c r="J153" s="90">
        <v>102.77692389721631</v>
      </c>
      <c r="K153" s="90">
        <v>105.10552452430802</v>
      </c>
      <c r="N153" s="35"/>
      <c r="O153" s="35"/>
      <c r="P153" s="35"/>
    </row>
    <row r="154" spans="7:16" ht="15" customHeight="1">
      <c r="G154" s="87">
        <v>43861</v>
      </c>
      <c r="H154" s="90">
        <v>250.06025195551601</v>
      </c>
      <c r="I154" s="90">
        <v>264.91532547319895</v>
      </c>
      <c r="J154" s="90">
        <v>103.53485505594271</v>
      </c>
      <c r="K154" s="90">
        <v>104.9548520581077</v>
      </c>
    </row>
    <row r="155" spans="7:16" ht="15" customHeight="1">
      <c r="G155" s="87">
        <v>43890</v>
      </c>
      <c r="H155" s="90">
        <v>252.21068513482069</v>
      </c>
      <c r="I155" s="90">
        <v>265.74411596462528</v>
      </c>
      <c r="J155" s="90">
        <v>104.20249037511168</v>
      </c>
      <c r="K155" s="90">
        <v>104.20814279716539</v>
      </c>
    </row>
    <row r="156" spans="7:16" ht="15" customHeight="1">
      <c r="G156" s="87">
        <v>43921</v>
      </c>
      <c r="H156" s="90">
        <v>240.83297677967104</v>
      </c>
      <c r="I156" s="90">
        <v>256.69543047009165</v>
      </c>
      <c r="J156" s="90">
        <v>100.89547477797667</v>
      </c>
      <c r="K156" s="90">
        <v>102.58869122061718</v>
      </c>
    </row>
    <row r="157" spans="7:16" ht="15" customHeight="1">
      <c r="G157" s="87">
        <v>43951</v>
      </c>
      <c r="H157" s="90">
        <v>211.56056229129354</v>
      </c>
      <c r="I157" s="90">
        <v>225.04942642816286</v>
      </c>
      <c r="J157" s="90">
        <v>83.843293650384666</v>
      </c>
      <c r="K157" s="90">
        <v>85.949051400861833</v>
      </c>
    </row>
    <row r="158" spans="7:16">
      <c r="G158" s="87">
        <v>43982</v>
      </c>
      <c r="H158" s="90">
        <v>189.66107778445826</v>
      </c>
      <c r="I158" s="90">
        <v>206.0247372140241</v>
      </c>
      <c r="J158" s="90">
        <v>71.49689480043746</v>
      </c>
      <c r="K158" s="90">
        <v>72.864604258509772</v>
      </c>
    </row>
    <row r="159" spans="7:16" ht="15" customHeight="1">
      <c r="G159" s="87">
        <v>44012</v>
      </c>
      <c r="H159" s="90">
        <v>191.88694890179639</v>
      </c>
      <c r="I159" s="90">
        <v>209.27671492700426</v>
      </c>
      <c r="J159" s="90">
        <v>66.43858536203183</v>
      </c>
      <c r="K159" s="90">
        <v>63.435976394848929</v>
      </c>
    </row>
    <row r="160" spans="7:16" ht="15" customHeight="1">
      <c r="G160" s="87">
        <v>44043</v>
      </c>
      <c r="H160" s="90">
        <v>214.13446734816497</v>
      </c>
      <c r="I160" s="90">
        <v>233.57894438828885</v>
      </c>
      <c r="J160" s="90">
        <v>77.243363021070536</v>
      </c>
      <c r="K160" s="90">
        <v>71.238350903902258</v>
      </c>
    </row>
    <row r="161" spans="7:11" ht="15" customHeight="1">
      <c r="G161" s="87">
        <v>44074</v>
      </c>
      <c r="H161" s="90">
        <v>229.33404808960265</v>
      </c>
      <c r="I161" s="90">
        <v>250.8504508094974</v>
      </c>
      <c r="J161" s="90">
        <v>85.377734049165056</v>
      </c>
      <c r="K161" s="90">
        <v>77.859127441510154</v>
      </c>
    </row>
    <row r="162" spans="7:11" ht="15" customHeight="1">
      <c r="G162" s="87">
        <v>44104</v>
      </c>
      <c r="H162" s="90">
        <v>240.78337838468505</v>
      </c>
      <c r="I162" s="90">
        <v>261.88247874591406</v>
      </c>
      <c r="J162" s="90">
        <v>91.14427329121888</v>
      </c>
      <c r="K162" s="90">
        <v>83.361513793706692</v>
      </c>
    </row>
    <row r="163" spans="7:11" ht="15" customHeight="1">
      <c r="G163" s="87">
        <v>44135</v>
      </c>
      <c r="H163" s="90">
        <v>248.89664864119285</v>
      </c>
      <c r="I163" s="90">
        <v>272.95071159611604</v>
      </c>
      <c r="J163" s="90">
        <v>94.52122281991268</v>
      </c>
      <c r="K163" s="90">
        <v>86.334340633998053</v>
      </c>
    </row>
    <row r="164" spans="7:11" ht="15" customHeight="1">
      <c r="G164" s="87">
        <v>44165</v>
      </c>
      <c r="H164" s="90">
        <v>258.51117895073907</v>
      </c>
      <c r="I164" s="90">
        <v>282.16316039126957</v>
      </c>
      <c r="J164" s="90">
        <v>94.287189515270072</v>
      </c>
      <c r="K164" s="90">
        <v>85.848996287835405</v>
      </c>
    </row>
    <row r="165" spans="7:11" ht="15" customHeight="1">
      <c r="G165" s="87">
        <v>44196</v>
      </c>
      <c r="H165" s="90">
        <v>266.86553787354097</v>
      </c>
      <c r="I165" s="90">
        <v>290.0470997704806</v>
      </c>
      <c r="J165" s="90">
        <v>94.238440630754027</v>
      </c>
      <c r="K165" s="90">
        <v>84.776629470759048</v>
      </c>
    </row>
    <row r="166" spans="7:11" ht="15" customHeight="1">
      <c r="G166" s="87">
        <v>44227</v>
      </c>
      <c r="H166" s="90">
        <v>269.70107979554604</v>
      </c>
      <c r="I166" s="90">
        <v>290.56403434012009</v>
      </c>
      <c r="J166" s="90">
        <v>93.996988539080689</v>
      </c>
      <c r="K166" s="90">
        <v>85.697077962094184</v>
      </c>
    </row>
    <row r="167" spans="7:11" ht="15" customHeight="1">
      <c r="G167" s="87">
        <v>44255</v>
      </c>
      <c r="H167" s="90">
        <v>271.71191471887528</v>
      </c>
      <c r="I167" s="90">
        <v>292.64388526844584</v>
      </c>
      <c r="J167" s="90">
        <v>95.96405204840012</v>
      </c>
      <c r="K167" s="90">
        <v>88.476457511735305</v>
      </c>
    </row>
    <row r="168" spans="7:11" ht="15" customHeight="1">
      <c r="G168" s="87">
        <v>44286</v>
      </c>
      <c r="H168" s="90">
        <v>272.87815463415967</v>
      </c>
      <c r="I168" s="90">
        <v>293.80405769239786</v>
      </c>
      <c r="J168" s="90">
        <v>98.274867416486202</v>
      </c>
      <c r="K168" s="90">
        <v>90.305431522010068</v>
      </c>
    </row>
    <row r="169" spans="7:11" ht="15" customHeight="1">
      <c r="G169" s="87">
        <v>44316</v>
      </c>
      <c r="H169" s="90">
        <v>278.79354821145915</v>
      </c>
      <c r="I169" s="90">
        <v>301.69966207688287</v>
      </c>
      <c r="J169" s="90">
        <v>101.04470758169187</v>
      </c>
      <c r="K169" s="90">
        <v>90.823323447267853</v>
      </c>
    </row>
    <row r="170" spans="7:11" ht="15" customHeight="1">
      <c r="G170" s="87">
        <v>44347</v>
      </c>
      <c r="H170" s="90">
        <v>279.46606516120784</v>
      </c>
      <c r="I170" s="90">
        <v>303.58007629278796</v>
      </c>
      <c r="J170" s="90">
        <v>104.79402437850327</v>
      </c>
      <c r="K170" s="90">
        <v>93.310064356947464</v>
      </c>
    </row>
    <row r="171" spans="7:11" ht="15" customHeight="1">
      <c r="G171" s="87">
        <v>44377</v>
      </c>
      <c r="H171" s="90">
        <v>281.60603666357952</v>
      </c>
      <c r="I171" s="90">
        <v>307.91396631634058</v>
      </c>
      <c r="J171" s="90">
        <v>108.66483506886641</v>
      </c>
      <c r="K171" s="90">
        <v>97.131615445542295</v>
      </c>
    </row>
    <row r="172" spans="7:11" ht="15" customHeight="1">
      <c r="G172" s="87">
        <v>44408</v>
      </c>
      <c r="H172" s="90">
        <v>286.50790663332822</v>
      </c>
      <c r="I172" s="90">
        <v>310.98922991026319</v>
      </c>
      <c r="J172" s="90">
        <v>112.53053578498458</v>
      </c>
      <c r="K172" s="90">
        <v>101.46551015656173</v>
      </c>
    </row>
    <row r="173" spans="7:11" ht="15" customHeight="1">
      <c r="G173" s="87">
        <v>44439</v>
      </c>
      <c r="H173" s="90">
        <v>299.53995649292034</v>
      </c>
      <c r="I173" s="90">
        <v>321.37373515427345</v>
      </c>
      <c r="J173" s="90">
        <v>114.53634122211292</v>
      </c>
      <c r="K173" s="90">
        <v>103.38171781161707</v>
      </c>
    </row>
    <row r="174" spans="7:11" ht="15" customHeight="1">
      <c r="G174" s="87">
        <v>44469</v>
      </c>
      <c r="H174" s="90">
        <v>310.13669284081351</v>
      </c>
      <c r="I174" s="90">
        <v>328.00372494555853</v>
      </c>
      <c r="J174" s="90">
        <v>114.8570393848383</v>
      </c>
      <c r="K174" s="90">
        <v>103.70300664134497</v>
      </c>
    </row>
    <row r="175" spans="7:11" ht="15" customHeight="1">
      <c r="G175" s="87">
        <v>44500</v>
      </c>
      <c r="H175" s="90">
        <v>316.74303524251155</v>
      </c>
      <c r="I175" s="90">
        <v>334.01559605720303</v>
      </c>
      <c r="J175" s="90">
        <v>114.63197966514277</v>
      </c>
      <c r="K175" s="90">
        <v>102.80989445706079</v>
      </c>
    </row>
    <row r="176" spans="7:11" ht="15" customHeight="1">
      <c r="G176" s="87">
        <v>44530</v>
      </c>
      <c r="H176" s="90">
        <v>319.77800967177956</v>
      </c>
      <c r="I176" s="90">
        <v>339.25601805522962</v>
      </c>
      <c r="J176" s="90">
        <v>114.19824798899526</v>
      </c>
      <c r="K176" s="90">
        <v>102.08492985003681</v>
      </c>
    </row>
    <row r="177" spans="7:11" ht="15" customHeight="1">
      <c r="G177" s="87">
        <v>44561</v>
      </c>
      <c r="H177" s="90">
        <v>330.17682749315105</v>
      </c>
      <c r="I177" s="90">
        <v>354.73759104375785</v>
      </c>
      <c r="J177" s="90">
        <v>112.89715739723196</v>
      </c>
      <c r="K177" s="90">
        <v>101.67044692465282</v>
      </c>
    </row>
    <row r="178" spans="7:11" ht="15" customHeight="1">
      <c r="G178" s="87">
        <v>44592</v>
      </c>
      <c r="H178" s="90">
        <v>340.09900112756253</v>
      </c>
      <c r="I178" s="90">
        <v>369.08327923115388</v>
      </c>
      <c r="J178" s="90">
        <v>111.34838044338211</v>
      </c>
      <c r="K178" s="90">
        <v>101.81601623346164</v>
      </c>
    </row>
    <row r="179" spans="7:11" ht="15" customHeight="1">
      <c r="G179" s="87">
        <v>44620</v>
      </c>
      <c r="H179" s="90">
        <v>346.92428936650668</v>
      </c>
      <c r="I179" s="90">
        <v>376.99358115777994</v>
      </c>
      <c r="J179" s="90">
        <v>110.54916459369831</v>
      </c>
      <c r="K179" s="90">
        <v>102.10442773557507</v>
      </c>
    </row>
    <row r="180" spans="7:11" ht="15" customHeight="1">
      <c r="G180" s="87">
        <v>44651</v>
      </c>
      <c r="H180" s="90">
        <v>350.38599624299212</v>
      </c>
      <c r="I180" s="90">
        <v>382.89721107263586</v>
      </c>
      <c r="J180" s="90">
        <v>108.45364816296751</v>
      </c>
      <c r="K180" s="90">
        <v>100.03627442621921</v>
      </c>
    </row>
    <row r="181" spans="7:11" ht="15" customHeight="1">
      <c r="G181" s="87">
        <v>44681</v>
      </c>
      <c r="H181" s="90">
        <v>353.98505906022029</v>
      </c>
      <c r="I181" s="90">
        <v>388.57547654995324</v>
      </c>
      <c r="J181" s="90">
        <v>106.61156879323805</v>
      </c>
      <c r="K181" s="90">
        <v>98.662634932152514</v>
      </c>
    </row>
    <row r="182" spans="7:11" ht="15" customHeight="1">
      <c r="G182" s="87">
        <v>44712</v>
      </c>
      <c r="H182" s="90">
        <v>369.8597489263754</v>
      </c>
      <c r="I182" s="90">
        <v>405.37668411545928</v>
      </c>
      <c r="J182" s="90">
        <v>104.59128544803862</v>
      </c>
      <c r="K182" s="90">
        <v>97.020933474069409</v>
      </c>
    </row>
    <row r="183" spans="7:11" ht="15" customHeight="1">
      <c r="G183" s="87">
        <v>44742</v>
      </c>
      <c r="H183" s="90">
        <v>376.09978832355893</v>
      </c>
      <c r="I183" s="90">
        <v>412.07017171448592</v>
      </c>
      <c r="J183" s="90">
        <v>104.20116247531932</v>
      </c>
      <c r="K183" s="90">
        <v>96.995395482346609</v>
      </c>
    </row>
    <row r="184" spans="7:11" ht="15" customHeight="1">
      <c r="G184" s="87">
        <v>44773</v>
      </c>
      <c r="H184" s="90">
        <v>381.8244065451247</v>
      </c>
      <c r="I184" s="90">
        <v>421.08572830520069</v>
      </c>
      <c r="J184" s="90">
        <v>102.70788382713413</v>
      </c>
      <c r="K184" s="90">
        <v>96.531486615575957</v>
      </c>
    </row>
    <row r="185" spans="7:11" ht="15" customHeight="1">
      <c r="G185" s="87">
        <v>44804</v>
      </c>
      <c r="H185" s="90">
        <v>379.61607220668503</v>
      </c>
      <c r="I185" s="90">
        <v>421.29099982884583</v>
      </c>
      <c r="J185" s="90">
        <v>100.3570686645126</v>
      </c>
      <c r="K185" s="90">
        <v>95.365720794074875</v>
      </c>
    </row>
    <row r="186" spans="7:11" ht="15" customHeight="1">
      <c r="G186" s="87">
        <v>44834</v>
      </c>
      <c r="H186" s="90">
        <v>387.31039563242138</v>
      </c>
      <c r="I186" s="90">
        <v>431.69478193977494</v>
      </c>
      <c r="J186" s="90">
        <v>97.384094015160983</v>
      </c>
      <c r="K186" s="90">
        <v>94.724035646206517</v>
      </c>
    </row>
    <row r="187" spans="7:11" ht="15" customHeight="1">
      <c r="G187" s="87">
        <v>44865</v>
      </c>
      <c r="H187" s="90">
        <v>394.31804559148162</v>
      </c>
      <c r="I187" s="90">
        <v>439.52623814209437</v>
      </c>
      <c r="J187" s="90">
        <v>95.434125069426898</v>
      </c>
      <c r="K187" s="90">
        <v>93.006656587751806</v>
      </c>
    </row>
    <row r="188" spans="7:11" ht="15" customHeight="1">
      <c r="G188" s="87">
        <v>44895</v>
      </c>
      <c r="H188" s="90">
        <v>397.64711000892066</v>
      </c>
      <c r="I188" s="90">
        <v>447.13660791708145</v>
      </c>
      <c r="J188" s="90">
        <v>94.596953864979824</v>
      </c>
      <c r="K188" s="90">
        <v>92.951741612697802</v>
      </c>
    </row>
    <row r="189" spans="7:11" ht="15" customHeight="1">
      <c r="G189" s="87">
        <v>44926</v>
      </c>
      <c r="H189" s="90">
        <v>397.90116282912533</v>
      </c>
      <c r="I189" s="90">
        <v>451.83677137265022</v>
      </c>
      <c r="J189" s="90">
        <v>95.316324856506512</v>
      </c>
      <c r="K189" s="90">
        <v>93.564982093955109</v>
      </c>
    </row>
    <row r="190" spans="7:11" ht="15" customHeight="1">
      <c r="G190" s="87">
        <v>44957</v>
      </c>
      <c r="H190" s="90">
        <v>402.44951648615529</v>
      </c>
      <c r="I190" s="90">
        <v>456.9112809814776</v>
      </c>
      <c r="J190" s="90">
        <v>96.747848453935546</v>
      </c>
      <c r="K190" s="90">
        <v>94.840835084726166</v>
      </c>
    </row>
    <row r="191" spans="7:11" ht="15" customHeight="1">
      <c r="G191" s="87">
        <v>44985</v>
      </c>
      <c r="H191" s="90">
        <v>400.96496901298684</v>
      </c>
      <c r="I191" s="90">
        <v>459.30088846716075</v>
      </c>
      <c r="J191" s="90">
        <v>97.948374186663173</v>
      </c>
      <c r="K191" s="90">
        <v>95.899259729367841</v>
      </c>
    </row>
    <row r="192" spans="7:11" ht="15" customHeight="1">
      <c r="G192" s="87">
        <v>45016</v>
      </c>
      <c r="H192" s="90">
        <v>400.35316344742432</v>
      </c>
      <c r="I192" s="90">
        <v>457.50774188946644</v>
      </c>
      <c r="J192" s="90">
        <v>98.670127463137661</v>
      </c>
      <c r="K192" s="90">
        <v>96.76371801095263</v>
      </c>
    </row>
    <row r="193" spans="7:11" ht="15" customHeight="1">
      <c r="G193" s="87">
        <v>45046</v>
      </c>
      <c r="H193" s="90">
        <v>395.29652068153547</v>
      </c>
      <c r="I193" s="90">
        <v>451.09859355458474</v>
      </c>
      <c r="J193" s="90">
        <v>99.084066891247559</v>
      </c>
      <c r="K193" s="90">
        <v>97.718461550275677</v>
      </c>
    </row>
    <row r="194" spans="7:11" ht="15" customHeight="1">
      <c r="G194" s="87">
        <v>45077</v>
      </c>
      <c r="H194" s="90">
        <v>395.08102459581568</v>
      </c>
      <c r="I194" s="90">
        <v>447.25841009853934</v>
      </c>
      <c r="J194" s="90">
        <v>98.470020965802405</v>
      </c>
      <c r="K194" s="90">
        <v>98.292653143043722</v>
      </c>
    </row>
    <row r="195" spans="7:11" ht="15" customHeight="1">
      <c r="G195" s="87">
        <v>45107</v>
      </c>
      <c r="H195" s="90">
        <v>391.04150505638745</v>
      </c>
      <c r="I195" s="90">
        <v>440.74179869938581</v>
      </c>
      <c r="J195" s="90">
        <v>97.504334487339023</v>
      </c>
      <c r="K195" s="90">
        <v>98.038628639949778</v>
      </c>
    </row>
    <row r="196" spans="7:11" ht="15" customHeight="1">
      <c r="G196" s="87">
        <v>45138</v>
      </c>
      <c r="H196" s="90">
        <v>387.30581712499247</v>
      </c>
      <c r="I196" s="90">
        <v>438.34141263457786</v>
      </c>
      <c r="J196" s="90">
        <v>96.061843179605589</v>
      </c>
      <c r="K196" s="90">
        <v>98.329670800328884</v>
      </c>
    </row>
    <row r="197" spans="7:11" ht="15" customHeight="1">
      <c r="G197" s="87">
        <v>45169</v>
      </c>
      <c r="H197" s="90">
        <v>387.54366006971242</v>
      </c>
      <c r="I197" s="90">
        <v>438.37966039564861</v>
      </c>
      <c r="J197" s="90">
        <v>95.102321430642064</v>
      </c>
      <c r="K197" s="90">
        <v>98.09456940457143</v>
      </c>
    </row>
    <row r="198" spans="7:11" ht="15" customHeight="1">
      <c r="G198" s="87">
        <v>45199</v>
      </c>
      <c r="H198" s="90">
        <v>387.39507741713732</v>
      </c>
      <c r="I198" s="90">
        <v>439.0423371935463</v>
      </c>
      <c r="J198" s="90">
        <v>94.518980796151254</v>
      </c>
      <c r="K198" s="90">
        <v>98.011236933760244</v>
      </c>
    </row>
    <row r="199" spans="7:11" ht="15" customHeight="1">
      <c r="G199" s="87">
        <v>45230</v>
      </c>
      <c r="H199" s="90">
        <v>388.66690725021778</v>
      </c>
      <c r="I199" s="90">
        <v>440.77413696370178</v>
      </c>
      <c r="J199" s="90">
        <v>94.161636208926311</v>
      </c>
      <c r="K199" s="90">
        <v>97.629037267075091</v>
      </c>
    </row>
    <row r="200" spans="7:11" ht="15" customHeight="1">
      <c r="G200" s="87">
        <v>45260</v>
      </c>
      <c r="H200" s="90">
        <v>391.07234311429693</v>
      </c>
      <c r="I200" s="90">
        <v>441.44333855964493</v>
      </c>
      <c r="J200" s="90">
        <v>94.231041171091817</v>
      </c>
      <c r="K200" s="90">
        <v>97.804541966314218</v>
      </c>
    </row>
    <row r="201" spans="7:11" ht="15" customHeight="1">
      <c r="G201" s="87">
        <v>45291</v>
      </c>
      <c r="H201" s="90">
        <v>394.08752642578094</v>
      </c>
      <c r="I201" s="90">
        <v>443.65954397593561</v>
      </c>
      <c r="J201" s="90">
        <v>94.915414212554154</v>
      </c>
      <c r="K201" s="90">
        <v>98.816108486177356</v>
      </c>
    </row>
    <row r="202" spans="7:11" ht="15" customHeight="1">
      <c r="G202" s="87">
        <v>45322</v>
      </c>
      <c r="H202" s="90">
        <v>398.10352413039345</v>
      </c>
      <c r="I202" s="90">
        <v>445.60449748603378</v>
      </c>
      <c r="J202" s="90">
        <v>95.668435646626335</v>
      </c>
      <c r="K202" s="90">
        <v>99.897391305379244</v>
      </c>
    </row>
    <row r="203" spans="7:11" ht="15" customHeight="1">
      <c r="G203" s="87">
        <v>45351</v>
      </c>
      <c r="H203" s="90">
        <v>404.48641146253505</v>
      </c>
      <c r="I203" s="90">
        <v>448.70616924828573</v>
      </c>
      <c r="J203" s="90">
        <v>96.238537304264767</v>
      </c>
      <c r="K203" s="90">
        <v>99.975591083827979</v>
      </c>
    </row>
    <row r="204" spans="7:11" ht="15" customHeight="1">
      <c r="G204" s="87">
        <v>45382</v>
      </c>
      <c r="H204" s="90">
        <v>405.82261574065774</v>
      </c>
      <c r="I204" s="90">
        <v>452.21583446806613</v>
      </c>
      <c r="J204" s="90">
        <v>96.600575856231728</v>
      </c>
      <c r="K204" s="90">
        <v>100.18715339445259</v>
      </c>
    </row>
    <row r="205" spans="7:11" ht="15" customHeight="1">
      <c r="G205" s="87">
        <v>45412</v>
      </c>
      <c r="H205" s="90">
        <v>409.99046875765413</v>
      </c>
      <c r="I205" s="90">
        <v>459.24049259315524</v>
      </c>
      <c r="J205" s="90">
        <v>96.88446601300592</v>
      </c>
      <c r="K205" s="90">
        <v>100.32492094375868</v>
      </c>
    </row>
    <row r="206" spans="7:11" ht="15" customHeight="1">
      <c r="G206" s="87">
        <v>45443</v>
      </c>
      <c r="H206" s="90">
        <v>403.4543561750607</v>
      </c>
      <c r="I206" s="90">
        <v>454.2030281929479</v>
      </c>
      <c r="J206" s="90">
        <v>97.38354220372355</v>
      </c>
      <c r="K206" s="90">
        <v>101.22429348784861</v>
      </c>
    </row>
    <row r="207" spans="7:11" ht="15" customHeight="1">
      <c r="G207" s="87">
        <v>45473</v>
      </c>
      <c r="H207" s="90">
        <v>407.30365681345756</v>
      </c>
      <c r="I207" s="90">
        <v>458.06956101982524</v>
      </c>
      <c r="J207" s="90">
        <v>97.429897706570344</v>
      </c>
      <c r="K207" s="90">
        <v>101.69599890880518</v>
      </c>
    </row>
    <row r="208" spans="7:11" ht="15" customHeight="1">
      <c r="G208" s="87">
        <v>45504</v>
      </c>
      <c r="H208" s="90">
        <v>408.19018396321673</v>
      </c>
      <c r="I208" s="90">
        <v>458.81550837049696</v>
      </c>
      <c r="J208" s="90">
        <v>97.399381967375007</v>
      </c>
      <c r="K208" s="90">
        <v>101.79023308417989</v>
      </c>
    </row>
    <row r="209" spans="7:11" ht="15" customHeight="1">
      <c r="G209" s="87">
        <v>45535</v>
      </c>
      <c r="H209" s="90">
        <v>419.42262761018463</v>
      </c>
      <c r="I209" s="90">
        <v>471.66031404598124</v>
      </c>
      <c r="J209" s="90">
        <v>97.177030911452277</v>
      </c>
      <c r="K209" s="90">
        <v>101.50846687748725</v>
      </c>
    </row>
    <row r="210" spans="7:11" ht="15" customHeight="1">
      <c r="G210" s="87">
        <v>45565</v>
      </c>
      <c r="H210" s="90">
        <v>424.41120147266111</v>
      </c>
      <c r="I210" s="90">
        <v>478.24903222908637</v>
      </c>
      <c r="J210" s="90">
        <v>96.915434795407194</v>
      </c>
      <c r="K210" s="90">
        <v>101.19202832021638</v>
      </c>
    </row>
    <row r="211" spans="7:11" ht="15" customHeight="1">
      <c r="G211" s="87">
        <v>45596</v>
      </c>
      <c r="H211" s="90">
        <v>430.21958396014747</v>
      </c>
      <c r="I211" s="90">
        <v>483.08504652321659</v>
      </c>
      <c r="J211" s="90">
        <v>96.38470340018705</v>
      </c>
      <c r="K211" s="90">
        <v>101.11519632262957</v>
      </c>
    </row>
    <row r="212" spans="7:11" ht="15" customHeight="1">
      <c r="G212" s="87">
        <v>45626</v>
      </c>
      <c r="H212" s="90">
        <v>429.0609272673953</v>
      </c>
      <c r="I212" s="90">
        <v>480.76113657374594</v>
      </c>
      <c r="J212" s="90">
        <v>95.860642930254969</v>
      </c>
      <c r="K212" s="90">
        <v>101.19298353391643</v>
      </c>
    </row>
    <row r="213" spans="7:11" ht="15" customHeight="1">
      <c r="G213" s="87">
        <v>45657</v>
      </c>
      <c r="H213" s="90">
        <v>431.20718567118183</v>
      </c>
      <c r="I213" s="90">
        <v>479.59023045033945</v>
      </c>
      <c r="J213" s="90">
        <v>95.08859920015415</v>
      </c>
      <c r="K213" s="90">
        <v>100.98007469298368</v>
      </c>
    </row>
    <row r="214" spans="7:11" ht="15" customHeight="1">
      <c r="G214" s="87">
        <v>45688</v>
      </c>
      <c r="H214" s="90">
        <v>439.63602020738625</v>
      </c>
      <c r="I214" s="90">
        <v>489.12003835460979</v>
      </c>
      <c r="J214" s="90">
        <v>95.06581514191241</v>
      </c>
      <c r="K214" s="90">
        <v>100.42023390484177</v>
      </c>
    </row>
    <row r="215" spans="7:11" ht="15" customHeight="1">
      <c r="G215" s="87">
        <v>45716</v>
      </c>
      <c r="H215" s="90">
        <v>445.24240111497096</v>
      </c>
      <c r="I215" s="90">
        <v>498.01784863255892</v>
      </c>
      <c r="J215" s="90">
        <v>95.32635112594842</v>
      </c>
      <c r="K215" s="90">
        <v>99.942114762441818</v>
      </c>
    </row>
    <row r="216" spans="7:11" ht="15" customHeight="1">
      <c r="G216" s="87">
        <v>45747</v>
      </c>
      <c r="H216" s="90">
        <v>446.05657596954484</v>
      </c>
      <c r="I216" s="90">
        <v>498.35047269037597</v>
      </c>
      <c r="J216" s="90">
        <v>95.706875748706651</v>
      </c>
      <c r="K216" s="90">
        <v>99.845276034493779</v>
      </c>
    </row>
    <row r="217" spans="7:11" ht="15" customHeight="1">
      <c r="G217" s="87">
        <v>45777</v>
      </c>
      <c r="H217" s="90">
        <v>440.23473676618715</v>
      </c>
      <c r="I217" s="90">
        <v>491.33254699905473</v>
      </c>
      <c r="J217" s="90">
        <v>95.633589932351569</v>
      </c>
      <c r="K217" s="90">
        <v>99.571359157532186</v>
      </c>
    </row>
    <row r="218" spans="7:11" ht="15" customHeight="1">
      <c r="G218" s="87">
        <v>45808</v>
      </c>
      <c r="H218" s="90">
        <v>441.95367677640996</v>
      </c>
      <c r="I218" s="90">
        <v>492.24753610184035</v>
      </c>
      <c r="J218" s="90">
        <v>95.672095898453222</v>
      </c>
      <c r="K218" s="90">
        <v>99.406180181354216</v>
      </c>
    </row>
    <row r="219" spans="7:11" ht="15" customHeight="1">
      <c r="G219" s="87">
        <v>45838</v>
      </c>
      <c r="H219" s="90">
        <v>452.27859358999495</v>
      </c>
      <c r="I219" s="90">
        <v>505.89564739656106</v>
      </c>
      <c r="J219" s="90">
        <v>95.702756517622802</v>
      </c>
      <c r="K219" s="90">
        <v>98.958582728112447</v>
      </c>
    </row>
    <row r="220" spans="7:11" ht="15" customHeight="1">
      <c r="G220" s="87">
        <v>45869</v>
      </c>
      <c r="H220" s="90">
        <v>456.33065359508799</v>
      </c>
      <c r="I220" s="90">
        <v>509.68950120348467</v>
      </c>
      <c r="J220" s="90">
        <v>96.109488827701043</v>
      </c>
      <c r="K220" s="90">
        <v>98.573378585082537</v>
      </c>
    </row>
    <row r="221" spans="7:11" ht="15" customHeight="1">
      <c r="G221" s="87">
        <v>45900</v>
      </c>
      <c r="H221" s="90">
        <v>453.78324675652561</v>
      </c>
      <c r="I221" s="90">
        <v>506.54806692421357</v>
      </c>
      <c r="J221" s="90">
        <v>96.240907276649111</v>
      </c>
      <c r="K221" s="90">
        <v>98.39640971610892</v>
      </c>
    </row>
    <row r="222" spans="7:11" ht="15" customHeight="1">
      <c r="G222" s="87">
        <v>45930</v>
      </c>
      <c r="H222" s="90">
        <v>450.82614016397434</v>
      </c>
      <c r="I222" s="90">
        <v>498.90553017405983</v>
      </c>
      <c r="J222" s="90">
        <v>96.41671564476421</v>
      </c>
      <c r="K222" s="90">
        <v>98.568853006428682</v>
      </c>
    </row>
    <row r="223" spans="7:11" ht="15" customHeight="1">
      <c r="G223" s="87">
        <v>45961</v>
      </c>
      <c r="H223" s="90">
        <v>452.41567000140338</v>
      </c>
      <c r="I223" s="90">
        <v>498.83059182762264</v>
      </c>
      <c r="J223" s="90">
        <v>96.487287581045507</v>
      </c>
      <c r="K223" s="90">
        <v>99.079957439598203</v>
      </c>
    </row>
    <row r="224" spans="7:11" ht="15" customHeight="1">
      <c r="G224" s="87">
        <v>45991</v>
      </c>
      <c r="H224" s="90">
        <v>458.23601963646615</v>
      </c>
      <c r="I224" s="90">
        <v>506.14213204475618</v>
      </c>
      <c r="J224" s="90">
        <v>96.666975372556237</v>
      </c>
      <c r="K224" s="90">
        <v>99.43736770122662</v>
      </c>
    </row>
    <row r="225" spans="7:11" ht="15" customHeight="1">
      <c r="G225" s="87">
        <v>46022</v>
      </c>
      <c r="H225" s="90">
        <v>461.630274903219</v>
      </c>
      <c r="I225" s="90">
        <v>507.875612338667</v>
      </c>
      <c r="J225" s="90">
        <v>96.997321648630859</v>
      </c>
      <c r="K225" s="90">
        <v>99.394895757231382</v>
      </c>
    </row>
    <row r="226" spans="7:11" ht="15" customHeight="1">
      <c r="G226" s="87">
        <v>46053</v>
      </c>
      <c r="H226" s="90">
        <v>458.72305519729736</v>
      </c>
      <c r="I226" s="90">
        <v>502.99030117974513</v>
      </c>
      <c r="J226" s="90">
        <v>97.622101818398747</v>
      </c>
      <c r="K226" s="90">
        <v>98.898674505362052</v>
      </c>
    </row>
    <row r="227" spans="7:11" ht="15" customHeight="1">
      <c r="G227" s="87">
        <v>46081</v>
      </c>
      <c r="H227" s="90">
        <v>465.47143272324507</v>
      </c>
      <c r="I227" s="90">
        <v>506.28533441358587</v>
      </c>
      <c r="J227" s="90">
        <v>97.794003884815581</v>
      </c>
      <c r="K227" s="90">
        <v>98.430025138744668</v>
      </c>
    </row>
    <row r="228" spans="7:11" ht="15" customHeight="1">
      <c r="G228" s="87">
        <v>46112</v>
      </c>
      <c r="H228" s="90">
        <v>477.87758479619924</v>
      </c>
      <c r="I228" s="90">
        <v>518.10555709492871</v>
      </c>
      <c r="J228" s="90">
        <v>97.734993442015082</v>
      </c>
      <c r="K228" s="90">
        <v>98.021666052231907</v>
      </c>
    </row>
    <row r="229" spans="7:11" ht="15" customHeight="1">
      <c r="G229" s="87">
        <v>46142</v>
      </c>
      <c r="H229" s="90">
        <v>491.44407755288745</v>
      </c>
      <c r="I229" s="90">
        <v>533.55391790731562</v>
      </c>
      <c r="J229" s="90">
        <v>96.288527224267909</v>
      </c>
      <c r="K229" s="90">
        <v>97.824482991071363</v>
      </c>
    </row>
    <row r="230" spans="7:11" ht="15" customHeight="1">
      <c r="G230" s="87">
        <v>46173</v>
      </c>
      <c r="H230" s="90">
        <v>491.86648690991416</v>
      </c>
      <c r="I230" s="90">
        <v>538.83657583981142</v>
      </c>
      <c r="J230" s="90">
        <v>95.329484234778576</v>
      </c>
      <c r="K230" s="90">
        <v>97.922360464871417</v>
      </c>
    </row>
    <row r="231" spans="7:11" ht="15" customHeight="1">
      <c r="G231" s="87">
        <v>46203</v>
      </c>
      <c r="H231" s="90">
        <v>489.28104591998209</v>
      </c>
      <c r="I231" s="90">
        <v>533.44718021694746</v>
      </c>
      <c r="J231" s="90">
        <v>94.925208122932304</v>
      </c>
      <c r="K231" s="90">
        <v>97.895507561021006</v>
      </c>
    </row>
    <row r="232" spans="7:11" ht="15" customHeight="1"/>
    <row r="233" spans="7:11" ht="15" customHeight="1"/>
    <row r="234" spans="7:11" ht="15" customHeight="1"/>
    <row r="235" spans="7:11" ht="15" customHeight="1"/>
    <row r="236" spans="7:11" ht="15" customHeight="1"/>
    <row r="237" spans="7:11" ht="15" customHeight="1"/>
    <row r="238" spans="7:11" ht="15" customHeight="1"/>
    <row r="239" spans="7:11" ht="15" customHeight="1"/>
    <row r="240" spans="7:11" ht="15" customHeight="1"/>
    <row r="241" ht="15" customHeight="1"/>
    <row r="242" ht="15" customHeight="1"/>
    <row r="243" ht="15" customHeight="1"/>
    <row r="244" ht="15" customHeight="1"/>
    <row r="245" ht="15" customHeight="1"/>
    <row r="246" ht="15" customHeight="1"/>
    <row r="247" ht="15" customHeight="1"/>
    <row r="248" ht="15" customHeight="1"/>
    <row r="249" ht="15" customHeight="1"/>
    <row r="250" ht="15" customHeight="1"/>
    <row r="251" ht="15" customHeight="1"/>
    <row r="252" ht="15" customHeight="1"/>
    <row r="253" ht="15" customHeight="1"/>
    <row r="254" ht="15" customHeight="1"/>
    <row r="255" ht="15" customHeight="1"/>
    <row r="256" ht="15" customHeight="1"/>
    <row r="257" ht="15" customHeight="1"/>
    <row r="258" ht="15" customHeight="1"/>
    <row r="259" ht="15" customHeight="1"/>
    <row r="260" ht="15" customHeight="1"/>
    <row r="261" ht="15" customHeight="1"/>
    <row r="262" ht="15" customHeight="1"/>
    <row r="263" ht="15" customHeight="1"/>
    <row r="264" ht="15" customHeight="1"/>
    <row r="265" ht="15" customHeight="1"/>
    <row r="266" ht="15" customHeight="1"/>
    <row r="267" ht="15" customHeight="1"/>
    <row r="268" ht="15" customHeight="1"/>
    <row r="269" ht="15" customHeight="1"/>
    <row r="270" ht="15" customHeight="1"/>
    <row r="271" ht="15" customHeight="1"/>
    <row r="272" ht="15" customHeight="1"/>
    <row r="273" ht="15" customHeight="1"/>
    <row r="274" ht="15" customHeight="1"/>
    <row r="275" ht="15" customHeight="1"/>
    <row r="276" ht="15" customHeight="1"/>
    <row r="277" ht="15" customHeight="1"/>
    <row r="278" ht="15" customHeight="1"/>
    <row r="279" ht="15" customHeight="1"/>
    <row r="280" ht="15" customHeight="1"/>
    <row r="281" ht="15" customHeight="1"/>
    <row r="282" ht="15" customHeight="1"/>
    <row r="283" ht="15" customHeight="1"/>
    <row r="284" ht="15" customHeight="1"/>
    <row r="285" ht="15" customHeight="1"/>
    <row r="286" ht="15" customHeight="1"/>
    <row r="287" ht="15" customHeight="1"/>
    <row r="288" ht="15" customHeight="1"/>
    <row r="289" ht="15" customHeight="1"/>
    <row r="290" ht="15" customHeight="1"/>
    <row r="291" ht="15" customHeight="1"/>
    <row r="292" ht="15" customHeight="1"/>
    <row r="293" ht="15" customHeight="1"/>
    <row r="294" ht="15" customHeight="1"/>
    <row r="295" ht="15" customHeight="1"/>
    <row r="296" ht="15" customHeight="1"/>
    <row r="297" ht="15" customHeight="1"/>
    <row r="298" ht="15" customHeight="1"/>
    <row r="299" ht="15" customHeight="1"/>
    <row r="300" ht="15" customHeight="1"/>
    <row r="301" ht="15" customHeight="1"/>
    <row r="302" ht="15" customHeight="1"/>
    <row r="303" ht="15" customHeight="1"/>
    <row r="304" ht="15" customHeight="1"/>
    <row r="305" ht="15" customHeight="1"/>
    <row r="306" ht="15" customHeight="1"/>
    <row r="307" ht="15" customHeight="1"/>
    <row r="308" ht="15" customHeight="1"/>
    <row r="309" ht="15" customHeight="1"/>
    <row r="310" ht="15" customHeight="1"/>
    <row r="311" ht="15" customHeight="1"/>
    <row r="312" ht="15" customHeight="1"/>
    <row r="313" ht="15" customHeight="1"/>
    <row r="314" ht="15" customHeight="1"/>
    <row r="315" ht="15" customHeight="1"/>
    <row r="316" ht="15" customHeight="1"/>
    <row r="317" ht="15" customHeight="1"/>
    <row r="318" ht="15" customHeight="1"/>
    <row r="319" ht="15" customHeight="1"/>
    <row r="320" ht="15" customHeight="1"/>
    <row r="321" ht="15" customHeight="1"/>
    <row r="322" ht="15" customHeight="1"/>
    <row r="323" ht="15" customHeight="1"/>
    <row r="324" ht="15" customHeight="1"/>
    <row r="325" ht="15" customHeight="1"/>
    <row r="326" ht="15" customHeight="1"/>
    <row r="327" ht="15" customHeight="1"/>
    <row r="328" ht="15" customHeight="1"/>
    <row r="329" ht="15" customHeight="1"/>
    <row r="330" ht="15" customHeight="1"/>
    <row r="331" ht="15" customHeight="1"/>
    <row r="332" ht="15" customHeight="1"/>
    <row r="333" ht="15" customHeight="1"/>
    <row r="334" ht="15" customHeight="1"/>
    <row r="335" ht="15" customHeight="1"/>
    <row r="336" ht="15" customHeight="1"/>
    <row r="337" ht="15" customHeight="1"/>
    <row r="338" ht="15" customHeight="1"/>
    <row r="339" ht="15" customHeight="1"/>
    <row r="340" ht="15" customHeight="1"/>
    <row r="341" ht="15" customHeight="1"/>
    <row r="342" ht="15" customHeight="1"/>
    <row r="343" ht="15" customHeight="1"/>
    <row r="344" ht="15" customHeight="1"/>
    <row r="345" ht="15" customHeight="1"/>
    <row r="346" ht="15" customHeight="1"/>
    <row r="347" ht="15" customHeight="1"/>
    <row r="348" ht="15" customHeight="1"/>
    <row r="349" ht="15" customHeight="1"/>
    <row r="350" ht="15" customHeight="1"/>
    <row r="351" ht="15" customHeight="1"/>
    <row r="352" ht="15" customHeight="1"/>
    <row r="353" ht="15" customHeight="1"/>
    <row r="354" ht="15" customHeight="1"/>
    <row r="355" ht="15" customHeight="1"/>
    <row r="356" ht="15" customHeight="1"/>
    <row r="357" ht="15" customHeight="1"/>
    <row r="358" ht="15" customHeight="1"/>
    <row r="359" ht="15" customHeight="1"/>
    <row r="360" ht="15" customHeight="1"/>
    <row r="361" ht="15" customHeight="1"/>
    <row r="362" ht="15" customHeight="1"/>
    <row r="363" ht="15" customHeight="1"/>
    <row r="364" ht="15" customHeight="1"/>
    <row r="365" ht="15" customHeight="1"/>
    <row r="366" ht="15" customHeight="1"/>
    <row r="367" ht="15" customHeight="1"/>
    <row r="368" ht="15" customHeight="1"/>
    <row r="369" ht="15" customHeight="1"/>
    <row r="370" ht="15" customHeight="1"/>
    <row r="371" ht="15" customHeight="1"/>
    <row r="372" ht="15" customHeight="1"/>
    <row r="373" ht="15" customHeight="1"/>
    <row r="374" ht="15" customHeight="1"/>
    <row r="375" ht="15" customHeight="1"/>
    <row r="376" ht="15" customHeight="1"/>
    <row r="377" ht="15" customHeight="1"/>
    <row r="378" ht="15" customHeight="1"/>
    <row r="379" ht="15" customHeight="1"/>
    <row r="380" ht="15" customHeight="1"/>
    <row r="381" ht="15" customHeight="1"/>
    <row r="382" ht="15" customHeight="1"/>
    <row r="383" ht="15" customHeight="1"/>
    <row r="384" ht="15" customHeight="1"/>
    <row r="385" ht="15" customHeight="1"/>
    <row r="386" ht="15" customHeight="1"/>
    <row r="387" ht="15" customHeight="1"/>
    <row r="388" ht="15" customHeight="1"/>
    <row r="389" ht="15" customHeight="1"/>
    <row r="390" ht="15" customHeight="1"/>
    <row r="391" ht="15" customHeight="1"/>
    <row r="392" ht="15" customHeight="1"/>
    <row r="393" ht="15" customHeight="1"/>
    <row r="394" ht="15" customHeight="1"/>
    <row r="395" ht="15" customHeight="1"/>
    <row r="396" ht="15" customHeight="1"/>
    <row r="397" ht="15" customHeight="1"/>
    <row r="398" ht="15" customHeight="1"/>
    <row r="399" ht="15" customHeight="1"/>
    <row r="400" ht="15" customHeight="1"/>
    <row r="401" ht="15" customHeight="1"/>
    <row r="402" ht="15" customHeight="1"/>
    <row r="403" ht="15" customHeight="1"/>
    <row r="404" ht="15" customHeight="1"/>
    <row r="405" ht="15" customHeight="1"/>
    <row r="406" ht="15" customHeight="1"/>
    <row r="407" ht="15" customHeight="1"/>
    <row r="408" ht="15" customHeight="1"/>
    <row r="409" ht="15" customHeight="1"/>
    <row r="410" ht="15" customHeight="1"/>
    <row r="411" ht="15" customHeight="1"/>
    <row r="412" ht="15" customHeight="1"/>
    <row r="413" ht="15" customHeight="1"/>
    <row r="414" ht="15" customHeight="1"/>
    <row r="415" ht="15" customHeight="1"/>
    <row r="416" ht="15" customHeight="1"/>
    <row r="417" ht="15" customHeight="1"/>
    <row r="418" ht="15" customHeight="1"/>
    <row r="419" ht="15" customHeight="1"/>
    <row r="420" ht="15" customHeight="1"/>
    <row r="421" ht="15" customHeight="1"/>
    <row r="422" ht="15" customHeight="1"/>
    <row r="423" ht="15" customHeight="1"/>
    <row r="424" ht="15" customHeight="1"/>
    <row r="425" ht="15" customHeight="1"/>
    <row r="426" ht="15" customHeight="1"/>
    <row r="427" ht="15" customHeight="1"/>
    <row r="428" ht="15" customHeight="1"/>
    <row r="429" ht="15" customHeight="1"/>
    <row r="430" ht="15" customHeight="1"/>
    <row r="431" ht="15" customHeight="1"/>
    <row r="432" ht="15" customHeight="1"/>
    <row r="433" ht="15" customHeight="1"/>
    <row r="434" ht="15" customHeight="1"/>
    <row r="435" ht="15" customHeight="1"/>
    <row r="436" ht="15" customHeight="1"/>
    <row r="437" ht="15" customHeight="1"/>
    <row r="438" ht="15" customHeight="1"/>
    <row r="439" ht="15" customHeight="1"/>
    <row r="440" ht="15" customHeight="1"/>
    <row r="441" ht="15" customHeight="1"/>
    <row r="442" ht="15" customHeight="1"/>
    <row r="443" ht="15" customHeight="1"/>
    <row r="444" ht="15" customHeight="1"/>
    <row r="445" ht="15" customHeight="1"/>
    <row r="446" ht="15" customHeight="1"/>
    <row r="447" ht="15" customHeight="1"/>
    <row r="448" ht="15" customHeight="1"/>
    <row r="449" ht="15" customHeight="1"/>
    <row r="450" ht="15" customHeight="1"/>
    <row r="451" ht="15" customHeight="1"/>
    <row r="452" ht="15" customHeight="1"/>
    <row r="453" ht="15" customHeight="1"/>
    <row r="454" ht="15" customHeight="1"/>
    <row r="455" ht="15" customHeight="1"/>
    <row r="456" ht="15" customHeight="1"/>
    <row r="457" ht="15" customHeight="1"/>
    <row r="458" ht="15" customHeight="1"/>
    <row r="459" ht="15" customHeight="1"/>
    <row r="460" ht="15" customHeight="1"/>
    <row r="461" ht="15" customHeight="1"/>
    <row r="462" ht="15" customHeight="1"/>
    <row r="463" ht="15" customHeight="1"/>
    <row r="464" ht="15" customHeight="1"/>
    <row r="465" ht="15" customHeight="1"/>
    <row r="466" ht="15" customHeight="1"/>
    <row r="467" ht="15" customHeight="1"/>
    <row r="468" ht="15" customHeight="1"/>
    <row r="469" ht="15" customHeight="1"/>
    <row r="470" ht="15" customHeight="1"/>
    <row r="471" ht="15" customHeight="1"/>
    <row r="472" ht="15" customHeight="1"/>
    <row r="473" ht="15" customHeight="1"/>
    <row r="474" ht="15" customHeight="1"/>
    <row r="475" ht="15" customHeight="1"/>
    <row r="476" ht="15" customHeight="1"/>
    <row r="477" ht="15" customHeight="1"/>
    <row r="478" ht="15" customHeight="1"/>
    <row r="479" ht="15" customHeight="1"/>
    <row r="480" ht="15" customHeight="1"/>
    <row r="481" ht="15" customHeight="1"/>
    <row r="482" ht="15" customHeight="1"/>
    <row r="483" ht="15" customHeight="1"/>
    <row r="484" ht="15" customHeight="1"/>
    <row r="485" ht="15" customHeight="1"/>
    <row r="486" ht="15" customHeight="1"/>
    <row r="487" ht="15" customHeight="1"/>
    <row r="488" ht="15" customHeight="1"/>
    <row r="489" ht="15" customHeight="1"/>
    <row r="490" ht="15" customHeight="1"/>
    <row r="491" ht="15" customHeight="1"/>
    <row r="492" ht="15" customHeight="1"/>
    <row r="493" ht="15" customHeight="1"/>
    <row r="494" ht="15" customHeight="1"/>
    <row r="495" ht="15" customHeight="1"/>
    <row r="496" ht="15" customHeight="1"/>
    <row r="497" ht="15" customHeight="1"/>
    <row r="498" ht="15" customHeight="1"/>
    <row r="499" ht="15" customHeight="1"/>
    <row r="500" ht="15" customHeight="1"/>
    <row r="501" ht="15" customHeight="1"/>
    <row r="502" ht="15" customHeight="1"/>
    <row r="503" ht="15" customHeight="1"/>
    <row r="504" ht="15" customHeight="1"/>
    <row r="505" ht="15" customHeight="1"/>
    <row r="506" ht="15" customHeight="1"/>
    <row r="507" ht="15" customHeight="1"/>
    <row r="508" ht="15" customHeight="1"/>
    <row r="509" ht="15" customHeight="1"/>
    <row r="510" ht="15" customHeight="1"/>
    <row r="511" ht="15" customHeight="1"/>
    <row r="512" ht="15" customHeight="1"/>
    <row r="513" ht="15" customHeight="1"/>
    <row r="514" ht="15" customHeight="1"/>
    <row r="515" ht="15" customHeight="1"/>
    <row r="516" ht="15" customHeight="1"/>
    <row r="517" ht="15" customHeight="1"/>
    <row r="518" ht="15" customHeight="1"/>
    <row r="519" ht="15" customHeight="1"/>
    <row r="520" ht="15" customHeight="1"/>
    <row r="521" ht="15" customHeight="1"/>
    <row r="522" ht="15" customHeight="1"/>
    <row r="523" ht="15" customHeight="1"/>
    <row r="524" ht="15" customHeight="1"/>
    <row r="525" ht="15" customHeight="1"/>
    <row r="526" ht="15" customHeight="1"/>
    <row r="527" ht="15" customHeight="1"/>
    <row r="528" ht="15" customHeight="1"/>
    <row r="529" ht="15" customHeight="1"/>
    <row r="530" ht="15" customHeight="1"/>
    <row r="531" ht="15" customHeight="1"/>
    <row r="532" ht="15" customHeight="1"/>
    <row r="533" ht="15" customHeight="1"/>
    <row r="534" ht="15" customHeight="1"/>
    <row r="535" ht="15" customHeight="1"/>
    <row r="536" ht="15" customHeight="1"/>
    <row r="537" ht="15" customHeight="1"/>
    <row r="538" ht="15" customHeight="1"/>
    <row r="539" ht="15" customHeight="1"/>
    <row r="540" ht="15" customHeight="1"/>
    <row r="541" ht="15" customHeight="1"/>
    <row r="542" ht="15" customHeight="1"/>
    <row r="543" ht="15" customHeight="1"/>
    <row r="544" ht="15" customHeight="1"/>
    <row r="545" ht="15" customHeight="1"/>
    <row r="546" ht="15" customHeight="1"/>
    <row r="547" ht="15" customHeight="1"/>
    <row r="548" ht="15" customHeight="1"/>
    <row r="549" ht="15" customHeight="1"/>
    <row r="550" ht="15" customHeight="1"/>
    <row r="551" ht="15" customHeight="1"/>
    <row r="552" ht="15" customHeight="1"/>
    <row r="553" ht="15" customHeight="1"/>
    <row r="554" ht="15" customHeight="1"/>
    <row r="555" ht="15" customHeight="1"/>
    <row r="556" ht="15" customHeight="1"/>
    <row r="557" ht="15" customHeight="1"/>
    <row r="558" ht="15" customHeight="1"/>
    <row r="559" ht="15" customHeight="1"/>
    <row r="560" ht="15" customHeight="1"/>
    <row r="561" ht="15" customHeight="1"/>
    <row r="562" ht="15" customHeight="1"/>
    <row r="563" ht="15" customHeight="1"/>
    <row r="564" ht="15" customHeight="1"/>
    <row r="565" ht="15" customHeight="1"/>
    <row r="566" ht="15" customHeight="1"/>
    <row r="567" ht="15" customHeight="1"/>
    <row r="568" ht="15" customHeight="1"/>
    <row r="569" ht="15" customHeight="1"/>
    <row r="570" ht="15" customHeight="1"/>
    <row r="571" ht="15" customHeight="1"/>
    <row r="572" ht="15" customHeight="1"/>
    <row r="573" ht="15" customHeight="1"/>
    <row r="574" ht="15" customHeight="1"/>
    <row r="575" ht="15" customHeight="1"/>
    <row r="576" ht="15" customHeight="1"/>
    <row r="577" ht="15" customHeight="1"/>
    <row r="578" ht="15" customHeight="1"/>
    <row r="579" ht="15" customHeight="1"/>
    <row r="580" ht="15" customHeight="1"/>
    <row r="581" ht="15" customHeight="1"/>
    <row r="582" ht="15" customHeight="1"/>
    <row r="583" ht="15" customHeight="1"/>
    <row r="584" ht="15" customHeight="1"/>
    <row r="585" ht="15" customHeight="1"/>
    <row r="586" ht="15" customHeight="1"/>
    <row r="587" ht="15" customHeight="1"/>
    <row r="588" ht="15" customHeight="1"/>
    <row r="589" ht="15" customHeight="1"/>
    <row r="590" ht="15" customHeight="1"/>
    <row r="591" ht="15" customHeight="1"/>
    <row r="592" ht="15" customHeight="1"/>
    <row r="593" ht="15" customHeight="1"/>
    <row r="594" ht="15" customHeight="1"/>
    <row r="595" ht="15" customHeight="1"/>
    <row r="596" ht="15" customHeight="1"/>
    <row r="597" ht="15" customHeight="1"/>
    <row r="598" ht="15" customHeight="1"/>
    <row r="599" ht="15" customHeight="1"/>
    <row r="600" ht="15" customHeight="1"/>
    <row r="601" ht="15" customHeight="1"/>
    <row r="602" ht="15" customHeight="1"/>
    <row r="603" ht="15" customHeight="1"/>
    <row r="604" ht="15" customHeight="1"/>
    <row r="605" ht="15" customHeight="1"/>
    <row r="606" ht="15" customHeight="1"/>
    <row r="607" ht="15" customHeight="1"/>
    <row r="608" ht="15" customHeight="1"/>
    <row r="609" ht="15" customHeight="1"/>
    <row r="610" ht="15" customHeight="1"/>
    <row r="611" ht="15" customHeight="1"/>
    <row r="612" ht="15" customHeight="1"/>
    <row r="613" ht="15" customHeight="1"/>
    <row r="614" ht="15" customHeight="1"/>
    <row r="615" ht="15" customHeight="1"/>
    <row r="616" ht="15" customHeight="1"/>
    <row r="617" ht="15" customHeight="1"/>
    <row r="618" ht="15" customHeight="1"/>
    <row r="619" ht="15" customHeight="1"/>
    <row r="620" ht="15" customHeight="1"/>
    <row r="621" ht="15" customHeight="1"/>
    <row r="622" ht="15" customHeight="1"/>
    <row r="623" ht="15" customHeight="1"/>
    <row r="624" ht="15" customHeight="1"/>
    <row r="625" ht="15" customHeight="1"/>
    <row r="626" ht="15" customHeight="1"/>
    <row r="627" ht="15" customHeight="1"/>
    <row r="628" ht="15" customHeight="1"/>
    <row r="629" ht="15" customHeight="1"/>
    <row r="630" ht="15" customHeight="1"/>
    <row r="631" ht="15" customHeight="1"/>
    <row r="632" ht="15" customHeight="1"/>
    <row r="633" ht="15" customHeight="1"/>
    <row r="634" ht="15" customHeight="1"/>
    <row r="635" ht="15" customHeight="1"/>
    <row r="636" ht="15" customHeight="1"/>
    <row r="637" ht="15" customHeight="1"/>
    <row r="638" ht="15" customHeight="1"/>
    <row r="639" ht="15" customHeight="1"/>
    <row r="640" ht="15" customHeight="1"/>
    <row r="641" ht="15" customHeight="1"/>
    <row r="642" ht="15" customHeight="1"/>
    <row r="643" ht="15" customHeight="1"/>
    <row r="644" ht="15" customHeight="1"/>
    <row r="645" ht="15" customHeight="1"/>
    <row r="646" ht="15" customHeight="1"/>
    <row r="647" ht="15" customHeight="1"/>
    <row r="648" ht="15" customHeight="1"/>
    <row r="649" ht="15" customHeight="1"/>
    <row r="650" ht="15" customHeight="1"/>
    <row r="651" ht="15" customHeight="1"/>
    <row r="652" ht="15" customHeight="1"/>
    <row r="653" ht="15" customHeight="1"/>
    <row r="654" ht="15" customHeight="1"/>
    <row r="655" ht="15" customHeight="1"/>
    <row r="656" ht="15" customHeight="1"/>
    <row r="657" ht="15" customHeight="1"/>
    <row r="658" ht="15" customHeight="1"/>
    <row r="659" ht="15" customHeight="1"/>
    <row r="660" ht="15" customHeight="1"/>
    <row r="661" ht="15" customHeight="1"/>
    <row r="662" ht="15" customHeight="1"/>
    <row r="663" ht="15" customHeight="1"/>
    <row r="664" ht="15" customHeight="1"/>
    <row r="665" ht="15" customHeight="1"/>
    <row r="666" ht="15" customHeight="1"/>
    <row r="667" ht="15" customHeight="1"/>
    <row r="668" ht="15" customHeight="1"/>
    <row r="669" ht="15" customHeight="1"/>
    <row r="670" ht="15" customHeight="1"/>
    <row r="671" ht="15" customHeight="1"/>
    <row r="672" ht="15" customHeight="1"/>
    <row r="673" ht="15" customHeight="1"/>
    <row r="674" ht="15" customHeight="1"/>
    <row r="675" ht="15" customHeight="1"/>
    <row r="676" ht="15" customHeight="1"/>
    <row r="677" ht="15" customHeight="1"/>
    <row r="678" ht="15" customHeight="1"/>
    <row r="679" ht="15" customHeight="1"/>
    <row r="680" ht="15" customHeight="1"/>
    <row r="681" ht="15" customHeight="1"/>
    <row r="682" ht="15" customHeight="1"/>
    <row r="683" ht="15" customHeight="1"/>
    <row r="684" ht="15" customHeight="1"/>
    <row r="685" ht="15" customHeight="1"/>
    <row r="686" ht="15" customHeight="1"/>
    <row r="687" ht="15" customHeight="1"/>
    <row r="688" ht="15" customHeight="1"/>
    <row r="689" ht="15" customHeight="1"/>
    <row r="690" ht="15" customHeight="1"/>
    <row r="691" ht="15" customHeight="1"/>
    <row r="692" ht="15" customHeight="1"/>
    <row r="693" ht="15" customHeight="1"/>
    <row r="694" ht="15" customHeight="1"/>
    <row r="695" ht="15" customHeight="1"/>
    <row r="696" ht="15" customHeight="1"/>
    <row r="697" ht="15" customHeight="1"/>
    <row r="698" ht="15" customHeight="1"/>
    <row r="699" ht="15" customHeight="1"/>
    <row r="700" ht="15" customHeight="1"/>
    <row r="701" ht="15" customHeight="1"/>
    <row r="702" ht="15" customHeight="1"/>
    <row r="703" ht="15" customHeight="1"/>
    <row r="704" ht="15" customHeight="1"/>
    <row r="705" ht="15" customHeight="1"/>
    <row r="706" ht="15" customHeight="1"/>
    <row r="707" ht="15" customHeight="1"/>
    <row r="708" ht="15" customHeight="1"/>
    <row r="709" ht="15" customHeight="1"/>
    <row r="710" ht="15" customHeight="1"/>
    <row r="711" ht="15" customHeight="1"/>
    <row r="712" ht="15" customHeight="1"/>
    <row r="713" ht="15" customHeight="1"/>
    <row r="714" ht="15" customHeight="1"/>
    <row r="715" ht="15" customHeight="1"/>
    <row r="716" ht="15" customHeight="1"/>
    <row r="717" ht="15" customHeight="1"/>
    <row r="718" ht="15" customHeight="1"/>
    <row r="719" ht="15" customHeight="1"/>
    <row r="720" ht="15" customHeight="1"/>
    <row r="721" ht="15" customHeight="1"/>
    <row r="722" ht="15" customHeight="1"/>
    <row r="723" ht="15" customHeight="1"/>
    <row r="724" ht="15" customHeight="1"/>
    <row r="725" ht="15" customHeight="1"/>
    <row r="726" ht="15" customHeight="1"/>
    <row r="727" ht="15" customHeight="1"/>
    <row r="728" ht="15" customHeight="1"/>
    <row r="729" ht="15" customHeight="1"/>
    <row r="730" ht="15" customHeight="1"/>
    <row r="731" ht="15" customHeight="1"/>
    <row r="732" ht="15" customHeight="1"/>
    <row r="733" ht="15" customHeight="1"/>
    <row r="734" ht="15" customHeight="1"/>
    <row r="735" ht="15" customHeight="1"/>
    <row r="736" ht="15" customHeight="1"/>
    <row r="737" ht="15" customHeight="1"/>
    <row r="738" ht="15" customHeight="1"/>
    <row r="739" ht="15" customHeight="1"/>
    <row r="740" ht="15" customHeight="1"/>
    <row r="741" ht="15" customHeight="1"/>
    <row r="742" ht="15" customHeight="1"/>
    <row r="743" ht="15" customHeight="1"/>
    <row r="744" ht="15" customHeight="1"/>
    <row r="745" ht="15" customHeight="1"/>
    <row r="746" ht="15" customHeight="1"/>
    <row r="747" ht="15" customHeight="1"/>
    <row r="748" ht="15" customHeight="1"/>
    <row r="749" ht="15" customHeight="1"/>
    <row r="750" ht="15" customHeight="1"/>
    <row r="751" ht="15" customHeight="1"/>
    <row r="752" ht="15" customHeight="1"/>
    <row r="753" ht="15" customHeight="1"/>
    <row r="754" ht="15" customHeight="1"/>
    <row r="755" ht="15" customHeight="1"/>
    <row r="756" ht="15" customHeight="1"/>
    <row r="757" ht="15" customHeight="1"/>
    <row r="758" ht="15" customHeight="1"/>
    <row r="759" ht="15" customHeight="1"/>
    <row r="760" ht="15" customHeight="1"/>
    <row r="761" ht="15" customHeight="1"/>
    <row r="762" ht="15" customHeight="1"/>
    <row r="763" ht="15" customHeight="1"/>
    <row r="764" ht="15" customHeight="1"/>
    <row r="765" ht="15" customHeight="1"/>
    <row r="766" ht="15" customHeight="1"/>
    <row r="767" ht="15" customHeight="1"/>
    <row r="768" ht="15" customHeight="1"/>
    <row r="769" ht="15" customHeight="1"/>
    <row r="770" ht="15" customHeight="1"/>
    <row r="771" ht="15" customHeight="1"/>
    <row r="772" ht="15" customHeight="1"/>
    <row r="773" ht="15" customHeight="1"/>
    <row r="774" ht="15" customHeight="1"/>
    <row r="775" ht="15" customHeight="1"/>
    <row r="776" ht="15" customHeight="1"/>
    <row r="777" ht="15" customHeight="1"/>
    <row r="778" ht="15" customHeight="1"/>
    <row r="779" ht="15" customHeight="1"/>
    <row r="780" ht="15" customHeight="1"/>
    <row r="781" ht="15" customHeight="1"/>
    <row r="782" ht="15" customHeight="1"/>
    <row r="783" ht="15" customHeight="1"/>
    <row r="784" ht="15" customHeight="1"/>
    <row r="785" ht="15" customHeight="1"/>
    <row r="786" ht="15" customHeight="1"/>
    <row r="787" ht="15" customHeight="1"/>
    <row r="788" ht="15" customHeight="1"/>
    <row r="789" ht="15" customHeight="1"/>
    <row r="790" ht="15" customHeight="1"/>
    <row r="791" ht="15" customHeight="1"/>
    <row r="792" ht="15" customHeight="1"/>
    <row r="793" ht="15" customHeight="1"/>
    <row r="794" ht="15" customHeight="1"/>
    <row r="795" ht="15" customHeight="1"/>
    <row r="796" ht="15" customHeight="1"/>
    <row r="797" ht="15" customHeight="1"/>
    <row r="798" ht="15" customHeight="1"/>
    <row r="799" ht="15" customHeight="1"/>
    <row r="800" ht="15" customHeight="1"/>
    <row r="801" ht="15" customHeight="1"/>
    <row r="802" ht="15" customHeight="1"/>
    <row r="803" ht="15" customHeight="1"/>
    <row r="804" ht="15" customHeight="1"/>
    <row r="805" ht="15" customHeight="1"/>
    <row r="806" ht="15" customHeight="1"/>
    <row r="807" ht="15" customHeight="1"/>
    <row r="808" ht="15" customHeight="1"/>
    <row r="809" ht="15" customHeight="1"/>
    <row r="810" ht="15" customHeight="1"/>
    <row r="811" ht="15" customHeight="1"/>
    <row r="812" ht="15" customHeight="1"/>
    <row r="813" ht="15" customHeight="1"/>
    <row r="814" ht="15" customHeight="1"/>
    <row r="815" ht="15" customHeight="1"/>
    <row r="816" ht="15" customHeight="1"/>
    <row r="817" ht="15" customHeight="1"/>
    <row r="818" ht="15" customHeight="1"/>
    <row r="819" ht="15" customHeight="1"/>
    <row r="820" ht="15" customHeight="1"/>
    <row r="821" ht="15" customHeight="1"/>
    <row r="822" ht="15" customHeight="1"/>
    <row r="823" ht="15" customHeight="1"/>
    <row r="824" ht="15" customHeight="1"/>
    <row r="825" ht="15" customHeight="1"/>
    <row r="826" ht="15" customHeight="1"/>
    <row r="827" ht="15" customHeight="1"/>
    <row r="828" ht="15" customHeight="1"/>
    <row r="829" ht="15" customHeight="1"/>
    <row r="830" ht="15" customHeight="1"/>
    <row r="831" ht="15" customHeight="1"/>
    <row r="832" ht="15" customHeight="1"/>
    <row r="833" ht="15" customHeight="1"/>
    <row r="834" ht="15" customHeight="1"/>
    <row r="835" ht="15" customHeight="1"/>
    <row r="836" ht="15" customHeight="1"/>
    <row r="837" ht="15" customHeight="1"/>
    <row r="838" ht="15" customHeight="1"/>
    <row r="839" ht="15" customHeight="1"/>
    <row r="840" ht="15" customHeight="1"/>
    <row r="841" ht="15" customHeight="1"/>
    <row r="842" ht="15" customHeight="1"/>
    <row r="843" ht="15" customHeight="1"/>
    <row r="844" ht="15" customHeight="1"/>
    <row r="845" ht="15" customHeight="1"/>
    <row r="846" ht="15" customHeight="1"/>
    <row r="847" ht="15" customHeight="1"/>
    <row r="848" ht="15" customHeight="1"/>
    <row r="849" ht="15" customHeight="1"/>
    <row r="850" ht="15" customHeight="1"/>
    <row r="851" ht="15" customHeight="1"/>
    <row r="852" ht="15" customHeight="1"/>
    <row r="853" ht="15" customHeight="1"/>
    <row r="854" ht="15" customHeight="1"/>
    <row r="855" ht="15" customHeight="1"/>
    <row r="856" ht="15" customHeight="1"/>
    <row r="857" ht="15" customHeight="1"/>
    <row r="858" ht="15" customHeight="1"/>
    <row r="859" ht="15" customHeight="1"/>
    <row r="860" ht="15" customHeight="1"/>
    <row r="861" ht="15" customHeight="1"/>
    <row r="862" ht="15" customHeight="1"/>
    <row r="863" ht="15" customHeight="1"/>
    <row r="864" ht="15" customHeight="1"/>
    <row r="865" ht="15" customHeight="1"/>
    <row r="866" ht="15" customHeight="1"/>
    <row r="867" ht="15" customHeight="1"/>
    <row r="868" ht="15" customHeight="1"/>
    <row r="869" ht="15" customHeight="1"/>
    <row r="870" ht="15" customHeight="1"/>
    <row r="871" ht="15" customHeight="1"/>
    <row r="872" ht="15" customHeight="1"/>
    <row r="873" ht="15" customHeight="1"/>
    <row r="874" ht="15" customHeight="1"/>
    <row r="875" ht="15" customHeight="1"/>
    <row r="876" ht="15" customHeight="1"/>
    <row r="877" ht="15" customHeight="1"/>
    <row r="878" ht="15" customHeight="1"/>
    <row r="879" ht="15" customHeight="1"/>
    <row r="880" ht="15" customHeight="1"/>
    <row r="881" ht="15" customHeight="1"/>
    <row r="882" ht="15" customHeight="1"/>
    <row r="883" ht="15" customHeight="1"/>
    <row r="884" ht="15" customHeight="1"/>
    <row r="885" ht="15" customHeight="1"/>
    <row r="886" ht="15" customHeight="1"/>
    <row r="887" ht="15" customHeight="1"/>
    <row r="888" ht="15" customHeight="1"/>
    <row r="889" ht="15" customHeight="1"/>
    <row r="890" ht="15" customHeight="1"/>
    <row r="891" ht="15" customHeight="1"/>
    <row r="892" ht="15" customHeight="1"/>
    <row r="893" ht="15" customHeight="1"/>
    <row r="894" ht="15" customHeight="1"/>
    <row r="895" ht="15" customHeight="1"/>
    <row r="896" ht="15" customHeight="1"/>
    <row r="897" ht="15" customHeight="1"/>
    <row r="898" ht="15" customHeight="1"/>
    <row r="899" ht="15" customHeight="1"/>
    <row r="900" ht="15" customHeight="1"/>
    <row r="901" ht="15" customHeight="1"/>
    <row r="902" ht="15" customHeight="1"/>
    <row r="903" ht="15" customHeight="1"/>
    <row r="904" ht="15" customHeight="1"/>
    <row r="905" ht="15" customHeight="1"/>
    <row r="906" ht="15" customHeight="1"/>
    <row r="907" ht="15" customHeight="1"/>
    <row r="908" ht="15" customHeight="1"/>
    <row r="909" ht="15" customHeight="1"/>
    <row r="910" ht="15" customHeight="1"/>
    <row r="911" ht="15" customHeight="1"/>
    <row r="912" ht="15" customHeight="1"/>
    <row r="913" ht="15" customHeight="1"/>
    <row r="914" ht="15" customHeight="1"/>
    <row r="915" ht="15" customHeight="1"/>
    <row r="916" ht="15" customHeight="1"/>
    <row r="917" ht="15" customHeight="1"/>
    <row r="918" ht="15" customHeight="1"/>
    <row r="919" ht="15" customHeight="1"/>
    <row r="920" ht="15" customHeight="1"/>
    <row r="921" ht="15" customHeight="1"/>
    <row r="922" ht="15" customHeight="1"/>
    <row r="923" ht="15" customHeight="1"/>
    <row r="924" ht="15" customHeight="1"/>
    <row r="925" ht="15" customHeight="1"/>
    <row r="926" ht="15" customHeight="1"/>
    <row r="927" ht="15" customHeight="1"/>
    <row r="928" ht="15" customHeight="1"/>
    <row r="929" ht="15" customHeight="1"/>
    <row r="930" ht="15" customHeight="1"/>
    <row r="931" ht="15" customHeight="1"/>
    <row r="932" ht="15" customHeight="1"/>
    <row r="933" ht="15" customHeight="1"/>
    <row r="934" ht="15" customHeight="1"/>
    <row r="935" ht="15" customHeight="1"/>
    <row r="936" ht="15" customHeight="1"/>
    <row r="937" ht="15" customHeight="1"/>
    <row r="938" ht="15" customHeight="1"/>
    <row r="939" ht="15" customHeight="1"/>
    <row r="940" ht="15" customHeight="1"/>
    <row r="941" ht="15" customHeight="1"/>
    <row r="942" ht="15" customHeight="1"/>
    <row r="943" ht="15" customHeight="1"/>
    <row r="944" ht="15" customHeight="1"/>
    <row r="945" ht="15" customHeight="1"/>
    <row r="946" ht="15" customHeight="1"/>
    <row r="947" ht="15" customHeight="1"/>
    <row r="948" ht="15" customHeight="1"/>
    <row r="949" ht="15" customHeight="1"/>
    <row r="950" ht="15" customHeight="1"/>
    <row r="951" ht="15" customHeight="1"/>
    <row r="952" ht="15" customHeight="1"/>
    <row r="953" ht="15" customHeight="1"/>
    <row r="954" ht="15" customHeight="1"/>
    <row r="955" ht="15" customHeight="1"/>
    <row r="956" ht="15" customHeight="1"/>
    <row r="957" ht="15" customHeight="1"/>
    <row r="958" ht="15" customHeight="1"/>
    <row r="959" ht="15" customHeight="1"/>
    <row r="960" ht="15" customHeight="1"/>
    <row r="961" ht="15" customHeight="1"/>
    <row r="962" ht="15" customHeight="1"/>
    <row r="963" ht="15" customHeight="1"/>
    <row r="964" ht="15" customHeight="1"/>
    <row r="965" ht="15" customHeight="1"/>
    <row r="966" ht="15" customHeight="1"/>
    <row r="967" ht="15" customHeight="1"/>
    <row r="968" ht="15" customHeight="1"/>
    <row r="969" ht="15" customHeight="1"/>
    <row r="970" ht="15" customHeight="1"/>
    <row r="971" ht="15" customHeight="1"/>
    <row r="972" ht="15" customHeight="1"/>
    <row r="973" ht="15" customHeight="1"/>
    <row r="974" ht="15" customHeight="1"/>
    <row r="975" ht="15" customHeight="1"/>
    <row r="976" ht="15" customHeight="1"/>
    <row r="977" ht="15" customHeight="1"/>
    <row r="978" ht="15" customHeight="1"/>
    <row r="979" ht="15" customHeight="1"/>
    <row r="980" ht="15" customHeight="1"/>
    <row r="981" ht="15" customHeight="1"/>
    <row r="982" ht="15" customHeight="1"/>
    <row r="983" ht="15" customHeight="1"/>
    <row r="984" ht="15" customHeight="1"/>
    <row r="985" ht="15" customHeight="1"/>
    <row r="986" ht="15" customHeight="1"/>
    <row r="987" ht="15" customHeight="1"/>
    <row r="988" ht="15" customHeight="1"/>
    <row r="989" ht="15" customHeight="1"/>
    <row r="990" ht="15" customHeight="1"/>
    <row r="991" ht="15" customHeight="1"/>
    <row r="992" ht="15" customHeight="1"/>
    <row r="993" ht="15" customHeight="1"/>
    <row r="994" ht="15" customHeight="1"/>
    <row r="995" ht="15" customHeight="1"/>
    <row r="996" ht="15" customHeight="1"/>
    <row r="997" ht="15" customHeight="1"/>
    <row r="998" ht="15" customHeight="1"/>
    <row r="999" ht="15" customHeight="1"/>
    <row r="1000" ht="15" customHeight="1"/>
    <row r="1001" ht="15" customHeight="1"/>
    <row r="1002" ht="15" customHeight="1"/>
    <row r="1003" ht="15" customHeight="1"/>
    <row r="1004" ht="15" customHeight="1"/>
    <row r="1005" ht="15" customHeight="1"/>
    <row r="1006" ht="15" customHeight="1"/>
    <row r="1007" ht="15" customHeight="1"/>
    <row r="1008" ht="15" customHeight="1"/>
    <row r="1009" ht="15" customHeight="1"/>
    <row r="1010" ht="15" customHeight="1"/>
    <row r="1011" ht="15" customHeight="1"/>
    <row r="1012" ht="15" customHeight="1"/>
    <row r="1013" ht="15" customHeight="1"/>
    <row r="1014" ht="15" customHeight="1"/>
    <row r="1015" ht="15" customHeight="1"/>
    <row r="1016" ht="15" customHeight="1"/>
    <row r="1017" ht="15" customHeight="1"/>
    <row r="1018" ht="15" customHeight="1"/>
    <row r="1019" ht="15" customHeight="1"/>
    <row r="1020" ht="15" customHeight="1"/>
    <row r="1021" ht="15" customHeight="1"/>
    <row r="1022" ht="15" customHeight="1"/>
    <row r="1023" ht="15" customHeight="1"/>
    <row r="1024" ht="15" customHeight="1"/>
    <row r="1025" ht="15" customHeight="1"/>
    <row r="1026" ht="15" customHeight="1"/>
    <row r="1027" ht="15" customHeight="1"/>
    <row r="1028" ht="15" customHeight="1"/>
    <row r="1029" ht="15" customHeight="1"/>
    <row r="1030" ht="15" customHeight="1"/>
    <row r="1031" ht="15" customHeight="1"/>
    <row r="1032" ht="15" customHeight="1"/>
    <row r="1033" ht="15" customHeight="1"/>
    <row r="1034" ht="15" customHeight="1"/>
    <row r="1035" ht="15" customHeight="1"/>
    <row r="1036" ht="15" customHeight="1"/>
    <row r="1037" ht="15" customHeight="1"/>
    <row r="1038" ht="15" customHeight="1"/>
    <row r="1039" ht="15" customHeight="1"/>
    <row r="1040" ht="15" customHeight="1"/>
    <row r="1041" ht="15" customHeight="1"/>
    <row r="1042" ht="15" customHeight="1"/>
    <row r="1043" ht="15" customHeight="1"/>
    <row r="1044" ht="15" customHeight="1"/>
    <row r="1045" ht="15" customHeight="1"/>
    <row r="1046" ht="15" customHeight="1"/>
    <row r="1047" ht="15" customHeight="1"/>
    <row r="1048" ht="15" customHeight="1"/>
    <row r="1049" ht="15" customHeight="1"/>
    <row r="1050" ht="15" customHeight="1"/>
    <row r="1051" ht="15" customHeight="1"/>
    <row r="1052" ht="15" customHeight="1"/>
    <row r="1053" ht="15" customHeight="1"/>
    <row r="1054" ht="15" customHeight="1"/>
    <row r="1055" ht="15" customHeight="1"/>
    <row r="1056" ht="15" customHeight="1"/>
    <row r="1057" ht="15" customHeight="1"/>
    <row r="1058" ht="15" customHeight="1"/>
    <row r="1059" ht="15" customHeight="1"/>
    <row r="1060" ht="15" customHeight="1"/>
    <row r="1061" ht="15" customHeight="1"/>
    <row r="1062" ht="15" customHeight="1"/>
    <row r="1063" ht="15" customHeight="1"/>
    <row r="1064" ht="15" customHeight="1"/>
    <row r="1065" ht="15" customHeight="1"/>
    <row r="1066" ht="15" customHeight="1"/>
    <row r="1067" ht="15" customHeight="1"/>
    <row r="1068" ht="15" customHeight="1"/>
    <row r="1069" ht="15" customHeight="1"/>
    <row r="1070" ht="15" customHeight="1"/>
    <row r="1071" ht="15" customHeight="1"/>
    <row r="1072" ht="15" customHeight="1"/>
    <row r="1073" ht="15" customHeight="1"/>
    <row r="1074" ht="15" customHeight="1"/>
    <row r="1075" ht="15" customHeight="1"/>
    <row r="1076" ht="15" customHeight="1"/>
    <row r="1077" ht="15" customHeight="1"/>
    <row r="1078" ht="15" customHeight="1"/>
    <row r="1079" ht="15" customHeight="1"/>
    <row r="1080" ht="15" customHeight="1"/>
    <row r="1081" ht="15" customHeight="1"/>
    <row r="1082" ht="15" customHeight="1"/>
    <row r="1083" ht="15" customHeight="1"/>
    <row r="1084" ht="15" customHeight="1"/>
    <row r="1085" ht="15" customHeight="1"/>
    <row r="1086" ht="15" customHeight="1"/>
    <row r="1087" ht="15" customHeight="1"/>
    <row r="1088" ht="15" customHeight="1"/>
    <row r="1089" ht="15" customHeight="1"/>
    <row r="1090" ht="15" customHeight="1"/>
    <row r="1091" ht="15" customHeight="1"/>
    <row r="1092" ht="15" customHeight="1"/>
    <row r="1093" ht="15" customHeight="1"/>
    <row r="1094" ht="15" customHeight="1"/>
    <row r="1095" ht="15" customHeight="1"/>
    <row r="1096" ht="15" customHeight="1"/>
    <row r="1097" ht="15" customHeight="1"/>
    <row r="1098" ht="15" customHeight="1"/>
    <row r="1099" ht="15" customHeight="1"/>
    <row r="1100" ht="15" customHeight="1"/>
    <row r="1101" ht="15" customHeight="1"/>
    <row r="1102" ht="15" customHeight="1"/>
    <row r="1103" ht="15" customHeight="1"/>
    <row r="1104" ht="15" customHeight="1"/>
    <row r="1105" ht="15" customHeight="1"/>
    <row r="1106" ht="15" customHeight="1"/>
    <row r="1107" ht="15" customHeight="1"/>
    <row r="1108" ht="15" customHeight="1"/>
    <row r="1109" ht="15" customHeight="1"/>
    <row r="1110" ht="15" customHeight="1"/>
    <row r="1111" ht="15" customHeight="1"/>
    <row r="1112" ht="15" customHeight="1"/>
    <row r="1113" ht="15" customHeight="1"/>
    <row r="1114" ht="15" customHeight="1"/>
    <row r="1115" ht="15" customHeight="1"/>
    <row r="1116" ht="15" customHeight="1"/>
    <row r="1117" ht="15" customHeight="1"/>
    <row r="1118" ht="15" customHeight="1"/>
    <row r="1119" ht="15" customHeight="1"/>
    <row r="1120" ht="15" customHeight="1"/>
    <row r="1121" ht="15" customHeight="1"/>
    <row r="1122" ht="15" customHeight="1"/>
    <row r="1123" ht="15" customHeight="1"/>
    <row r="1124" ht="15" customHeight="1"/>
    <row r="1125" ht="15" customHeight="1"/>
    <row r="1126" ht="15" customHeight="1"/>
    <row r="1127" ht="15" customHeight="1"/>
    <row r="1128" ht="15" customHeight="1"/>
    <row r="1129" ht="15" customHeight="1"/>
    <row r="1130" ht="15" customHeight="1"/>
    <row r="1131" ht="15" customHeight="1"/>
    <row r="1132" ht="15" customHeight="1"/>
    <row r="1133" ht="15" customHeight="1"/>
    <row r="1134" ht="15" customHeight="1"/>
    <row r="1135" ht="15" customHeight="1"/>
    <row r="1136" ht="15" customHeight="1"/>
    <row r="1137" ht="15" customHeight="1"/>
    <row r="1138" ht="15" customHeight="1"/>
    <row r="1139" ht="15" customHeight="1"/>
    <row r="1140" ht="15" customHeight="1"/>
    <row r="1141" ht="15" customHeight="1"/>
    <row r="1142" ht="15" customHeight="1"/>
    <row r="1143" ht="15" customHeight="1"/>
    <row r="1144" ht="15" customHeight="1"/>
    <row r="1145" ht="15" customHeight="1"/>
    <row r="1146" ht="15" customHeight="1"/>
    <row r="1147" ht="15" customHeight="1"/>
    <row r="1148" ht="15" customHeight="1"/>
    <row r="1149" ht="15" customHeight="1"/>
    <row r="1150" ht="15" customHeight="1"/>
    <row r="1151" ht="15" customHeight="1"/>
    <row r="1152" ht="15" customHeight="1"/>
    <row r="1153" ht="15" customHeight="1"/>
    <row r="1154" ht="15" customHeight="1"/>
    <row r="1155" ht="15" customHeight="1"/>
    <row r="1156" ht="15" customHeight="1"/>
    <row r="1157" ht="15" customHeight="1"/>
    <row r="1158" ht="15" customHeight="1"/>
    <row r="1159" ht="15" customHeight="1"/>
    <row r="1160" ht="15" customHeight="1"/>
    <row r="1161" ht="15" customHeight="1"/>
    <row r="1162" ht="15" customHeight="1"/>
    <row r="1163" ht="15" customHeight="1"/>
    <row r="1164" ht="15" customHeight="1"/>
    <row r="1165" ht="15" customHeight="1"/>
    <row r="1166" ht="15" customHeight="1"/>
    <row r="1167" ht="15" customHeight="1"/>
    <row r="1168" ht="15" customHeight="1"/>
    <row r="1169" ht="15" customHeight="1"/>
    <row r="1170" ht="15" customHeight="1"/>
    <row r="1171" ht="15" customHeight="1"/>
    <row r="1172" ht="15" customHeight="1"/>
    <row r="1173" ht="15" customHeight="1"/>
    <row r="1174" ht="15" customHeight="1"/>
    <row r="1175" ht="15" customHeight="1"/>
    <row r="1176" ht="15" customHeight="1"/>
    <row r="1177" ht="15" customHeight="1"/>
    <row r="1178" ht="15" customHeight="1"/>
    <row r="1179" ht="15" customHeight="1"/>
    <row r="1180" ht="15" customHeight="1"/>
    <row r="1181" ht="15" customHeight="1"/>
    <row r="1182" ht="15" customHeight="1"/>
    <row r="1183" ht="15" customHeight="1"/>
    <row r="1184" ht="15" customHeight="1"/>
    <row r="1185" ht="15" customHeight="1"/>
    <row r="1186" ht="15" customHeight="1"/>
    <row r="1187" ht="15" customHeight="1"/>
    <row r="1188" ht="15" customHeight="1"/>
    <row r="1189" ht="15" customHeight="1"/>
    <row r="1190" ht="15" customHeight="1"/>
    <row r="1191" ht="15" customHeight="1"/>
    <row r="1192" ht="15" customHeight="1"/>
    <row r="1193" ht="15" customHeight="1"/>
    <row r="1194" ht="15" customHeight="1"/>
    <row r="1195" ht="15" customHeight="1"/>
    <row r="1196" ht="15" customHeight="1"/>
    <row r="1197" ht="15" customHeight="1"/>
    <row r="1198" ht="15" customHeight="1"/>
    <row r="1199" ht="15" customHeight="1"/>
    <row r="1200" ht="15" customHeight="1"/>
    <row r="1201" ht="15" customHeight="1"/>
    <row r="1202" ht="15" customHeight="1"/>
    <row r="1203" ht="15" customHeight="1"/>
    <row r="1204" ht="15" customHeight="1"/>
    <row r="1205" ht="15" customHeight="1"/>
    <row r="1206" ht="15" customHeight="1"/>
    <row r="1207" ht="15" customHeight="1"/>
    <row r="1208" ht="15" customHeight="1"/>
    <row r="1209" ht="15" customHeight="1"/>
    <row r="1210" ht="15" customHeight="1"/>
    <row r="1211" ht="15" customHeight="1"/>
    <row r="1212" ht="15" customHeight="1"/>
    <row r="1213" ht="15" customHeight="1"/>
    <row r="1214" ht="15" customHeight="1"/>
    <row r="1215" ht="15" customHeight="1"/>
    <row r="1216" ht="15" customHeight="1"/>
    <row r="1217" ht="15" customHeight="1"/>
    <row r="1218" ht="15" customHeight="1"/>
    <row r="1219" ht="15" customHeight="1"/>
    <row r="1220" ht="15" customHeight="1"/>
    <row r="1221" ht="15" customHeight="1"/>
    <row r="1222" ht="15" customHeight="1"/>
    <row r="1223" ht="15" customHeight="1"/>
    <row r="1224" ht="15" customHeight="1"/>
    <row r="1225" ht="15" customHeight="1"/>
    <row r="1226" ht="15" customHeight="1"/>
    <row r="1227" ht="15" customHeight="1"/>
    <row r="1228" ht="15" customHeight="1"/>
    <row r="1229" ht="15" customHeight="1"/>
    <row r="1230" ht="15" customHeight="1"/>
    <row r="1231" ht="15" customHeight="1"/>
    <row r="1232" ht="15" customHeight="1"/>
    <row r="1233" ht="15" customHeight="1"/>
    <row r="1234" ht="15" customHeight="1"/>
    <row r="1235" ht="15" customHeight="1"/>
    <row r="1236" ht="15" customHeight="1"/>
    <row r="1237" ht="15" customHeight="1"/>
    <row r="1238" ht="15" customHeight="1"/>
    <row r="1239" ht="15" customHeight="1"/>
    <row r="1240" ht="15" customHeight="1"/>
    <row r="1241" ht="15" customHeight="1"/>
    <row r="1242" ht="15" customHeight="1"/>
    <row r="1243" ht="15" customHeight="1"/>
    <row r="1244" ht="15" customHeight="1"/>
    <row r="1245" ht="15" customHeight="1"/>
    <row r="1246" ht="15" customHeight="1"/>
    <row r="1247" ht="15" customHeight="1"/>
    <row r="1248" ht="15" customHeight="1"/>
    <row r="1249" ht="15" customHeight="1"/>
    <row r="1250" ht="15" customHeight="1"/>
    <row r="1251" ht="15" customHeight="1"/>
    <row r="1252" ht="15" customHeight="1"/>
    <row r="1253" ht="15" customHeight="1"/>
    <row r="1254" ht="15" customHeight="1"/>
    <row r="1255" ht="15" customHeight="1"/>
    <row r="1256" ht="15" customHeight="1"/>
    <row r="1257" ht="15" customHeight="1"/>
    <row r="1258" ht="15" customHeight="1"/>
    <row r="1259" ht="15" customHeight="1"/>
    <row r="1260" ht="15" customHeight="1"/>
    <row r="1261" ht="15" customHeight="1"/>
    <row r="1262" ht="15" customHeight="1"/>
    <row r="1263" ht="15" customHeight="1"/>
    <row r="1264" ht="15" customHeight="1"/>
    <row r="1265" ht="15" customHeight="1"/>
    <row r="1266" ht="15" customHeight="1"/>
    <row r="1267" ht="15" customHeight="1"/>
    <row r="1268" ht="15" customHeight="1"/>
    <row r="1269" ht="15" customHeight="1"/>
    <row r="1270" ht="15" customHeight="1"/>
    <row r="1271" ht="15" customHeight="1"/>
    <row r="1272" ht="15" customHeight="1"/>
    <row r="1273" ht="15" customHeight="1"/>
    <row r="1274" ht="15" customHeight="1"/>
    <row r="1275" ht="15" customHeight="1"/>
    <row r="1276" ht="15" customHeight="1"/>
    <row r="1277" ht="15" customHeight="1"/>
    <row r="1278" ht="15" customHeight="1"/>
    <row r="1279" ht="15" customHeight="1"/>
    <row r="1280" ht="15" customHeight="1"/>
    <row r="1281" ht="15" customHeight="1"/>
    <row r="1282" ht="15" customHeight="1"/>
    <row r="1283" ht="15" customHeight="1"/>
    <row r="1284" ht="15" customHeight="1"/>
    <row r="1285" ht="15" customHeight="1"/>
    <row r="1286" ht="15" customHeight="1"/>
    <row r="1287" ht="15" customHeight="1"/>
    <row r="1288" ht="15" customHeight="1"/>
    <row r="1289" ht="15" customHeight="1"/>
    <row r="1290" ht="15" customHeight="1"/>
    <row r="1291" ht="15" customHeight="1"/>
    <row r="1292" ht="15" customHeight="1"/>
    <row r="1293" ht="15" customHeight="1"/>
    <row r="1294" ht="15" customHeight="1"/>
    <row r="1295" ht="15" customHeight="1"/>
    <row r="1296" ht="15" customHeight="1"/>
    <row r="1297" ht="15" customHeight="1"/>
    <row r="1298" ht="15" customHeight="1"/>
    <row r="1299" ht="15" customHeight="1"/>
    <row r="1300" ht="15" customHeight="1"/>
    <row r="1301" ht="15" customHeight="1"/>
    <row r="1302" ht="15" customHeight="1"/>
    <row r="1303" ht="15" customHeight="1"/>
    <row r="1304" ht="15" customHeight="1"/>
    <row r="1305" ht="15" customHeight="1"/>
    <row r="1306" ht="15" customHeight="1"/>
    <row r="1307" ht="15" customHeight="1"/>
    <row r="1308" ht="15" customHeight="1"/>
    <row r="1309" ht="15" customHeight="1"/>
    <row r="1310" ht="15" customHeight="1"/>
    <row r="1311" ht="15" customHeight="1"/>
    <row r="1312" ht="15" customHeight="1"/>
    <row r="1313" ht="15" customHeight="1"/>
    <row r="1314" ht="15" customHeight="1"/>
    <row r="1315" ht="15" customHeight="1"/>
    <row r="1316" ht="15" customHeight="1"/>
    <row r="1317" ht="15" customHeight="1"/>
    <row r="1318" ht="15" customHeight="1"/>
    <row r="1319" ht="15" customHeight="1"/>
    <row r="1320" ht="15" customHeight="1"/>
    <row r="1321" ht="15" customHeight="1"/>
    <row r="1322" ht="15" customHeight="1"/>
    <row r="1323" ht="15" customHeight="1"/>
    <row r="1324" ht="15" customHeight="1"/>
    <row r="1325" ht="15" customHeight="1"/>
    <row r="1326" ht="15" customHeight="1"/>
    <row r="1327" ht="15" customHeight="1"/>
    <row r="1328" ht="15" customHeight="1"/>
    <row r="1329" ht="15" customHeight="1"/>
    <row r="1330" ht="15" customHeight="1"/>
    <row r="1331" ht="15" customHeight="1"/>
    <row r="1332" ht="15" customHeight="1"/>
    <row r="1333" ht="15" customHeight="1"/>
    <row r="1334" ht="15" customHeight="1"/>
    <row r="1335" ht="15" customHeight="1"/>
    <row r="1336" ht="15" customHeight="1"/>
    <row r="1337" ht="15" customHeight="1"/>
    <row r="1338" ht="15" customHeight="1"/>
    <row r="1339" ht="15" customHeight="1"/>
    <row r="1340" ht="15" customHeight="1"/>
    <row r="1341" ht="15" customHeight="1"/>
    <row r="1342" ht="15" customHeight="1"/>
    <row r="1343" ht="15" customHeight="1"/>
    <row r="1344" ht="15" customHeight="1"/>
    <row r="1345" ht="15" customHeight="1"/>
    <row r="1346" ht="15" customHeight="1"/>
    <row r="1347" ht="15" customHeight="1"/>
    <row r="1348" ht="15" customHeight="1"/>
    <row r="1349" ht="15" customHeight="1"/>
    <row r="1350" ht="15" customHeight="1"/>
    <row r="1351" ht="15" customHeight="1"/>
    <row r="1352" ht="15" customHeight="1"/>
    <row r="1353" ht="15" customHeight="1"/>
    <row r="1354" ht="15" customHeight="1"/>
    <row r="1355" ht="15" customHeight="1"/>
    <row r="1356" ht="15" customHeight="1"/>
    <row r="1357" ht="15" customHeight="1"/>
    <row r="1358" ht="15" customHeight="1"/>
    <row r="1359" ht="15" customHeight="1"/>
    <row r="1360" ht="15" customHeight="1"/>
    <row r="1361" ht="15" customHeight="1"/>
    <row r="1362" ht="15" customHeight="1"/>
    <row r="1363" ht="15" customHeight="1"/>
    <row r="1364" ht="15" customHeight="1"/>
    <row r="1365" ht="15" customHeight="1"/>
    <row r="1366" ht="15" customHeight="1"/>
    <row r="1367" ht="15" customHeight="1"/>
    <row r="1368" ht="15" customHeight="1"/>
    <row r="1369" ht="15" customHeight="1"/>
    <row r="1370" ht="15" customHeight="1"/>
    <row r="1371" ht="15" customHeight="1"/>
    <row r="1372" ht="15" customHeight="1"/>
    <row r="1373" ht="15" customHeight="1"/>
    <row r="1374" ht="15" customHeight="1"/>
    <row r="1375" ht="15" customHeight="1"/>
    <row r="1376" ht="15" customHeight="1"/>
    <row r="1377" ht="15" customHeight="1"/>
    <row r="1378" ht="15" customHeight="1"/>
    <row r="1379" ht="15" customHeight="1"/>
    <row r="1380" ht="15" customHeight="1"/>
    <row r="1381" ht="15" customHeight="1"/>
    <row r="1382" ht="15" customHeight="1"/>
    <row r="1383" ht="15" customHeight="1"/>
    <row r="1384" ht="15" customHeight="1"/>
    <row r="1385" ht="15" customHeight="1"/>
    <row r="1386" ht="15" customHeight="1"/>
    <row r="1387" ht="15" customHeight="1"/>
    <row r="1388" ht="15" customHeight="1"/>
    <row r="1389" ht="15" customHeight="1"/>
    <row r="1390" ht="15" customHeight="1"/>
    <row r="1391" ht="15" customHeight="1"/>
    <row r="1392" ht="15" customHeight="1"/>
    <row r="1393" ht="15" customHeight="1"/>
    <row r="1394" ht="15" customHeight="1"/>
    <row r="1395" ht="15" customHeight="1"/>
    <row r="1396" ht="15" customHeight="1"/>
    <row r="1397" ht="15" customHeight="1"/>
    <row r="1398" ht="15" customHeight="1"/>
    <row r="1399" ht="15" customHeight="1"/>
    <row r="1400" ht="15" customHeight="1"/>
    <row r="1401" ht="15" customHeight="1"/>
    <row r="1402" ht="15" customHeight="1"/>
    <row r="1403" ht="15" customHeight="1"/>
    <row r="1404" ht="15" customHeight="1"/>
    <row r="1405" ht="15" customHeight="1"/>
    <row r="1406" ht="15" customHeight="1"/>
    <row r="1407" ht="15" customHeight="1"/>
    <row r="1408" ht="15" customHeight="1"/>
    <row r="1409" ht="15" customHeight="1"/>
    <row r="1410" ht="15" customHeight="1"/>
    <row r="1411" ht="15" customHeight="1"/>
    <row r="1412" ht="15" customHeight="1"/>
    <row r="1413" ht="15" customHeight="1"/>
    <row r="1414" ht="15" customHeight="1"/>
    <row r="1415" ht="15" customHeight="1"/>
    <row r="1416" ht="15" customHeight="1"/>
    <row r="1417" ht="15" customHeight="1"/>
    <row r="1418" ht="15" customHeight="1"/>
    <row r="1419" ht="15" customHeight="1"/>
    <row r="1420" ht="15" customHeight="1"/>
    <row r="1421" ht="15" customHeight="1"/>
    <row r="1422" ht="15" customHeight="1"/>
    <row r="1423" ht="15" customHeight="1"/>
    <row r="1424" ht="15" customHeight="1"/>
    <row r="1425" ht="15" customHeight="1"/>
    <row r="1426" ht="15" customHeight="1"/>
    <row r="1427" ht="15" customHeight="1"/>
    <row r="1428" ht="15" customHeight="1"/>
    <row r="1429" ht="15" customHeight="1"/>
    <row r="1430" ht="15" customHeight="1"/>
    <row r="1431" ht="15" customHeight="1"/>
    <row r="1432" ht="15" customHeight="1"/>
    <row r="1433" ht="15" customHeight="1"/>
    <row r="1434" ht="15" customHeight="1"/>
    <row r="1435" ht="15" customHeight="1"/>
    <row r="1436" ht="15" customHeight="1"/>
    <row r="1437" ht="15" customHeight="1"/>
    <row r="1438" ht="15" customHeight="1"/>
    <row r="1439" ht="15" customHeight="1"/>
    <row r="1440" ht="15" customHeight="1"/>
    <row r="1441" ht="15" customHeight="1"/>
    <row r="1442" ht="15" customHeight="1"/>
    <row r="1443" ht="15" customHeight="1"/>
    <row r="1444" ht="15" customHeight="1"/>
    <row r="1445" ht="15" customHeight="1"/>
    <row r="1446" ht="15" customHeight="1"/>
    <row r="1447" ht="15" customHeight="1"/>
    <row r="1448" ht="15" customHeight="1"/>
    <row r="1449" ht="15" customHeight="1"/>
    <row r="1450" ht="15" customHeight="1"/>
    <row r="1451" ht="15" customHeight="1"/>
    <row r="1452" ht="15" customHeight="1"/>
    <row r="1453" ht="15" customHeight="1"/>
    <row r="1454" ht="15" customHeight="1"/>
    <row r="1455" ht="15" customHeight="1"/>
    <row r="1456" ht="15" customHeight="1"/>
    <row r="1457" ht="15" customHeight="1"/>
    <row r="1458" ht="15" customHeight="1"/>
    <row r="1459" ht="15" customHeight="1"/>
    <row r="1460" ht="15" customHeight="1"/>
    <row r="1461" ht="15" customHeight="1"/>
    <row r="1462" ht="15" customHeight="1"/>
    <row r="1463" ht="15" customHeight="1"/>
    <row r="1464" ht="15" customHeight="1"/>
    <row r="1465" ht="15" customHeight="1"/>
    <row r="1466" ht="15" customHeight="1"/>
    <row r="1467" ht="15" customHeight="1"/>
    <row r="1468" ht="15" customHeight="1"/>
    <row r="1469" ht="15" customHeight="1"/>
    <row r="1470" ht="15" customHeight="1"/>
    <row r="1471" ht="15" customHeight="1"/>
    <row r="1472" ht="15" customHeight="1"/>
    <row r="1473" ht="15" customHeight="1"/>
    <row r="1474" ht="15" customHeight="1"/>
    <row r="1475" ht="15" customHeight="1"/>
    <row r="1476" ht="15" customHeight="1"/>
    <row r="1477" ht="15" customHeight="1"/>
    <row r="1478" ht="15" customHeight="1"/>
    <row r="1479" ht="15" customHeight="1"/>
    <row r="1480" ht="15" customHeight="1"/>
    <row r="1481" ht="15" customHeight="1"/>
    <row r="1482" ht="15" customHeight="1"/>
    <row r="1483" ht="15" customHeight="1"/>
    <row r="1484" ht="15" customHeight="1"/>
    <row r="1485" ht="15" customHeight="1"/>
    <row r="1486" ht="15" customHeight="1"/>
    <row r="1487" ht="15" customHeight="1"/>
    <row r="1488" ht="15" customHeight="1"/>
    <row r="1489" ht="15" customHeight="1"/>
    <row r="1490" ht="15" customHeight="1"/>
    <row r="1491" ht="15" customHeight="1"/>
    <row r="1492" ht="15" customHeight="1"/>
    <row r="1493" ht="15" customHeight="1"/>
    <row r="1494" ht="15" customHeight="1"/>
    <row r="1495" ht="15" customHeight="1"/>
    <row r="1496" ht="15" customHeight="1"/>
    <row r="1497" ht="15" customHeight="1"/>
    <row r="1498" ht="15" customHeight="1"/>
    <row r="1499" ht="15" customHeight="1"/>
    <row r="1500" ht="15" customHeight="1"/>
    <row r="1501" ht="15" customHeight="1"/>
    <row r="1502" ht="15" customHeight="1"/>
    <row r="1503" ht="15" customHeight="1"/>
    <row r="1504" ht="15" customHeight="1"/>
    <row r="1505" ht="15" customHeight="1"/>
    <row r="1506" ht="15" customHeight="1"/>
    <row r="1507" ht="15" customHeight="1"/>
    <row r="1508" ht="15" customHeight="1"/>
    <row r="1509" ht="15" customHeight="1"/>
    <row r="1510" ht="15" customHeight="1"/>
    <row r="1511" ht="15" customHeight="1"/>
    <row r="1512" ht="15" customHeight="1"/>
    <row r="1513" ht="15" customHeight="1"/>
    <row r="1514" ht="15" customHeight="1"/>
    <row r="1515" ht="15" customHeight="1"/>
    <row r="1516" ht="15" customHeight="1"/>
    <row r="1517" ht="15" customHeight="1"/>
    <row r="1518" ht="15" customHeight="1"/>
    <row r="1519" ht="15" customHeight="1"/>
    <row r="1520" ht="15" customHeight="1"/>
    <row r="1521" ht="15" customHeight="1"/>
    <row r="1522" ht="15" customHeight="1"/>
    <row r="1523" ht="15" customHeight="1"/>
    <row r="1524" ht="15" customHeight="1"/>
    <row r="1525" ht="15" customHeight="1"/>
    <row r="1526" ht="15" customHeight="1"/>
    <row r="1527" ht="15" customHeight="1"/>
    <row r="1528" ht="15" customHeight="1"/>
    <row r="1529" ht="15" customHeight="1"/>
    <row r="1530" ht="15" customHeight="1"/>
    <row r="1531" ht="15" customHeight="1"/>
    <row r="1532" ht="15" customHeight="1"/>
    <row r="1533" ht="15" customHeight="1"/>
    <row r="1534" ht="15" customHeight="1"/>
    <row r="1535" ht="15" customHeight="1"/>
    <row r="1536" ht="15" customHeight="1"/>
    <row r="1537" ht="15" customHeight="1"/>
    <row r="1538" ht="15" customHeight="1"/>
    <row r="1539" ht="15" customHeight="1"/>
    <row r="1540" ht="15" customHeight="1"/>
    <row r="1541" ht="15" customHeight="1"/>
    <row r="1542" ht="15" customHeight="1"/>
    <row r="1543" ht="15" customHeight="1"/>
    <row r="1544" ht="15" customHeight="1"/>
    <row r="1545" ht="15" customHeight="1"/>
    <row r="1546" ht="15" customHeight="1"/>
    <row r="1547" ht="15" customHeight="1"/>
    <row r="1548" ht="15" customHeight="1"/>
    <row r="1549" ht="15" customHeight="1"/>
    <row r="1550" ht="15" customHeight="1"/>
    <row r="1551" ht="15" customHeight="1"/>
    <row r="1552" ht="15" customHeight="1"/>
    <row r="1553" ht="15" customHeight="1"/>
    <row r="1554" ht="15" customHeight="1"/>
    <row r="1555" ht="15" customHeight="1"/>
    <row r="1556" ht="15" customHeight="1"/>
    <row r="1557" ht="15" customHeight="1"/>
    <row r="1558" ht="15" customHeight="1"/>
    <row r="1559" ht="15" customHeight="1"/>
    <row r="1560" ht="15" customHeight="1"/>
    <row r="1561" ht="15" customHeight="1"/>
    <row r="1562" ht="15" customHeight="1"/>
    <row r="1563" ht="15" customHeight="1"/>
    <row r="1564" ht="15" customHeight="1"/>
    <row r="1565" ht="15" customHeight="1"/>
    <row r="1566" ht="15" customHeight="1"/>
    <row r="1567" ht="15" customHeight="1"/>
    <row r="1568" ht="15" customHeight="1"/>
    <row r="1569" ht="15" customHeight="1"/>
    <row r="1570" ht="15" customHeight="1"/>
    <row r="1571" ht="15" customHeight="1"/>
    <row r="1572" ht="15" customHeight="1"/>
    <row r="1573" ht="15" customHeight="1"/>
    <row r="1574" ht="15" customHeight="1"/>
    <row r="1575" ht="15" customHeight="1"/>
    <row r="1576" ht="15" customHeight="1"/>
    <row r="1577" ht="15" customHeight="1"/>
    <row r="1578" ht="15" customHeight="1"/>
    <row r="1579" ht="15" customHeight="1"/>
    <row r="1580" ht="15" customHeight="1"/>
    <row r="1581" ht="15" customHeight="1"/>
    <row r="1582" ht="15" customHeight="1"/>
    <row r="1583" ht="15" customHeight="1"/>
    <row r="1584" ht="15" customHeight="1"/>
    <row r="1585" ht="15" customHeight="1"/>
    <row r="1586" ht="15" customHeight="1"/>
    <row r="1587" ht="15" customHeight="1"/>
    <row r="1588" ht="15" customHeight="1"/>
    <row r="1589" ht="15" customHeight="1"/>
    <row r="1590" ht="15" customHeight="1"/>
    <row r="1591" ht="15" customHeight="1"/>
    <row r="1592" ht="15" customHeight="1"/>
    <row r="1593" ht="15" customHeight="1"/>
    <row r="1594" ht="15" customHeight="1"/>
    <row r="1595" ht="15" customHeight="1"/>
    <row r="1596" ht="15" customHeight="1"/>
    <row r="1597" ht="15" customHeight="1"/>
    <row r="1598" ht="15" customHeight="1"/>
    <row r="1599" ht="15" customHeight="1"/>
    <row r="1600" ht="15" customHeight="1"/>
    <row r="1601" ht="15" customHeight="1"/>
    <row r="1602" ht="15" customHeight="1"/>
    <row r="1603" ht="15" customHeight="1"/>
    <row r="1604" ht="15" customHeight="1"/>
    <row r="1605" ht="15" customHeight="1"/>
    <row r="1606" ht="15" customHeight="1"/>
    <row r="1607" ht="15" customHeight="1"/>
    <row r="1608" ht="15" customHeight="1"/>
    <row r="1609" ht="15" customHeight="1"/>
    <row r="1610" ht="15" customHeight="1"/>
    <row r="1611" ht="15" customHeight="1"/>
    <row r="1612" ht="15" customHeight="1"/>
    <row r="1613" ht="15" customHeight="1"/>
    <row r="1614" ht="15" customHeight="1"/>
    <row r="1615" ht="15" customHeight="1"/>
    <row r="1616" ht="15" customHeight="1"/>
    <row r="1617" ht="15" customHeight="1"/>
    <row r="1618" ht="15" customHeight="1"/>
    <row r="1619" ht="15" customHeight="1"/>
    <row r="1620" ht="15" customHeight="1"/>
    <row r="1621" ht="15" customHeight="1"/>
    <row r="1622" ht="15" customHeight="1"/>
    <row r="1623" ht="15" customHeight="1"/>
    <row r="1624" ht="15" customHeight="1"/>
    <row r="1625" ht="15" customHeight="1"/>
    <row r="1626" ht="15" customHeight="1"/>
    <row r="1627" ht="15" customHeight="1"/>
    <row r="1628" ht="15" customHeight="1"/>
    <row r="1629" ht="15" customHeight="1"/>
    <row r="1630" ht="15" customHeight="1"/>
    <row r="1631" ht="15" customHeight="1"/>
    <row r="1632" ht="15" customHeight="1"/>
    <row r="1633" ht="15" customHeight="1"/>
    <row r="1634" ht="15" customHeight="1"/>
    <row r="1635" ht="15" customHeight="1"/>
    <row r="1636" ht="15" customHeight="1"/>
    <row r="1637" ht="15" customHeight="1"/>
    <row r="1638" ht="15" customHeight="1"/>
    <row r="1639" ht="15" customHeight="1"/>
    <row r="1640" ht="15" customHeight="1"/>
    <row r="1641" ht="15" customHeight="1"/>
    <row r="1642" ht="15" customHeight="1"/>
    <row r="1643" ht="15" customHeight="1"/>
    <row r="1644" ht="15" customHeight="1"/>
    <row r="1645" ht="15" customHeight="1"/>
    <row r="1646" ht="15" customHeight="1"/>
    <row r="1647" ht="15" customHeight="1"/>
    <row r="1648" ht="15" customHeight="1"/>
    <row r="1649" ht="15" customHeight="1"/>
    <row r="1650" ht="15" customHeight="1"/>
    <row r="1651" ht="15" customHeight="1"/>
    <row r="1652" ht="15" customHeight="1"/>
    <row r="1653" ht="15" customHeight="1"/>
    <row r="1654" ht="15" customHeight="1"/>
    <row r="1655" ht="15" customHeight="1"/>
    <row r="1656" ht="15" customHeight="1"/>
    <row r="1657" ht="15" customHeight="1"/>
    <row r="1658" ht="15" customHeight="1"/>
    <row r="1659" ht="15" customHeight="1"/>
    <row r="1660" ht="15" customHeight="1"/>
    <row r="1661" ht="15" customHeight="1"/>
    <row r="1662" ht="15" customHeight="1"/>
    <row r="1663" ht="15" customHeight="1"/>
    <row r="1664" ht="15" customHeight="1"/>
    <row r="1665" ht="15" customHeight="1"/>
    <row r="1666" ht="15" customHeight="1"/>
    <row r="1667" ht="15" customHeight="1"/>
    <row r="1668" ht="15" customHeight="1"/>
    <row r="1669" ht="15" customHeight="1"/>
    <row r="1670" ht="15" customHeight="1"/>
    <row r="1671" ht="15" customHeight="1"/>
    <row r="1672" ht="15" customHeight="1"/>
    <row r="1673" ht="15" customHeight="1"/>
    <row r="1674" ht="15" customHeight="1"/>
    <row r="1675" ht="15" customHeight="1"/>
    <row r="1676" ht="15" customHeight="1"/>
    <row r="1677" ht="15" customHeight="1"/>
    <row r="1678" ht="15" customHeight="1"/>
    <row r="1679" ht="15" customHeight="1"/>
    <row r="1680" ht="15" customHeight="1"/>
    <row r="1681" ht="15" customHeight="1"/>
    <row r="1682" ht="15" customHeight="1"/>
    <row r="1683" ht="15" customHeight="1"/>
    <row r="1684" ht="15" customHeight="1"/>
    <row r="1685" ht="15" customHeight="1"/>
    <row r="1686" ht="15" customHeight="1"/>
    <row r="1687" ht="15" customHeight="1"/>
    <row r="1688" ht="15" customHeight="1"/>
    <row r="1689" ht="15" customHeight="1"/>
    <row r="1690" ht="15" customHeight="1"/>
    <row r="1691" ht="15" customHeight="1"/>
    <row r="1692" ht="15" customHeight="1"/>
    <row r="1693" ht="15" customHeight="1"/>
    <row r="1694" ht="15" customHeight="1"/>
    <row r="1695" ht="15" customHeight="1"/>
    <row r="1696" ht="15" customHeight="1"/>
    <row r="1697" ht="15" customHeight="1"/>
    <row r="1698" ht="15" customHeight="1"/>
    <row r="1699" ht="15" customHeight="1"/>
    <row r="1700" ht="15" customHeight="1"/>
    <row r="1701" ht="15" customHeight="1"/>
    <row r="1702" ht="15" customHeight="1"/>
    <row r="1703" ht="15" customHeight="1"/>
    <row r="1704" ht="15" customHeight="1"/>
    <row r="1705" ht="15" customHeight="1"/>
    <row r="1706" ht="15" customHeight="1"/>
    <row r="1707" ht="15" customHeight="1"/>
    <row r="1708" ht="15" customHeight="1"/>
    <row r="1709" ht="15" customHeight="1"/>
    <row r="1710" ht="15" customHeight="1"/>
    <row r="1711" ht="15" customHeight="1"/>
    <row r="1712" ht="15" customHeight="1"/>
    <row r="1713" ht="15" customHeight="1"/>
    <row r="1714" ht="15" customHeight="1"/>
    <row r="1715" ht="15" customHeight="1"/>
    <row r="1716" ht="15" customHeight="1"/>
    <row r="1717" ht="15" customHeight="1"/>
    <row r="1718" ht="15" customHeight="1"/>
    <row r="1719" ht="15" customHeight="1"/>
    <row r="1720" ht="15" customHeight="1"/>
    <row r="1721" ht="15" customHeight="1"/>
    <row r="1722" ht="15" customHeight="1"/>
    <row r="1723" ht="15" customHeight="1"/>
    <row r="1724" ht="15" customHeight="1"/>
    <row r="1725" ht="15" customHeight="1"/>
    <row r="1726" ht="15" customHeight="1"/>
    <row r="1727" ht="15" customHeight="1"/>
    <row r="1728" ht="15" customHeight="1"/>
    <row r="1729" ht="15" customHeight="1"/>
    <row r="1730" ht="15" customHeight="1"/>
    <row r="1731" ht="15" customHeight="1"/>
    <row r="1732" ht="15" customHeight="1"/>
    <row r="1733" ht="15" customHeight="1"/>
    <row r="1734" ht="15" customHeight="1"/>
    <row r="1735" ht="15" customHeight="1"/>
    <row r="1736" ht="15" customHeight="1"/>
    <row r="1737" ht="15" customHeight="1"/>
    <row r="1738" ht="15" customHeight="1"/>
    <row r="1739" ht="15" customHeight="1"/>
    <row r="1740" ht="15" customHeight="1"/>
    <row r="1741" ht="15" customHeight="1"/>
    <row r="1742" ht="15" customHeight="1"/>
    <row r="1743" ht="15" customHeight="1"/>
    <row r="1744" ht="15" customHeight="1"/>
    <row r="1745" ht="15" customHeight="1"/>
    <row r="1746" ht="15" customHeight="1"/>
    <row r="1747" ht="15" customHeight="1"/>
    <row r="1748" ht="15" customHeight="1"/>
    <row r="1749" ht="15" customHeight="1"/>
    <row r="1750" ht="15" customHeight="1"/>
    <row r="1751" ht="15" customHeight="1"/>
    <row r="1752" ht="15" customHeight="1"/>
    <row r="1753" ht="15" customHeight="1"/>
    <row r="1754" ht="15" customHeight="1"/>
    <row r="1755" ht="15" customHeight="1"/>
    <row r="1756" ht="15" customHeight="1"/>
    <row r="1757" ht="15" customHeight="1"/>
    <row r="1758" ht="15" customHeight="1"/>
    <row r="1759" ht="15" customHeight="1"/>
    <row r="1760" ht="15" customHeight="1"/>
    <row r="1761" ht="15" customHeight="1"/>
    <row r="1762" ht="15" customHeight="1"/>
    <row r="1763" ht="15" customHeight="1"/>
    <row r="1764" ht="15" customHeight="1"/>
    <row r="1765" ht="15" customHeight="1"/>
    <row r="1766" ht="15" customHeight="1"/>
    <row r="1767" ht="15" customHeight="1"/>
    <row r="1768" ht="15" customHeight="1"/>
    <row r="1769" ht="15" customHeight="1"/>
    <row r="1770" ht="15" customHeight="1"/>
    <row r="1771" ht="15" customHeight="1"/>
    <row r="1772" ht="15" customHeight="1"/>
    <row r="1773" ht="15" customHeight="1"/>
    <row r="1774" ht="15" customHeight="1"/>
    <row r="1775" ht="15" customHeight="1"/>
    <row r="1776" ht="15" customHeight="1"/>
    <row r="1777" ht="15" customHeight="1"/>
    <row r="1778" ht="15" customHeight="1"/>
    <row r="1779" ht="15" customHeight="1"/>
    <row r="1780" ht="15" customHeight="1"/>
    <row r="1781" ht="15" customHeight="1"/>
    <row r="1782" ht="15" customHeight="1"/>
    <row r="1783" ht="15" customHeight="1"/>
    <row r="1784" ht="15" customHeight="1"/>
    <row r="1785" ht="15" customHeight="1"/>
    <row r="1786" ht="15" customHeight="1"/>
    <row r="1787" ht="15" customHeight="1"/>
    <row r="1788" ht="15" customHeight="1"/>
    <row r="1789" ht="15" customHeight="1"/>
    <row r="1790" ht="15" customHeight="1"/>
    <row r="1791" ht="15" customHeight="1"/>
    <row r="1792" ht="15" customHeight="1"/>
    <row r="1793" ht="15" customHeight="1"/>
    <row r="1794" ht="15" customHeight="1"/>
    <row r="1795" ht="15" customHeight="1"/>
    <row r="1796" ht="15" customHeight="1"/>
    <row r="1797" ht="15" customHeight="1"/>
    <row r="1798" ht="15" customHeight="1"/>
    <row r="1799" ht="15" customHeight="1"/>
    <row r="1800" ht="15" customHeight="1"/>
    <row r="1801" ht="15" customHeight="1"/>
    <row r="1802" ht="15" customHeight="1"/>
    <row r="1803" ht="15" customHeight="1"/>
    <row r="1804" ht="15" customHeight="1"/>
    <row r="1805" ht="15" customHeight="1"/>
    <row r="1806" ht="15" customHeight="1"/>
    <row r="1807" ht="15" customHeight="1"/>
    <row r="1808" ht="15" customHeight="1"/>
    <row r="1809" ht="15" customHeight="1"/>
    <row r="1810" ht="15" customHeight="1"/>
    <row r="1811" ht="15" customHeight="1"/>
    <row r="1812" ht="15" customHeight="1"/>
    <row r="1813" ht="15" customHeight="1"/>
    <row r="1814" ht="15" customHeight="1"/>
    <row r="1815" ht="15" customHeight="1"/>
    <row r="1816" ht="15" customHeight="1"/>
    <row r="1817" ht="15" customHeight="1"/>
    <row r="1818" ht="15" customHeight="1"/>
    <row r="1819" ht="15" customHeight="1"/>
    <row r="1820" ht="15" customHeight="1"/>
    <row r="1821" ht="15" customHeight="1"/>
    <row r="1822" ht="15" customHeight="1"/>
    <row r="1823" ht="15" customHeight="1"/>
    <row r="1824" ht="15" customHeight="1"/>
    <row r="1825" ht="15" customHeight="1"/>
    <row r="1826" ht="15" customHeight="1"/>
    <row r="1827" ht="15" customHeight="1"/>
    <row r="1828" ht="15" customHeight="1"/>
    <row r="1829" ht="15" customHeight="1"/>
    <row r="1830" ht="15" customHeight="1"/>
    <row r="1831" ht="15" customHeight="1"/>
    <row r="1832" ht="15" customHeight="1"/>
    <row r="1833" ht="15" customHeight="1"/>
    <row r="1834" ht="15" customHeight="1"/>
    <row r="1835" ht="15" customHeight="1"/>
    <row r="1836" ht="15" customHeight="1"/>
    <row r="1837" ht="15" customHeight="1"/>
    <row r="1838" ht="15" customHeight="1"/>
    <row r="1839" ht="15" customHeight="1"/>
    <row r="1840" ht="15" customHeight="1"/>
    <row r="1841" ht="15" customHeight="1"/>
    <row r="1842" ht="15" customHeight="1"/>
    <row r="1843" ht="15" customHeight="1"/>
    <row r="1844" ht="15" customHeight="1"/>
    <row r="1845" ht="15" customHeight="1"/>
    <row r="1846" ht="15" customHeight="1"/>
    <row r="1847" ht="15" customHeight="1"/>
    <row r="1848" ht="15" customHeight="1"/>
    <row r="1849" ht="15" customHeight="1"/>
    <row r="1850" ht="15" customHeight="1"/>
    <row r="1851" ht="15" customHeight="1"/>
    <row r="1852" ht="15" customHeight="1"/>
    <row r="1853" ht="15" customHeight="1"/>
    <row r="1854" ht="15" customHeight="1"/>
    <row r="1855" ht="15" customHeight="1"/>
    <row r="1856" ht="15" customHeight="1"/>
    <row r="1857" ht="15" customHeight="1"/>
    <row r="1858" ht="15" customHeight="1"/>
    <row r="1859" ht="15" customHeight="1"/>
    <row r="1860" ht="15" customHeight="1"/>
    <row r="1861" ht="15" customHeight="1"/>
    <row r="1862" ht="15" customHeight="1"/>
    <row r="1863" ht="15" customHeight="1"/>
    <row r="1864" ht="15" customHeight="1"/>
    <row r="1865" ht="15" customHeight="1"/>
    <row r="1866" ht="15" customHeight="1"/>
    <row r="1867" ht="15" customHeight="1"/>
    <row r="1868" ht="15" customHeight="1"/>
    <row r="1869" ht="15" customHeight="1"/>
    <row r="1870" ht="15" customHeight="1"/>
    <row r="1871" ht="15" customHeight="1"/>
    <row r="1872" ht="15" customHeight="1"/>
    <row r="1873" ht="15" customHeight="1"/>
    <row r="1874" ht="15" customHeight="1"/>
    <row r="1875" ht="15" customHeight="1"/>
    <row r="1876" ht="15" customHeight="1"/>
    <row r="1877" ht="15" customHeight="1"/>
    <row r="1878" ht="15" customHeight="1"/>
    <row r="1879" ht="15" customHeight="1"/>
    <row r="1880" ht="15" customHeight="1"/>
    <row r="1881" ht="15" customHeight="1"/>
    <row r="1882" ht="15" customHeight="1"/>
    <row r="1883" ht="15" customHeight="1"/>
    <row r="1884" ht="15" customHeight="1"/>
    <row r="1885" ht="15" customHeight="1"/>
    <row r="1886" ht="15" customHeight="1"/>
    <row r="1887" ht="15" customHeight="1"/>
    <row r="1888" ht="15" customHeight="1"/>
    <row r="1889" ht="15" customHeight="1"/>
    <row r="1890" ht="15" customHeight="1"/>
    <row r="1891" ht="15" customHeight="1"/>
    <row r="1892" ht="15" customHeight="1"/>
    <row r="1893" ht="15" customHeight="1"/>
    <row r="1894" ht="15" customHeight="1"/>
    <row r="1895" ht="15" customHeight="1"/>
    <row r="1896" ht="15" customHeight="1"/>
    <row r="1897" ht="15" customHeight="1"/>
    <row r="1898" ht="15" customHeight="1"/>
    <row r="1899" ht="15" customHeight="1"/>
    <row r="1900" ht="15" customHeight="1"/>
    <row r="1901" ht="15" customHeight="1"/>
    <row r="1902" ht="15" customHeight="1"/>
    <row r="1903" ht="15" customHeight="1"/>
    <row r="1904" ht="15" customHeight="1"/>
    <row r="1905" ht="15" customHeight="1"/>
    <row r="1906" ht="15" customHeight="1"/>
    <row r="1907" ht="15" customHeight="1"/>
    <row r="1908" ht="15" customHeight="1"/>
    <row r="1909" ht="15" customHeight="1"/>
    <row r="1910" ht="15" customHeight="1"/>
    <row r="1911" ht="15" customHeight="1"/>
    <row r="1912" ht="15" customHeight="1"/>
    <row r="1913" ht="15" customHeight="1"/>
    <row r="1914" ht="15" customHeight="1"/>
    <row r="1915" ht="15" customHeight="1"/>
    <row r="1916" ht="15" customHeight="1"/>
    <row r="1917" ht="15" customHeight="1"/>
    <row r="1918" ht="15" customHeight="1"/>
    <row r="1919" ht="15" customHeight="1"/>
    <row r="1920" ht="15" customHeight="1"/>
    <row r="1921" ht="15" customHeight="1"/>
    <row r="1922" ht="15" customHeight="1"/>
    <row r="1923" ht="15" customHeight="1"/>
    <row r="1924" ht="15" customHeight="1"/>
    <row r="1925" ht="15" customHeight="1"/>
    <row r="1926" ht="15" customHeight="1"/>
    <row r="1927" ht="15" customHeight="1"/>
    <row r="1928" ht="15" customHeight="1"/>
    <row r="1929" ht="15" customHeight="1"/>
    <row r="1930" ht="15" customHeight="1"/>
    <row r="1931" ht="15" customHeight="1"/>
    <row r="1932" ht="15" customHeight="1"/>
    <row r="1933" ht="15" customHeight="1"/>
    <row r="1934" ht="15" customHeight="1"/>
    <row r="1935" ht="15" customHeight="1"/>
    <row r="1936" ht="15" customHeight="1"/>
    <row r="1937" ht="15" customHeight="1"/>
    <row r="1938" ht="15" customHeight="1"/>
    <row r="1939" ht="15" customHeight="1"/>
    <row r="1940" ht="15" customHeight="1"/>
    <row r="1941" ht="15" customHeight="1"/>
    <row r="1942" ht="15" customHeight="1"/>
    <row r="1943" ht="15" customHeight="1"/>
    <row r="1944" ht="15" customHeight="1"/>
    <row r="1945" ht="15" customHeight="1"/>
    <row r="1946" ht="15" customHeight="1"/>
    <row r="1947" ht="15" customHeight="1"/>
    <row r="1948" ht="15" customHeight="1"/>
    <row r="1949" ht="15" customHeight="1"/>
    <row r="1950" ht="15" customHeight="1"/>
    <row r="1951" ht="15" customHeight="1"/>
    <row r="1952" ht="15" customHeight="1"/>
    <row r="1953" ht="15" customHeight="1"/>
    <row r="1954" ht="15" customHeight="1"/>
    <row r="1955" ht="15" customHeight="1"/>
    <row r="1956" ht="15" customHeight="1"/>
    <row r="1957" ht="15" customHeight="1"/>
    <row r="1958" ht="15" customHeight="1"/>
    <row r="1959" ht="15" customHeight="1"/>
    <row r="1960" ht="15" customHeight="1"/>
    <row r="1961" ht="15" customHeight="1"/>
    <row r="1962" ht="15" customHeight="1"/>
    <row r="1963" ht="15" customHeight="1"/>
    <row r="1964" ht="15" customHeight="1"/>
    <row r="1965" ht="15" customHeight="1"/>
    <row r="1966" ht="15" customHeight="1"/>
    <row r="1967" ht="15" customHeight="1"/>
    <row r="1968" ht="15" customHeight="1"/>
    <row r="1969" ht="15" customHeight="1"/>
    <row r="1970" ht="15" customHeight="1"/>
    <row r="1971" ht="15" customHeight="1"/>
    <row r="1972" ht="15" customHeight="1"/>
    <row r="1973" ht="15" customHeight="1"/>
    <row r="1974" ht="15" customHeight="1"/>
    <row r="1975" ht="15" customHeight="1"/>
    <row r="1976" ht="15" customHeight="1"/>
    <row r="1977" ht="15" customHeight="1"/>
    <row r="1978" ht="15" customHeight="1"/>
    <row r="1979" ht="15" customHeight="1"/>
    <row r="1980" ht="15" customHeight="1"/>
    <row r="1981" ht="15" customHeight="1"/>
    <row r="1982" ht="15" customHeight="1"/>
    <row r="1983" ht="15" customHeight="1"/>
    <row r="1984" ht="15" customHeight="1"/>
    <row r="1985" ht="15" customHeight="1"/>
    <row r="1986" ht="15" customHeight="1"/>
    <row r="1987" ht="15" customHeight="1"/>
    <row r="1988" ht="15" customHeight="1"/>
    <row r="1989" ht="15" customHeight="1"/>
    <row r="1990" ht="15" customHeight="1"/>
    <row r="1991" ht="15" customHeight="1"/>
    <row r="1992" ht="15" customHeight="1"/>
    <row r="1993" ht="15" customHeight="1"/>
    <row r="1994" ht="15" customHeight="1"/>
    <row r="1995" ht="15" customHeight="1"/>
    <row r="1996" ht="15" customHeight="1"/>
    <row r="1997" ht="15" customHeight="1"/>
    <row r="1998" ht="15" customHeight="1"/>
    <row r="1999" ht="15" customHeight="1"/>
    <row r="2000" ht="15" customHeight="1"/>
    <row r="2001" ht="15" customHeight="1"/>
    <row r="2002" ht="15" customHeight="1"/>
    <row r="2003" ht="15" customHeight="1"/>
    <row r="2004" ht="15" customHeight="1"/>
    <row r="2005" ht="15" customHeight="1"/>
    <row r="2006" ht="15" customHeight="1"/>
    <row r="2007" ht="15" customHeight="1"/>
    <row r="2008" ht="15" customHeight="1"/>
    <row r="2009" ht="15" customHeight="1"/>
    <row r="2010" ht="15" customHeight="1"/>
    <row r="2011" ht="15" customHeight="1"/>
    <row r="2012" ht="15" customHeight="1"/>
    <row r="2013" ht="15" customHeight="1"/>
    <row r="2014" ht="15" customHeight="1"/>
    <row r="2015" ht="15" customHeight="1"/>
    <row r="2016" ht="15" customHeight="1"/>
    <row r="2017" ht="15" customHeight="1"/>
    <row r="2018" ht="15" customHeight="1"/>
    <row r="2019" ht="15" customHeight="1"/>
    <row r="2020" ht="15" customHeight="1"/>
    <row r="2021" ht="15" customHeight="1"/>
    <row r="2022" ht="15" customHeight="1"/>
    <row r="2023" ht="15" customHeight="1"/>
    <row r="2024" ht="15" customHeight="1"/>
    <row r="2025" ht="15" customHeight="1"/>
    <row r="2026" ht="15" customHeight="1"/>
    <row r="2027" ht="15" customHeight="1"/>
    <row r="2028" ht="15" customHeight="1"/>
    <row r="2029" ht="15" customHeight="1"/>
    <row r="2030" ht="15" customHeight="1"/>
    <row r="2031" ht="15" customHeight="1"/>
    <row r="2032" ht="15" customHeight="1"/>
    <row r="2033" ht="15" customHeight="1"/>
    <row r="2034" ht="15" customHeight="1"/>
    <row r="2035" ht="15" customHeight="1"/>
    <row r="2036" ht="15" customHeight="1"/>
    <row r="2037" ht="15" customHeight="1"/>
    <row r="2038" ht="15" customHeight="1"/>
    <row r="2039" ht="15" customHeight="1"/>
    <row r="2040" ht="15" customHeight="1"/>
    <row r="2041" ht="15" customHeight="1"/>
    <row r="2042" ht="15" customHeight="1"/>
    <row r="2043" ht="15" customHeight="1"/>
    <row r="2044" ht="15" customHeight="1"/>
    <row r="2045" ht="15" customHeight="1"/>
    <row r="2046" ht="15" customHeight="1"/>
    <row r="2047" ht="15" customHeight="1"/>
    <row r="2048" ht="15" customHeight="1"/>
    <row r="2049" ht="15" customHeight="1"/>
    <row r="2050" ht="15" customHeight="1"/>
    <row r="2051" ht="15" customHeight="1"/>
    <row r="2052" ht="15" customHeight="1"/>
    <row r="2053" ht="15" customHeight="1"/>
    <row r="2054" ht="15" customHeight="1"/>
    <row r="2055" ht="15" customHeight="1"/>
    <row r="2056" ht="15" customHeight="1"/>
    <row r="2057" ht="15" customHeight="1"/>
    <row r="2058" ht="15" customHeight="1"/>
    <row r="2059" ht="15" customHeight="1"/>
    <row r="2060" ht="15" customHeight="1"/>
    <row r="2061" ht="15" customHeight="1"/>
    <row r="2062" ht="15" customHeight="1"/>
    <row r="2063" ht="15" customHeight="1"/>
    <row r="2064" ht="15" customHeight="1"/>
    <row r="2065" ht="15" customHeight="1"/>
    <row r="2066" ht="15" customHeight="1"/>
    <row r="2067" ht="15" customHeight="1"/>
    <row r="2068" ht="15" customHeight="1"/>
    <row r="2069" ht="15" customHeight="1"/>
    <row r="2070" ht="15" customHeight="1"/>
    <row r="2071" ht="15" customHeight="1"/>
    <row r="2072" ht="15" customHeight="1"/>
    <row r="2073" ht="15" customHeight="1"/>
    <row r="2074" ht="15" customHeight="1"/>
    <row r="2075" ht="15" customHeight="1"/>
    <row r="2076" ht="15" customHeight="1"/>
    <row r="2077" ht="15" customHeight="1"/>
    <row r="2078" ht="15" customHeight="1"/>
    <row r="2079" ht="15" customHeight="1"/>
    <row r="2080" ht="15" customHeight="1"/>
    <row r="2081" ht="15" customHeight="1"/>
    <row r="2082" ht="15" customHeight="1"/>
    <row r="2083" ht="15" customHeight="1"/>
    <row r="2084" ht="15" customHeight="1"/>
    <row r="2085" ht="15" customHeight="1"/>
    <row r="2086" ht="15" customHeight="1"/>
    <row r="2087" ht="15" customHeight="1"/>
    <row r="2088" ht="15" customHeight="1"/>
    <row r="2089" ht="15" customHeight="1"/>
    <row r="2090" ht="15" customHeight="1"/>
    <row r="2091" ht="15" customHeight="1"/>
    <row r="2092" ht="15" customHeight="1"/>
    <row r="2093" ht="15" customHeight="1"/>
    <row r="2094" ht="15" customHeight="1"/>
    <row r="2095" ht="15" customHeight="1"/>
    <row r="2096" ht="15" customHeight="1"/>
    <row r="2097" ht="15" customHeight="1"/>
    <row r="2098" ht="15" customHeight="1"/>
    <row r="2099" ht="15" customHeight="1"/>
    <row r="2100" ht="15" customHeight="1"/>
    <row r="2101" ht="15" customHeight="1"/>
    <row r="2102" ht="15" customHeight="1"/>
    <row r="2103" ht="15" customHeight="1"/>
    <row r="2104" ht="15" customHeight="1"/>
    <row r="2105" ht="15" customHeight="1"/>
    <row r="2106" ht="15" customHeight="1"/>
    <row r="2107" ht="15" customHeight="1"/>
    <row r="2108" ht="15" customHeight="1"/>
    <row r="2109" ht="15" customHeight="1"/>
    <row r="2110" ht="15" customHeight="1"/>
    <row r="2111" ht="15" customHeight="1"/>
    <row r="2112" ht="15" customHeight="1"/>
    <row r="2113" ht="15" customHeight="1"/>
    <row r="2114" ht="15" customHeight="1"/>
    <row r="2115" ht="15" customHeight="1"/>
    <row r="2116" ht="15" customHeight="1"/>
    <row r="2117" ht="15" customHeight="1"/>
    <row r="2118" ht="15" customHeight="1"/>
    <row r="2119" ht="15" customHeight="1"/>
    <row r="2120" ht="15" customHeight="1"/>
    <row r="2121" ht="15" customHeight="1"/>
    <row r="2122" ht="15" customHeight="1"/>
    <row r="2123" ht="15" customHeight="1"/>
    <row r="2124" ht="15" customHeight="1"/>
    <row r="2125" ht="15" customHeight="1"/>
    <row r="2126" ht="15" customHeight="1"/>
    <row r="2127" ht="15" customHeight="1"/>
    <row r="2128" ht="15" customHeight="1"/>
    <row r="2129" ht="15" customHeight="1"/>
    <row r="2130" ht="15" customHeight="1"/>
    <row r="2131" ht="15" customHeight="1"/>
    <row r="2132" ht="15" customHeight="1"/>
    <row r="2133" ht="15" customHeight="1"/>
    <row r="2134" ht="15" customHeight="1"/>
    <row r="2135" ht="15" customHeight="1"/>
    <row r="2136" ht="15" customHeight="1"/>
    <row r="2137" ht="15" customHeight="1"/>
    <row r="2138" ht="15" customHeight="1"/>
    <row r="2139" ht="15" customHeight="1"/>
    <row r="2140" ht="15" customHeight="1"/>
    <row r="2141" ht="15" customHeight="1"/>
    <row r="2142" ht="15" customHeight="1"/>
    <row r="2143" ht="15" customHeight="1"/>
    <row r="2144" ht="15" customHeight="1"/>
    <row r="2145" ht="15" customHeight="1"/>
    <row r="2146" ht="15" customHeight="1"/>
    <row r="2147" ht="15" customHeight="1"/>
    <row r="2148" ht="15" customHeight="1"/>
    <row r="2149" ht="15" customHeight="1"/>
    <row r="2150" ht="15" customHeight="1"/>
    <row r="2151" ht="15" customHeight="1"/>
    <row r="2152" ht="15" customHeight="1"/>
    <row r="2153" ht="15" customHeight="1"/>
    <row r="2154" ht="15" customHeight="1"/>
    <row r="2155" ht="15" customHeight="1"/>
    <row r="2156" ht="15" customHeight="1"/>
    <row r="2157" ht="15" customHeight="1"/>
    <row r="2158" ht="15" customHeight="1"/>
    <row r="2159" ht="15" customHeight="1"/>
    <row r="2160" ht="15" customHeight="1"/>
    <row r="2161" ht="15" customHeight="1"/>
    <row r="2162" ht="15" customHeight="1"/>
    <row r="2163" ht="15" customHeight="1"/>
    <row r="2164" ht="15" customHeight="1"/>
    <row r="2165" ht="15" customHeight="1"/>
    <row r="2166" ht="15" customHeight="1"/>
    <row r="2167" ht="15" customHeight="1"/>
    <row r="2168" ht="15" customHeight="1"/>
    <row r="2169" ht="15" customHeight="1"/>
    <row r="2170" ht="15" customHeight="1"/>
    <row r="2171" ht="15" customHeight="1"/>
    <row r="2172" ht="15" customHeight="1"/>
    <row r="2173" ht="15" customHeight="1"/>
    <row r="2174" ht="15" customHeight="1"/>
    <row r="2175" ht="15" customHeight="1"/>
    <row r="2176" ht="15" customHeight="1"/>
    <row r="2177" ht="15" customHeight="1"/>
    <row r="2178" ht="15" customHeight="1"/>
    <row r="2179" ht="15" customHeight="1"/>
    <row r="2180" ht="15" customHeight="1"/>
    <row r="2181" ht="15" customHeight="1"/>
    <row r="2182" ht="15" customHeight="1"/>
    <row r="2183" ht="15" customHeight="1"/>
    <row r="2184" ht="15" customHeight="1"/>
    <row r="2185" ht="15" customHeight="1"/>
    <row r="2186" ht="15" customHeight="1"/>
    <row r="2187" ht="15" customHeight="1"/>
    <row r="2188" ht="15" customHeight="1"/>
    <row r="2189" ht="15" customHeight="1"/>
    <row r="2190" ht="15" customHeight="1"/>
    <row r="2191" ht="15" customHeight="1"/>
    <row r="2192" ht="15" customHeight="1"/>
    <row r="2193" ht="15" customHeight="1"/>
    <row r="2194" ht="15" customHeight="1"/>
    <row r="2195" ht="15" customHeight="1"/>
    <row r="2196" ht="15" customHeight="1"/>
    <row r="2197" ht="15" customHeight="1"/>
    <row r="2198" ht="15" customHeight="1"/>
    <row r="2199" ht="15" customHeight="1"/>
    <row r="2200" ht="15" customHeight="1"/>
    <row r="2201" ht="15" customHeight="1"/>
    <row r="2202" ht="15" customHeight="1"/>
    <row r="2203" ht="15" customHeight="1"/>
    <row r="2204" ht="15" customHeight="1"/>
    <row r="2205" ht="15" customHeight="1"/>
    <row r="2206" ht="15" customHeight="1"/>
    <row r="2207" ht="15" customHeight="1"/>
    <row r="2208" ht="15" customHeight="1"/>
    <row r="2209" ht="15" customHeight="1"/>
    <row r="2210" ht="15" customHeight="1"/>
    <row r="2211" ht="15" customHeight="1"/>
    <row r="2212" ht="15" customHeight="1"/>
    <row r="2213" ht="15" customHeight="1"/>
    <row r="2214" ht="15" customHeight="1"/>
    <row r="2215" ht="15" customHeight="1"/>
    <row r="2216" ht="15" customHeight="1"/>
    <row r="2217" ht="15" customHeight="1"/>
    <row r="2218" ht="15" customHeight="1"/>
    <row r="2219" ht="15" customHeight="1"/>
    <row r="2220" ht="15" customHeight="1"/>
    <row r="2221" ht="15" customHeight="1"/>
    <row r="2222" ht="15" customHeight="1"/>
    <row r="2223" ht="15" customHeight="1"/>
    <row r="2224" ht="15" customHeight="1"/>
    <row r="2225" ht="15" customHeight="1"/>
    <row r="2226" ht="15" customHeight="1"/>
    <row r="2227" ht="15" customHeight="1"/>
    <row r="2228" ht="15" customHeight="1"/>
    <row r="2229" ht="15" customHeight="1"/>
    <row r="2230" ht="15" customHeight="1"/>
    <row r="2231" ht="15" customHeight="1"/>
    <row r="2232" ht="15" customHeight="1"/>
    <row r="2233" ht="15" customHeight="1"/>
    <row r="2234" ht="15" customHeight="1"/>
    <row r="2235" ht="15" customHeight="1"/>
    <row r="2236" ht="15" customHeight="1"/>
    <row r="2237" ht="15" customHeight="1"/>
    <row r="2238" ht="15" customHeight="1"/>
    <row r="2239" ht="15" customHeight="1"/>
    <row r="2240" ht="15" customHeight="1"/>
    <row r="2241" ht="15" customHeight="1"/>
    <row r="2242" ht="15" customHeight="1"/>
    <row r="2243" ht="15" customHeight="1"/>
    <row r="2244" ht="15" customHeight="1"/>
    <row r="2245" ht="15" customHeight="1"/>
    <row r="2246" ht="15" customHeight="1"/>
    <row r="2247" ht="15" customHeight="1"/>
    <row r="2248" ht="15" customHeight="1"/>
    <row r="2249" ht="15" customHeight="1"/>
    <row r="2250" ht="15" customHeight="1"/>
    <row r="2251" ht="15" customHeight="1"/>
    <row r="2252" ht="15" customHeight="1"/>
    <row r="2253" ht="15" customHeight="1"/>
    <row r="2254" ht="15" customHeight="1"/>
    <row r="2255" ht="15" customHeight="1"/>
    <row r="2256" ht="15" customHeight="1"/>
    <row r="2257" ht="15" customHeight="1"/>
    <row r="2258" ht="15" customHeight="1"/>
    <row r="2259" ht="15" customHeight="1"/>
    <row r="2260" ht="15" customHeight="1"/>
    <row r="2261" ht="15" customHeight="1"/>
    <row r="2262" ht="15" customHeight="1"/>
    <row r="2263" ht="15" customHeight="1"/>
    <row r="2264" ht="15" customHeight="1"/>
    <row r="2265" ht="15" customHeight="1"/>
    <row r="2266" ht="15" customHeight="1"/>
    <row r="2267" ht="15" customHeight="1"/>
    <row r="2268" ht="15" customHeight="1"/>
    <row r="2269" ht="15" customHeight="1"/>
    <row r="2270" ht="15" customHeight="1"/>
    <row r="2271" ht="15" customHeight="1"/>
    <row r="2272" ht="15" customHeight="1"/>
    <row r="2273" ht="15" customHeight="1"/>
    <row r="2274" ht="15" customHeight="1"/>
    <row r="2275" ht="15" customHeight="1"/>
    <row r="2276" ht="15" customHeight="1"/>
    <row r="2277" ht="15" customHeight="1"/>
    <row r="2278" ht="15" customHeight="1"/>
    <row r="2279" ht="15" customHeight="1"/>
    <row r="2280" ht="15" customHeight="1"/>
    <row r="2281" ht="15" customHeight="1"/>
    <row r="2282" ht="15" customHeight="1"/>
    <row r="2283" ht="15" customHeight="1"/>
    <row r="2284" ht="15" customHeight="1"/>
    <row r="2285" ht="15" customHeight="1"/>
    <row r="2286" ht="15" customHeight="1"/>
    <row r="2287" ht="15" customHeight="1"/>
    <row r="2288" ht="15" customHeight="1"/>
    <row r="2289" ht="15" customHeight="1"/>
    <row r="2290" ht="15" customHeight="1"/>
    <row r="2291" ht="15" customHeight="1"/>
    <row r="2292" ht="15" customHeight="1"/>
    <row r="2293" ht="15" customHeight="1"/>
    <row r="2294" ht="15" customHeight="1"/>
    <row r="2295" ht="15" customHeight="1"/>
    <row r="2296" ht="15" customHeight="1"/>
    <row r="2297" ht="15" customHeight="1"/>
    <row r="2298" ht="15" customHeight="1"/>
    <row r="2299" ht="15" customHeight="1"/>
    <row r="2300" ht="15" customHeight="1"/>
    <row r="2301" ht="15" customHeight="1"/>
    <row r="2302" ht="15" customHeight="1"/>
    <row r="2303" ht="15" customHeight="1"/>
    <row r="2304" ht="15" customHeight="1"/>
    <row r="2305" ht="15" customHeight="1"/>
    <row r="2306" ht="15" customHeight="1"/>
    <row r="2307" ht="15" customHeight="1"/>
    <row r="2308" ht="15" customHeight="1"/>
    <row r="2309" ht="15" customHeight="1"/>
    <row r="2310" ht="15" customHeight="1"/>
    <row r="2311" ht="15" customHeight="1"/>
    <row r="2312" ht="15" customHeight="1"/>
    <row r="2313" ht="15" customHeight="1"/>
    <row r="2314" ht="15" customHeight="1"/>
    <row r="2315" ht="15" customHeight="1"/>
    <row r="2316" ht="15" customHeight="1"/>
    <row r="2317" ht="15" customHeight="1"/>
    <row r="2318" ht="15" customHeight="1"/>
    <row r="2319" ht="15" customHeight="1"/>
    <row r="2320" ht="15" customHeight="1"/>
    <row r="2321" ht="15" customHeight="1"/>
    <row r="2322" ht="15" customHeight="1"/>
    <row r="2323" ht="15" customHeight="1"/>
    <row r="2324" ht="15" customHeight="1"/>
    <row r="2325" ht="15" customHeight="1"/>
    <row r="2326" ht="15" customHeight="1"/>
    <row r="2327" ht="15" customHeight="1"/>
    <row r="2328" ht="15" customHeight="1"/>
    <row r="2329" ht="15" customHeight="1"/>
    <row r="2330" ht="15" customHeight="1"/>
    <row r="2331" ht="15" customHeight="1"/>
    <row r="2332" ht="15" customHeight="1"/>
    <row r="2333" ht="15" customHeight="1"/>
    <row r="2334" ht="15" customHeight="1"/>
    <row r="2335" ht="15" customHeight="1"/>
    <row r="2336" ht="15" customHeight="1"/>
    <row r="2337" ht="15" customHeight="1"/>
    <row r="2338" ht="15" customHeight="1"/>
    <row r="2339" ht="15" customHeight="1"/>
    <row r="2340" ht="15" customHeight="1"/>
    <row r="2341" ht="15" customHeight="1"/>
    <row r="2342" ht="15" customHeight="1"/>
    <row r="2343" ht="15" customHeight="1"/>
    <row r="2344" ht="15" customHeight="1"/>
    <row r="2345" ht="15" customHeight="1"/>
    <row r="2346" ht="15" customHeight="1"/>
    <row r="2347" ht="15" customHeight="1"/>
    <row r="2348" ht="15" customHeight="1"/>
    <row r="2349" ht="15" customHeight="1"/>
    <row r="2350" ht="15" customHeight="1"/>
    <row r="2351" ht="15" customHeight="1"/>
    <row r="2352" ht="15" customHeight="1"/>
    <row r="2353" ht="15" customHeight="1"/>
    <row r="2354" ht="15" customHeight="1"/>
    <row r="2355" ht="15" customHeight="1"/>
    <row r="2356" ht="15" customHeight="1"/>
    <row r="2357" ht="15" customHeight="1"/>
    <row r="2358" ht="15" customHeight="1"/>
    <row r="2359" ht="15" customHeight="1"/>
    <row r="2360" ht="15" customHeight="1"/>
    <row r="2361" ht="15" customHeight="1"/>
    <row r="2362" ht="15" customHeight="1"/>
    <row r="2363" ht="15" customHeight="1"/>
    <row r="2364" ht="15" customHeight="1"/>
    <row r="2365" ht="15" customHeight="1"/>
    <row r="2366" ht="15" customHeight="1"/>
    <row r="2367" ht="15" customHeight="1"/>
    <row r="2368" ht="15" customHeight="1"/>
    <row r="2369" ht="15" customHeight="1"/>
    <row r="2370" ht="15" customHeight="1"/>
    <row r="2371" ht="15" customHeight="1"/>
    <row r="2372" ht="15" customHeight="1"/>
    <row r="2373" ht="15" customHeight="1"/>
    <row r="2374" ht="15" customHeight="1"/>
    <row r="2375" ht="15" customHeight="1"/>
    <row r="2376" ht="15" customHeight="1"/>
    <row r="2377" ht="15" customHeight="1"/>
    <row r="2378" ht="15" customHeight="1"/>
    <row r="2379" ht="15" customHeight="1"/>
    <row r="2380" ht="15" customHeight="1"/>
    <row r="2381" ht="15" customHeight="1"/>
    <row r="2382" ht="15" customHeight="1"/>
    <row r="2383" ht="15" customHeight="1"/>
    <row r="2384" ht="15" customHeight="1"/>
    <row r="2385" ht="15" customHeight="1"/>
    <row r="2386" ht="15" customHeight="1"/>
    <row r="2387" ht="15" customHeight="1"/>
    <row r="2388" ht="15" customHeight="1"/>
    <row r="2389" ht="15" customHeight="1"/>
    <row r="2390" ht="15" customHeight="1"/>
    <row r="2391" ht="15" customHeight="1"/>
    <row r="2392" ht="15" customHeight="1"/>
    <row r="2393" ht="15" customHeight="1"/>
    <row r="2394" ht="15" customHeight="1"/>
    <row r="2395" ht="15" customHeight="1"/>
    <row r="2396" ht="15" customHeight="1"/>
    <row r="2397" ht="15" customHeight="1"/>
    <row r="2398" ht="15" customHeight="1"/>
    <row r="2399" ht="15" customHeight="1"/>
    <row r="2400" ht="15" customHeight="1"/>
    <row r="2401" ht="15" customHeight="1"/>
    <row r="2402" ht="15" customHeight="1"/>
    <row r="2403" ht="15" customHeight="1"/>
    <row r="2404" ht="15" customHeight="1"/>
    <row r="2405" ht="15" customHeight="1"/>
    <row r="2406" ht="15" customHeight="1"/>
    <row r="2407" ht="15" customHeight="1"/>
    <row r="2408" ht="15" customHeight="1"/>
    <row r="2409" ht="15" customHeight="1"/>
    <row r="2410" ht="15" customHeight="1"/>
    <row r="2411" ht="15" customHeight="1"/>
    <row r="2412" ht="15" customHeight="1"/>
    <row r="2413" ht="15" customHeight="1"/>
    <row r="2414" ht="15" customHeight="1"/>
    <row r="2415" ht="15" customHeight="1"/>
    <row r="2416" ht="15" customHeight="1"/>
    <row r="2417" ht="15" customHeight="1"/>
    <row r="2418" ht="15" customHeight="1"/>
    <row r="2419" ht="15" customHeight="1"/>
    <row r="2420" ht="15" customHeight="1"/>
    <row r="2421" ht="15" customHeight="1"/>
    <row r="2422" ht="15" customHeight="1"/>
    <row r="2423" ht="15" customHeight="1"/>
    <row r="2424" ht="15" customHeight="1"/>
    <row r="2425" ht="15" customHeight="1"/>
    <row r="2426" ht="15" customHeight="1"/>
    <row r="2427" ht="15" customHeight="1"/>
    <row r="2428" ht="15" customHeight="1"/>
    <row r="2429" ht="15" customHeight="1"/>
    <row r="2430" ht="15" customHeight="1"/>
    <row r="2431" ht="15" customHeight="1"/>
    <row r="2432" ht="15" customHeight="1"/>
    <row r="2433" ht="15" customHeight="1"/>
    <row r="2434" ht="15" customHeight="1"/>
    <row r="2435" ht="15" customHeight="1"/>
    <row r="2436" ht="15" customHeight="1"/>
    <row r="2437" ht="15" customHeight="1"/>
    <row r="2438" ht="15" customHeight="1"/>
    <row r="2439" ht="15" customHeight="1"/>
    <row r="2440" ht="15" customHeight="1"/>
    <row r="2441" ht="15" customHeight="1"/>
    <row r="2442" ht="15" customHeight="1"/>
    <row r="2443" ht="15" customHeight="1"/>
    <row r="2444" ht="15" customHeight="1"/>
    <row r="2445" ht="15" customHeight="1"/>
    <row r="2446" ht="15" customHeight="1"/>
    <row r="2447" ht="15" customHeight="1"/>
    <row r="2448" ht="15" customHeight="1"/>
    <row r="2449" ht="15" customHeight="1"/>
    <row r="2450" ht="15" customHeight="1"/>
    <row r="2451" ht="15" customHeight="1"/>
    <row r="2452" ht="15" customHeight="1"/>
    <row r="2453" ht="15" customHeight="1"/>
    <row r="2454" ht="15" customHeight="1"/>
    <row r="2455" ht="15" customHeight="1"/>
    <row r="2456" ht="15" customHeight="1"/>
    <row r="2457" ht="15" customHeight="1"/>
    <row r="2458" ht="15" customHeight="1"/>
    <row r="2459" ht="15" customHeight="1"/>
    <row r="2460" ht="15" customHeight="1"/>
    <row r="2461" ht="15" customHeight="1"/>
    <row r="2462" ht="15" customHeight="1"/>
    <row r="2463" ht="15" customHeight="1"/>
    <row r="2464" ht="15" customHeight="1"/>
    <row r="2465" ht="15" customHeight="1"/>
    <row r="2466" ht="15" customHeight="1"/>
    <row r="2467" ht="15" customHeight="1"/>
    <row r="2468" ht="15" customHeight="1"/>
    <row r="2469" ht="15" customHeight="1"/>
    <row r="2470" ht="15" customHeight="1"/>
    <row r="2471" ht="15" customHeight="1"/>
    <row r="2472" ht="15" customHeight="1"/>
    <row r="2473" ht="15" customHeight="1"/>
    <row r="2474" ht="15" customHeight="1"/>
    <row r="2475" ht="15" customHeight="1"/>
    <row r="2476" ht="15" customHeight="1"/>
    <row r="2477" ht="15" customHeight="1"/>
    <row r="2478" ht="15" customHeight="1"/>
    <row r="2479" ht="15" customHeight="1"/>
    <row r="2480" ht="15" customHeight="1"/>
    <row r="2481" ht="15" customHeight="1"/>
    <row r="2482" ht="15" customHeight="1"/>
    <row r="2483" ht="15" customHeight="1"/>
    <row r="2484" ht="15" customHeight="1"/>
    <row r="2485" ht="15" customHeight="1"/>
    <row r="2486" ht="15" customHeight="1"/>
    <row r="2487" ht="15" customHeight="1"/>
    <row r="2488" ht="15" customHeight="1"/>
    <row r="2489" ht="15" customHeight="1"/>
    <row r="2490" ht="15" customHeight="1"/>
    <row r="2491" ht="15" customHeight="1"/>
    <row r="2492" ht="15" customHeight="1"/>
    <row r="2493" ht="15" customHeight="1"/>
    <row r="2494" ht="15" customHeight="1"/>
    <row r="2495" ht="15" customHeight="1"/>
    <row r="2496" ht="15" customHeight="1"/>
    <row r="2497" ht="15" customHeight="1"/>
    <row r="2498" ht="15" customHeight="1"/>
    <row r="2499" ht="15" customHeight="1"/>
    <row r="2500" ht="15" customHeight="1"/>
    <row r="2501" ht="15" customHeight="1"/>
    <row r="2502" ht="15" customHeight="1"/>
    <row r="2503" ht="15" customHeight="1"/>
    <row r="2504" ht="15" customHeight="1"/>
    <row r="2505" ht="15" customHeight="1"/>
    <row r="2506" ht="15" customHeight="1"/>
    <row r="2507" ht="15" customHeight="1"/>
    <row r="2508" ht="15" customHeight="1"/>
    <row r="2509" ht="15" customHeight="1"/>
    <row r="2510" ht="15" customHeight="1"/>
    <row r="2511" ht="15" customHeight="1"/>
    <row r="2512" ht="15" customHeight="1"/>
    <row r="2513" ht="15" customHeight="1"/>
    <row r="2514" ht="15" customHeight="1"/>
    <row r="2515" ht="15" customHeight="1"/>
    <row r="2516" ht="15" customHeight="1"/>
    <row r="2517" ht="15" customHeight="1"/>
    <row r="2518" ht="15" customHeight="1"/>
    <row r="2519" ht="15" customHeight="1"/>
    <row r="2520" ht="15" customHeight="1"/>
    <row r="2521" ht="15" customHeight="1"/>
    <row r="2522" ht="15" customHeight="1"/>
    <row r="2523" ht="15" customHeight="1"/>
    <row r="2524" ht="15" customHeight="1"/>
    <row r="2525" ht="15" customHeight="1"/>
    <row r="2526" ht="15" customHeight="1"/>
    <row r="2527" ht="15" customHeight="1"/>
    <row r="2528" ht="15" customHeight="1"/>
    <row r="2529" ht="15" customHeight="1"/>
    <row r="2530" ht="15" customHeight="1"/>
    <row r="2531" ht="15" customHeight="1"/>
    <row r="2532" ht="15" customHeight="1"/>
    <row r="2533" ht="15" customHeight="1"/>
    <row r="2534" ht="15" customHeight="1"/>
    <row r="2535" ht="15" customHeight="1"/>
    <row r="2536" ht="15" customHeight="1"/>
    <row r="2537" ht="15" customHeight="1"/>
    <row r="2538" ht="15" customHeight="1"/>
    <row r="2539" ht="15" customHeight="1"/>
    <row r="2540" ht="15" customHeight="1"/>
    <row r="2541" ht="15" customHeight="1"/>
    <row r="2542" ht="15" customHeight="1"/>
    <row r="2543" ht="15" customHeight="1"/>
    <row r="2544" ht="15" customHeight="1"/>
    <row r="2545" ht="15" customHeight="1"/>
    <row r="2546" ht="15" customHeight="1"/>
    <row r="2547" ht="15" customHeight="1"/>
    <row r="2548" ht="15" customHeight="1"/>
    <row r="2549" ht="15" customHeight="1"/>
    <row r="2550" ht="15" customHeight="1"/>
    <row r="2551" ht="15" customHeight="1"/>
    <row r="2552" ht="15" customHeight="1"/>
    <row r="2553" ht="15" customHeight="1"/>
    <row r="2554" ht="15" customHeight="1"/>
    <row r="2555" ht="15" customHeight="1"/>
    <row r="2556" ht="15" customHeight="1"/>
    <row r="2557" ht="15" customHeight="1"/>
    <row r="2558" ht="15" customHeight="1"/>
    <row r="2559" ht="15" customHeight="1"/>
    <row r="2560" ht="15" customHeight="1"/>
    <row r="2561" ht="15" customHeight="1"/>
    <row r="2562" ht="15" customHeight="1"/>
    <row r="2563" ht="15" customHeight="1"/>
    <row r="2564" ht="15" customHeight="1"/>
    <row r="2565" ht="15" customHeight="1"/>
    <row r="2566" ht="15" customHeight="1"/>
    <row r="2567" ht="15" customHeight="1"/>
    <row r="2568" ht="15" customHeight="1"/>
    <row r="2569" ht="15" customHeight="1"/>
    <row r="2570" ht="15" customHeight="1"/>
    <row r="2571" ht="15" customHeight="1"/>
    <row r="2572" ht="15" customHeight="1"/>
    <row r="2573" ht="15" customHeight="1"/>
    <row r="2574" ht="15" customHeight="1"/>
    <row r="2575" ht="15" customHeight="1"/>
    <row r="2576" ht="15" customHeight="1"/>
    <row r="2577" ht="15" customHeight="1"/>
    <row r="2578" ht="15" customHeight="1"/>
    <row r="2579" ht="15" customHeight="1"/>
    <row r="2580" ht="15" customHeight="1"/>
    <row r="2581" ht="15" customHeight="1"/>
    <row r="2582" ht="15" customHeight="1"/>
    <row r="2583" ht="15" customHeight="1"/>
    <row r="2584" ht="15" customHeight="1"/>
    <row r="2585" ht="15" customHeight="1"/>
    <row r="2586" ht="15" customHeight="1"/>
    <row r="2587" ht="15" customHeight="1"/>
    <row r="2588" ht="15" customHeight="1"/>
    <row r="2589" ht="15" customHeight="1"/>
    <row r="2590" ht="15" customHeight="1"/>
    <row r="2591" ht="15" customHeight="1"/>
    <row r="2592" ht="15" customHeight="1"/>
    <row r="2593" ht="15" customHeight="1"/>
    <row r="2594" ht="15" customHeight="1"/>
    <row r="2595" ht="15" customHeight="1"/>
    <row r="2596" ht="15" customHeight="1"/>
    <row r="2597" ht="15" customHeight="1"/>
    <row r="2598" ht="15" customHeight="1"/>
    <row r="2599" ht="15" customHeight="1"/>
    <row r="2600" ht="15" customHeight="1"/>
    <row r="2601" ht="15" customHeight="1"/>
    <row r="2602" ht="15" customHeight="1"/>
    <row r="2603" ht="15" customHeight="1"/>
    <row r="2604" ht="15" customHeight="1"/>
    <row r="2605" ht="15" customHeight="1"/>
    <row r="2606" ht="15" customHeight="1"/>
    <row r="2607" ht="15" customHeight="1"/>
    <row r="2608" ht="15" customHeight="1"/>
    <row r="2609" ht="15" customHeight="1"/>
    <row r="2610" ht="15" customHeight="1"/>
    <row r="2611" ht="15" customHeight="1"/>
    <row r="2612" ht="15" customHeight="1"/>
    <row r="2613" ht="15" customHeight="1"/>
    <row r="2614" ht="15" customHeight="1"/>
    <row r="2615" ht="15" customHeight="1"/>
    <row r="2616" ht="15" customHeight="1"/>
    <row r="2617" ht="15" customHeight="1"/>
    <row r="2618" ht="15" customHeight="1"/>
    <row r="2619" ht="15" customHeight="1"/>
    <row r="2620" ht="15" customHeight="1"/>
    <row r="2621" ht="15" customHeight="1"/>
    <row r="2622" ht="15" customHeight="1"/>
    <row r="2623" ht="15" customHeight="1"/>
    <row r="2624" ht="15" customHeight="1"/>
    <row r="2625" ht="15" customHeight="1"/>
    <row r="2626" ht="15" customHeight="1"/>
    <row r="2627" ht="15" customHeight="1"/>
    <row r="2628" ht="15" customHeight="1"/>
    <row r="2629" ht="15" customHeight="1"/>
    <row r="2630" ht="15" customHeight="1"/>
    <row r="2631" ht="15" customHeight="1"/>
    <row r="2632" ht="15" customHeight="1"/>
    <row r="2633" ht="15" customHeight="1"/>
    <row r="2634" ht="15" customHeight="1"/>
    <row r="2635" ht="15" customHeight="1"/>
    <row r="2636" ht="15" customHeight="1"/>
    <row r="2637" ht="15" customHeight="1"/>
    <row r="2638" ht="15" customHeight="1"/>
    <row r="2639" ht="15" customHeight="1"/>
    <row r="2640" ht="15" customHeight="1"/>
    <row r="2641" ht="15" customHeight="1"/>
    <row r="2642" ht="15" customHeight="1"/>
    <row r="2643" ht="15" customHeight="1"/>
    <row r="2644" ht="15" customHeight="1"/>
    <row r="2645" ht="15" customHeight="1"/>
    <row r="2646" ht="15" customHeight="1"/>
    <row r="2647" ht="15" customHeight="1"/>
    <row r="2648" ht="15" customHeight="1"/>
    <row r="2649" ht="15" customHeight="1"/>
    <row r="2650" ht="15" customHeight="1"/>
    <row r="2651" ht="15" customHeight="1"/>
    <row r="2652" ht="15" customHeight="1"/>
    <row r="2653" ht="15" customHeight="1"/>
    <row r="2654" ht="15" customHeight="1"/>
    <row r="2655" ht="15" customHeight="1"/>
    <row r="2656" ht="15" customHeight="1"/>
    <row r="2657" ht="15" customHeight="1"/>
    <row r="2658" ht="15" customHeight="1"/>
    <row r="2659" ht="15" customHeight="1"/>
    <row r="2660" ht="15" customHeight="1"/>
    <row r="2661" ht="15" customHeight="1"/>
    <row r="2662" ht="15" customHeight="1"/>
    <row r="2663" ht="15" customHeight="1"/>
    <row r="2664" ht="15" customHeight="1"/>
    <row r="2665" ht="15" customHeight="1"/>
    <row r="2666" ht="15" customHeight="1"/>
    <row r="2667" ht="15" customHeight="1"/>
    <row r="2668" ht="15" customHeight="1"/>
    <row r="2669" ht="15" customHeight="1"/>
    <row r="2670" ht="15" customHeight="1"/>
    <row r="2671" ht="15" customHeight="1"/>
    <row r="2672" ht="15" customHeight="1"/>
    <row r="2673" ht="15" customHeight="1"/>
    <row r="2674" ht="15" customHeight="1"/>
    <row r="2675" ht="15" customHeight="1"/>
    <row r="2676" ht="15" customHeight="1"/>
    <row r="2677" ht="15" customHeight="1"/>
    <row r="2678" ht="15" customHeight="1"/>
    <row r="2679" ht="15" customHeight="1"/>
    <row r="2680" ht="15" customHeight="1"/>
    <row r="2681" ht="15" customHeight="1"/>
    <row r="2682" ht="15" customHeight="1"/>
    <row r="2683" ht="15" customHeight="1"/>
    <row r="2684" ht="15" customHeight="1"/>
    <row r="2685" ht="15" customHeight="1"/>
    <row r="2686" ht="15" customHeight="1"/>
    <row r="2687" ht="15" customHeight="1"/>
    <row r="2688" ht="15" customHeight="1"/>
    <row r="2689" ht="15" customHeight="1"/>
    <row r="2690" ht="15" customHeight="1"/>
    <row r="2691" ht="15" customHeight="1"/>
    <row r="2692" ht="15" customHeight="1"/>
    <row r="2693" ht="15" customHeight="1"/>
    <row r="2694" ht="15" customHeight="1"/>
    <row r="2695" ht="15" customHeight="1"/>
    <row r="2696" ht="15" customHeight="1"/>
    <row r="2697" ht="15" customHeight="1"/>
    <row r="2698" ht="15" customHeight="1"/>
    <row r="2699" ht="15" customHeight="1"/>
    <row r="2700" ht="15" customHeight="1"/>
    <row r="2701" ht="15" customHeight="1"/>
    <row r="2702" ht="15" customHeight="1"/>
    <row r="2703" ht="15" customHeight="1"/>
    <row r="2704" ht="15" customHeight="1"/>
    <row r="2705" ht="15" customHeight="1"/>
    <row r="2706" ht="15" customHeight="1"/>
    <row r="2707" ht="15" customHeight="1"/>
    <row r="2708" ht="15" customHeight="1"/>
    <row r="2709" ht="15" customHeight="1"/>
    <row r="2710" ht="15" customHeight="1"/>
    <row r="2711" ht="15" customHeight="1"/>
    <row r="2712" ht="15" customHeight="1"/>
    <row r="2713" ht="15" customHeight="1"/>
    <row r="2714" ht="15" customHeight="1"/>
    <row r="2715" ht="15" customHeight="1"/>
    <row r="2716" ht="15" customHeight="1"/>
    <row r="2717" ht="15" customHeight="1"/>
    <row r="2718" ht="15" customHeight="1"/>
    <row r="2719" ht="15" customHeight="1"/>
    <row r="2720" ht="15" customHeight="1"/>
    <row r="2721" ht="15" customHeight="1"/>
    <row r="2722" ht="15" customHeight="1"/>
    <row r="2723" ht="15" customHeight="1"/>
    <row r="2724" ht="15" customHeight="1"/>
    <row r="2725" ht="15" customHeight="1"/>
    <row r="2726" ht="15" customHeight="1"/>
    <row r="2727" ht="15" customHeight="1"/>
    <row r="2728" ht="15" customHeight="1"/>
    <row r="2729" ht="15" customHeight="1"/>
    <row r="2730" ht="15" customHeight="1"/>
    <row r="2731" ht="15" customHeight="1"/>
    <row r="2732" ht="15" customHeight="1"/>
    <row r="2733" ht="15" customHeight="1"/>
    <row r="2734" ht="15" customHeight="1"/>
    <row r="2735" ht="15" customHeight="1"/>
    <row r="2736" ht="15" customHeight="1"/>
    <row r="2737" ht="15" customHeight="1"/>
    <row r="2738" ht="15" customHeight="1"/>
    <row r="2739" ht="15" customHeight="1"/>
    <row r="2740" ht="15" customHeight="1"/>
    <row r="2741" ht="15" customHeight="1"/>
    <row r="2742" ht="15" customHeight="1"/>
    <row r="2743" ht="15" customHeight="1"/>
    <row r="2744" ht="15" customHeight="1"/>
    <row r="2745" ht="15" customHeight="1"/>
    <row r="2746" ht="15" customHeight="1"/>
    <row r="2747" ht="15" customHeight="1"/>
    <row r="2748" ht="15" customHeight="1"/>
    <row r="2749" ht="15" customHeight="1"/>
    <row r="2750" ht="15" customHeight="1"/>
    <row r="2751" ht="15" customHeight="1"/>
    <row r="2752" ht="15" customHeight="1"/>
    <row r="2753" ht="15" customHeight="1"/>
    <row r="2754" ht="15" customHeight="1"/>
    <row r="2755" ht="15" customHeight="1"/>
    <row r="2756" ht="15" customHeight="1"/>
    <row r="2757" ht="15" customHeight="1"/>
    <row r="2758" ht="15" customHeight="1"/>
    <row r="2759" ht="15" customHeight="1"/>
    <row r="2760" ht="15" customHeight="1"/>
    <row r="2761" ht="15" customHeight="1"/>
    <row r="2762" ht="15" customHeight="1"/>
    <row r="2763" ht="15" customHeight="1"/>
    <row r="2764" ht="15" customHeight="1"/>
    <row r="2765" ht="15" customHeight="1"/>
    <row r="2766" ht="15" customHeight="1"/>
    <row r="2767" ht="15" customHeight="1"/>
    <row r="2768" ht="15" customHeight="1"/>
    <row r="2769" ht="15" customHeight="1"/>
    <row r="2770" ht="15" customHeight="1"/>
    <row r="2771" ht="15" customHeight="1"/>
    <row r="2772" ht="15" customHeight="1"/>
    <row r="2773" ht="15" customHeight="1"/>
    <row r="2774" ht="15" customHeight="1"/>
    <row r="2775" ht="15" customHeight="1"/>
    <row r="2776" ht="15" customHeight="1"/>
    <row r="2777" ht="15" customHeight="1"/>
    <row r="2778" ht="15" customHeight="1"/>
    <row r="2779" ht="15" customHeight="1"/>
    <row r="2780" ht="15" customHeight="1"/>
    <row r="2781" ht="15" customHeight="1"/>
    <row r="2782" ht="15" customHeight="1"/>
    <row r="2783" ht="15" customHeight="1"/>
    <row r="2784" ht="15" customHeight="1"/>
    <row r="2785" ht="15" customHeight="1"/>
    <row r="2786" ht="15" customHeight="1"/>
    <row r="2787" ht="15" customHeight="1"/>
    <row r="2788" ht="15" customHeight="1"/>
    <row r="2789" ht="15" customHeight="1"/>
    <row r="2790" ht="15" customHeight="1"/>
    <row r="2791" ht="15" customHeight="1"/>
    <row r="2792" ht="15" customHeight="1"/>
    <row r="2793" ht="15" customHeight="1"/>
    <row r="2794" ht="15" customHeight="1"/>
    <row r="2795" ht="15" customHeight="1"/>
    <row r="2796" ht="15" customHeight="1"/>
    <row r="2797" ht="15" customHeight="1"/>
    <row r="2798" ht="15" customHeight="1"/>
    <row r="2799" ht="15" customHeight="1"/>
    <row r="2800" ht="15" customHeight="1"/>
    <row r="2801" ht="15" customHeight="1"/>
    <row r="2802" ht="15" customHeight="1"/>
    <row r="2803" ht="15" customHeight="1"/>
    <row r="2804" ht="15" customHeight="1"/>
    <row r="2805" ht="15" customHeight="1"/>
    <row r="2806" ht="15" customHeight="1"/>
    <row r="2807" ht="15" customHeight="1"/>
    <row r="2808" ht="15" customHeight="1"/>
    <row r="2809" ht="15" customHeight="1"/>
    <row r="2810" ht="15" customHeight="1"/>
    <row r="2811" ht="15" customHeight="1"/>
    <row r="2812" ht="15" customHeight="1"/>
    <row r="2813" ht="15" customHeight="1"/>
    <row r="2814" ht="15" customHeight="1"/>
    <row r="2815" ht="15" customHeight="1"/>
    <row r="2816" ht="15" customHeight="1"/>
    <row r="2817" ht="15" customHeight="1"/>
    <row r="2818" ht="15" customHeight="1"/>
    <row r="2819" ht="15" customHeight="1"/>
    <row r="2820" ht="15" customHeight="1"/>
    <row r="2821" ht="15" customHeight="1"/>
    <row r="2822" ht="15" customHeight="1"/>
    <row r="2823" ht="15" customHeight="1"/>
    <row r="2824" ht="15" customHeight="1"/>
    <row r="2825" ht="15" customHeight="1"/>
    <row r="2826" ht="15" customHeight="1"/>
    <row r="2827" ht="15" customHeight="1"/>
    <row r="2828" ht="15" customHeight="1"/>
    <row r="2829" ht="15" customHeight="1"/>
    <row r="2830" ht="15" customHeight="1"/>
    <row r="2831" ht="15" customHeight="1"/>
    <row r="2832" ht="15" customHeight="1"/>
    <row r="2833" ht="15" customHeight="1"/>
    <row r="2834" ht="15" customHeight="1"/>
    <row r="2835" ht="15" customHeight="1"/>
    <row r="2836" ht="15" customHeight="1"/>
    <row r="2837" ht="15" customHeight="1"/>
    <row r="2838" ht="15" customHeight="1"/>
    <row r="2839" ht="15" customHeight="1"/>
    <row r="2840" ht="15" customHeight="1"/>
    <row r="2841" ht="15" customHeight="1"/>
    <row r="2842" ht="15" customHeight="1"/>
    <row r="2843" ht="15" customHeight="1"/>
    <row r="2844" ht="15" customHeight="1"/>
    <row r="2845" ht="15" customHeight="1"/>
    <row r="2846" ht="15" customHeight="1"/>
    <row r="2847" ht="15" customHeight="1"/>
    <row r="2848" ht="15" customHeight="1"/>
    <row r="2849" ht="15" customHeight="1"/>
    <row r="2850" ht="15" customHeight="1"/>
    <row r="2851" ht="15" customHeight="1"/>
    <row r="2852" ht="15" customHeight="1"/>
    <row r="2853" ht="15" customHeight="1"/>
    <row r="2854" ht="15" customHeight="1"/>
    <row r="2855" ht="15" customHeight="1"/>
    <row r="2856" ht="15" customHeight="1"/>
    <row r="2857" ht="15" customHeight="1"/>
    <row r="2858" ht="15" customHeight="1"/>
    <row r="2859" ht="15" customHeight="1"/>
    <row r="2860" ht="15" customHeight="1"/>
    <row r="2861" ht="15" customHeight="1"/>
    <row r="2862" ht="15" customHeight="1"/>
    <row r="2863" ht="15" customHeight="1"/>
    <row r="2864" ht="15" customHeight="1"/>
    <row r="2865" ht="15" customHeight="1"/>
    <row r="2866" ht="15" customHeight="1"/>
    <row r="2867" ht="15" customHeight="1"/>
    <row r="2868" ht="15" customHeight="1"/>
    <row r="2869" ht="15" customHeight="1"/>
    <row r="2870" ht="15" customHeight="1"/>
    <row r="2871" ht="15" customHeight="1"/>
    <row r="2872" ht="15" customHeight="1"/>
    <row r="2873" ht="15" customHeight="1"/>
    <row r="2874" ht="15" customHeight="1"/>
    <row r="2875" ht="15" customHeight="1"/>
    <row r="2876" ht="15" customHeight="1"/>
    <row r="2877" ht="15" customHeight="1"/>
    <row r="2878" ht="15" customHeight="1"/>
    <row r="2879" ht="15" customHeight="1"/>
    <row r="2880" ht="15" customHeight="1"/>
    <row r="2881" ht="15" customHeight="1"/>
    <row r="2882" ht="15" customHeight="1"/>
    <row r="2883" ht="15" customHeight="1"/>
    <row r="2884" ht="15" customHeight="1"/>
    <row r="2885" ht="15" customHeight="1"/>
    <row r="2886" ht="15" customHeight="1"/>
    <row r="2887" ht="15" customHeight="1"/>
    <row r="2888" ht="15" customHeight="1"/>
    <row r="2889" ht="15" customHeight="1"/>
    <row r="2890" ht="15" customHeight="1"/>
    <row r="2891" ht="15" customHeight="1"/>
    <row r="2892" ht="15" customHeight="1"/>
    <row r="2893" ht="15" customHeight="1"/>
    <row r="2894" ht="15" customHeight="1"/>
    <row r="2895" ht="15" customHeight="1"/>
    <row r="2896" ht="15" customHeight="1"/>
    <row r="2897" ht="15" customHeight="1"/>
    <row r="2898" ht="15" customHeight="1"/>
    <row r="2899" ht="15" customHeight="1"/>
    <row r="2900" ht="15" customHeight="1"/>
    <row r="2901" ht="15" customHeight="1"/>
    <row r="2902" ht="15" customHeight="1"/>
    <row r="2903" ht="15" customHeight="1"/>
    <row r="2904" ht="15" customHeight="1"/>
    <row r="2905" ht="15" customHeight="1"/>
    <row r="2906" ht="15" customHeight="1"/>
    <row r="2907" ht="15" customHeight="1"/>
    <row r="2908" ht="15" customHeight="1"/>
    <row r="2909" ht="15" customHeight="1"/>
    <row r="2910" ht="15" customHeight="1"/>
    <row r="2911" ht="15" customHeight="1"/>
    <row r="2912" ht="15" customHeight="1"/>
    <row r="2913" ht="15" customHeight="1"/>
    <row r="2914" ht="15" customHeight="1"/>
    <row r="2915" ht="15" customHeight="1"/>
    <row r="2916" ht="15" customHeight="1"/>
    <row r="2917" ht="15" customHeight="1"/>
    <row r="2918" ht="15" customHeight="1"/>
    <row r="2919" ht="15" customHeight="1"/>
    <row r="2920" ht="15" customHeight="1"/>
    <row r="2921" ht="15" customHeight="1"/>
    <row r="2922" ht="15" customHeight="1"/>
    <row r="2923" ht="15" customHeight="1"/>
    <row r="2924" ht="15" customHeight="1"/>
    <row r="2925" ht="15" customHeight="1"/>
    <row r="2926" ht="15" customHeight="1"/>
    <row r="2927" ht="15" customHeight="1"/>
    <row r="2928" ht="15" customHeight="1"/>
    <row r="2929" ht="15" customHeight="1"/>
    <row r="2930" ht="15" customHeight="1"/>
    <row r="2931" ht="15" customHeight="1"/>
    <row r="2932" ht="15" customHeight="1"/>
    <row r="2933" ht="15" customHeight="1"/>
    <row r="2934" ht="15" customHeight="1"/>
    <row r="2935" ht="15" customHeight="1"/>
    <row r="2936" ht="15" customHeight="1"/>
    <row r="2937" ht="15" customHeight="1"/>
    <row r="2938" ht="15" customHeight="1"/>
    <row r="2939" ht="15" customHeight="1"/>
    <row r="2940" ht="15" customHeight="1"/>
    <row r="2941" ht="15" customHeight="1"/>
    <row r="2942" ht="15" customHeight="1"/>
    <row r="2943" ht="15" customHeight="1"/>
    <row r="2944" ht="15" customHeight="1"/>
    <row r="2945" ht="15" customHeight="1"/>
    <row r="2946" ht="15" customHeight="1"/>
    <row r="2947" ht="15" customHeight="1"/>
    <row r="2948" ht="15" customHeight="1"/>
    <row r="2949" ht="15" customHeight="1"/>
    <row r="2950" ht="15" customHeight="1"/>
    <row r="2951" ht="15" customHeight="1"/>
    <row r="2952" ht="15" customHeight="1"/>
    <row r="2953" ht="15" customHeight="1"/>
    <row r="2954" ht="15" customHeight="1"/>
    <row r="2955" ht="15" customHeight="1"/>
    <row r="2956" ht="15" customHeight="1"/>
    <row r="2957" ht="15" customHeight="1"/>
    <row r="2958" ht="15" customHeight="1"/>
    <row r="2959" ht="15" customHeight="1"/>
    <row r="2960" ht="15" customHeight="1"/>
    <row r="2961" ht="15" customHeight="1"/>
    <row r="2962" ht="15" customHeight="1"/>
    <row r="2963" ht="15" customHeight="1"/>
    <row r="2964" ht="15" customHeight="1"/>
    <row r="2965" ht="15" customHeight="1"/>
    <row r="2966" ht="15" customHeight="1"/>
    <row r="2967" ht="15" customHeight="1"/>
    <row r="2968" ht="15" customHeight="1"/>
    <row r="2969" ht="15" customHeight="1"/>
    <row r="2970" ht="15" customHeight="1"/>
    <row r="2971" ht="15" customHeight="1"/>
    <row r="2972" ht="15" customHeight="1"/>
    <row r="2973" ht="15" customHeight="1"/>
    <row r="2974" ht="15" customHeight="1"/>
    <row r="2975" ht="15" customHeight="1"/>
    <row r="2976" ht="15" customHeight="1"/>
    <row r="2977" ht="15" customHeight="1"/>
    <row r="2978" ht="15" customHeight="1"/>
    <row r="2979" ht="15" customHeight="1"/>
    <row r="2980" ht="15" customHeight="1"/>
    <row r="2981" ht="15" customHeight="1"/>
    <row r="2982" ht="15" customHeight="1"/>
    <row r="2983" ht="15" customHeight="1"/>
    <row r="2984" ht="15" customHeight="1"/>
    <row r="2985" ht="15" customHeight="1"/>
    <row r="2986" ht="15" customHeight="1"/>
    <row r="2987" ht="15" customHeight="1"/>
    <row r="2988" ht="15" customHeight="1"/>
    <row r="2989" ht="15" customHeight="1"/>
    <row r="2990" ht="15" customHeight="1"/>
    <row r="2991" ht="15" customHeight="1"/>
    <row r="2992" ht="15" customHeight="1"/>
    <row r="2993" ht="15" customHeight="1"/>
    <row r="2994" ht="15" customHeight="1"/>
    <row r="2995" ht="15" customHeight="1"/>
    <row r="2996" ht="15" customHeight="1"/>
    <row r="2997" ht="15" customHeight="1"/>
    <row r="2998" ht="15" customHeight="1"/>
    <row r="2999" ht="15" customHeight="1"/>
    <row r="3000" ht="15" customHeight="1"/>
    <row r="3001" ht="15" customHeight="1"/>
    <row r="3002" ht="15" customHeight="1"/>
    <row r="3003" ht="15" customHeight="1"/>
    <row r="3004" ht="15" customHeight="1"/>
    <row r="3005" ht="15" customHeight="1"/>
    <row r="3006" ht="15" customHeight="1"/>
    <row r="3007" ht="15" customHeight="1"/>
    <row r="3008" ht="15" customHeight="1"/>
    <row r="3009" ht="15" customHeight="1"/>
    <row r="3010" ht="15" customHeight="1"/>
    <row r="3011" ht="15" customHeight="1"/>
    <row r="3012" ht="15" customHeight="1"/>
    <row r="3013" ht="15" customHeight="1"/>
    <row r="3014" ht="15" customHeight="1"/>
    <row r="3015" ht="15" customHeight="1"/>
    <row r="3016" ht="15" customHeight="1"/>
    <row r="3017" ht="15" customHeight="1"/>
    <row r="3018" ht="15" customHeight="1"/>
    <row r="3019" ht="15" customHeight="1"/>
    <row r="3020" ht="15" customHeight="1"/>
    <row r="3021" ht="15" customHeight="1"/>
    <row r="3022" ht="15" customHeight="1"/>
    <row r="3023" ht="15" customHeight="1"/>
    <row r="3024" ht="15" customHeight="1"/>
    <row r="3025" ht="15" customHeight="1"/>
    <row r="3026" ht="15" customHeight="1"/>
    <row r="3027" ht="15" customHeight="1"/>
    <row r="3028" ht="15" customHeight="1"/>
    <row r="3029" ht="15" customHeight="1"/>
    <row r="3030" ht="15" customHeight="1"/>
    <row r="3031" ht="15" customHeight="1"/>
    <row r="3032" ht="15" customHeight="1"/>
    <row r="3033" ht="15" customHeight="1"/>
    <row r="3034" ht="15" customHeight="1"/>
    <row r="3035" ht="15" customHeight="1"/>
    <row r="3036" ht="15" customHeight="1"/>
    <row r="3037" ht="15" customHeight="1"/>
    <row r="3038" ht="15" customHeight="1"/>
    <row r="3039" ht="15" customHeight="1"/>
    <row r="3040" ht="15" customHeight="1"/>
    <row r="3041" ht="15" customHeight="1"/>
    <row r="3042" ht="15" customHeight="1"/>
    <row r="3043" ht="15" customHeight="1"/>
    <row r="3044" ht="15" customHeight="1"/>
    <row r="3045" ht="15" customHeight="1"/>
    <row r="3046" ht="15" customHeight="1"/>
    <row r="3047" ht="15" customHeight="1"/>
    <row r="3048" ht="15" customHeight="1"/>
    <row r="3049" ht="15" customHeight="1"/>
    <row r="3050" ht="15" customHeight="1"/>
    <row r="3051" ht="15" customHeight="1"/>
    <row r="3052" ht="15" customHeight="1"/>
    <row r="3053" ht="15" customHeight="1"/>
    <row r="3054" ht="15" customHeight="1"/>
    <row r="3055" ht="15" customHeight="1"/>
    <row r="3056" ht="15" customHeight="1"/>
    <row r="3057" ht="15" customHeight="1"/>
    <row r="3058" ht="15" customHeight="1"/>
    <row r="3059" ht="15" customHeight="1"/>
    <row r="3060" ht="15" customHeight="1"/>
    <row r="3061" ht="15" customHeight="1"/>
    <row r="3062" ht="15" customHeight="1"/>
    <row r="3063" ht="15" customHeight="1"/>
    <row r="3064" ht="15" customHeight="1"/>
    <row r="3065" ht="15" customHeight="1"/>
    <row r="3066" ht="15" customHeight="1"/>
    <row r="3067" ht="15" customHeight="1"/>
    <row r="3068" ht="15" customHeight="1"/>
    <row r="3069" ht="15" customHeight="1"/>
    <row r="3070" ht="15" customHeight="1"/>
    <row r="3071" ht="15" customHeight="1"/>
    <row r="3072" ht="15" customHeight="1"/>
    <row r="3073" ht="15" customHeight="1"/>
    <row r="3074" ht="15" customHeight="1"/>
    <row r="3075" ht="15" customHeight="1"/>
    <row r="3076" ht="15" customHeight="1"/>
    <row r="3077" ht="15" customHeight="1"/>
    <row r="3078" ht="15" customHeight="1"/>
    <row r="3079" ht="15" customHeight="1"/>
    <row r="3080" ht="15" customHeight="1"/>
    <row r="3081" ht="15" customHeight="1"/>
    <row r="3082" ht="15" customHeight="1"/>
    <row r="3083" ht="15" customHeight="1"/>
    <row r="3084" ht="15" customHeight="1"/>
    <row r="3085" ht="15" customHeight="1"/>
    <row r="3086" ht="15" customHeight="1"/>
    <row r="3087" ht="15" customHeight="1"/>
    <row r="3088" ht="15" customHeight="1"/>
    <row r="3089" ht="15" customHeight="1"/>
    <row r="3090" ht="15" customHeight="1"/>
    <row r="3091" ht="15" customHeight="1"/>
    <row r="3092" ht="15" customHeight="1"/>
    <row r="3093" ht="15" customHeight="1"/>
    <row r="3094" ht="15" customHeight="1"/>
    <row r="3095" ht="15" customHeight="1"/>
    <row r="3096" ht="15" customHeight="1"/>
    <row r="3097" ht="15" customHeight="1"/>
    <row r="3098" ht="15" customHeight="1"/>
    <row r="3099" ht="15" customHeight="1"/>
    <row r="3100" ht="15" customHeight="1"/>
    <row r="3101" ht="15" customHeight="1"/>
    <row r="3102" ht="15" customHeight="1"/>
    <row r="3103" ht="15" customHeight="1"/>
    <row r="3104" ht="15" customHeight="1"/>
    <row r="3105" ht="15" customHeight="1"/>
    <row r="3106" ht="15" customHeight="1"/>
    <row r="3107" ht="15" customHeight="1"/>
    <row r="3108" ht="15" customHeight="1"/>
    <row r="3109" ht="15" customHeight="1"/>
    <row r="3110" ht="15" customHeight="1"/>
    <row r="3111" ht="15" customHeight="1"/>
    <row r="3112" ht="15" customHeight="1"/>
    <row r="3113" ht="15" customHeight="1"/>
    <row r="3114" ht="15" customHeight="1"/>
    <row r="3115" ht="15" customHeight="1"/>
    <row r="3116" ht="15" customHeight="1"/>
    <row r="3117" ht="15" customHeight="1"/>
    <row r="3118" ht="15" customHeight="1"/>
    <row r="3119" ht="15" customHeight="1"/>
    <row r="3120" ht="15" customHeight="1"/>
    <row r="3121" ht="15" customHeight="1"/>
    <row r="3122" ht="15" customHeight="1"/>
    <row r="3123" ht="15" customHeight="1"/>
    <row r="3124" ht="15" customHeight="1"/>
    <row r="3125" ht="15" customHeight="1"/>
    <row r="3126" ht="15" customHeight="1"/>
    <row r="3127" ht="15" customHeight="1"/>
    <row r="3128" ht="15" customHeight="1"/>
    <row r="3129" ht="15" customHeight="1"/>
    <row r="3130" ht="15" customHeight="1"/>
    <row r="3131" ht="15" customHeight="1"/>
    <row r="3132" ht="15" customHeight="1"/>
    <row r="3133" ht="15" customHeight="1"/>
    <row r="3134" ht="15" customHeight="1"/>
    <row r="3135" ht="15" customHeight="1"/>
    <row r="3136" ht="15" customHeight="1"/>
    <row r="3137" ht="15" customHeight="1"/>
    <row r="3138" ht="15" customHeight="1"/>
    <row r="3139" ht="15" customHeight="1"/>
    <row r="3140" ht="15" customHeight="1"/>
    <row r="3141" ht="15" customHeight="1"/>
    <row r="3142" ht="15" customHeight="1"/>
    <row r="3143" ht="15" customHeight="1"/>
    <row r="3144" ht="15" customHeight="1"/>
    <row r="3145" ht="15" customHeight="1"/>
    <row r="3146" ht="15" customHeight="1"/>
    <row r="3147" ht="15" customHeight="1"/>
    <row r="3148" ht="15" customHeight="1"/>
    <row r="3149" ht="15" customHeight="1"/>
    <row r="3150" ht="15" customHeight="1"/>
    <row r="3151" ht="15" customHeight="1"/>
    <row r="3152" ht="15" customHeight="1"/>
    <row r="3153" ht="15" customHeight="1"/>
    <row r="3154" ht="15" customHeight="1"/>
    <row r="3155" ht="15" customHeight="1"/>
    <row r="3156" ht="15" customHeight="1"/>
    <row r="3157" ht="15" customHeight="1"/>
    <row r="3158" ht="15" customHeight="1"/>
    <row r="3159" ht="15" customHeight="1"/>
    <row r="3160" ht="15" customHeight="1"/>
    <row r="3161" ht="15" customHeight="1"/>
    <row r="3162" ht="15" customHeight="1"/>
    <row r="3163" ht="15" customHeight="1"/>
    <row r="3164" ht="15" customHeight="1"/>
    <row r="3165" ht="15" customHeight="1"/>
    <row r="3166" ht="15" customHeight="1"/>
    <row r="3167" ht="15" customHeight="1"/>
    <row r="3168" ht="15" customHeight="1"/>
    <row r="3169" ht="15" customHeight="1"/>
    <row r="3170" ht="15" customHeight="1"/>
    <row r="3171" ht="15" customHeight="1"/>
    <row r="3172" ht="15" customHeight="1"/>
    <row r="3173" ht="15" customHeight="1"/>
    <row r="3174" ht="15" customHeight="1"/>
    <row r="3175" ht="15" customHeight="1"/>
    <row r="3176" ht="15" customHeight="1"/>
    <row r="3177" ht="15" customHeight="1"/>
    <row r="3178" ht="15" customHeight="1"/>
    <row r="3179" ht="15" customHeight="1"/>
    <row r="3180" ht="15" customHeight="1"/>
    <row r="3181" ht="15" customHeight="1"/>
    <row r="3182" ht="15" customHeight="1"/>
    <row r="3183" ht="15" customHeight="1"/>
    <row r="3184" ht="15" customHeight="1"/>
    <row r="3185" ht="15" customHeight="1"/>
    <row r="3186" ht="15" customHeight="1"/>
    <row r="3187" ht="15" customHeight="1"/>
    <row r="3188" ht="15" customHeight="1"/>
    <row r="3189" ht="15" customHeight="1"/>
    <row r="3190" ht="15" customHeight="1"/>
    <row r="3191" ht="15" customHeight="1"/>
    <row r="3192" ht="15" customHeight="1"/>
    <row r="3193" ht="15" customHeight="1"/>
    <row r="3194" ht="15" customHeight="1"/>
    <row r="3195" ht="15" customHeight="1"/>
    <row r="3196" ht="15" customHeight="1"/>
    <row r="3197" ht="15" customHeight="1"/>
    <row r="3198" ht="15" customHeight="1"/>
    <row r="3199" ht="15" customHeight="1"/>
    <row r="3200" ht="15" customHeight="1"/>
    <row r="3201" ht="15" customHeight="1"/>
    <row r="3202" ht="15" customHeight="1"/>
    <row r="3203" ht="15" customHeight="1"/>
    <row r="3204" ht="15" customHeight="1"/>
    <row r="3205" ht="15" customHeight="1"/>
    <row r="3206" ht="15" customHeight="1"/>
    <row r="3207" ht="15" customHeight="1"/>
    <row r="3208" ht="15" customHeight="1"/>
    <row r="3209" ht="15" customHeight="1"/>
    <row r="3210" ht="15" customHeight="1"/>
    <row r="3211" ht="15" customHeight="1"/>
    <row r="3212" ht="15" customHeight="1"/>
    <row r="3213" ht="15" customHeight="1"/>
    <row r="3214" ht="15" customHeight="1"/>
    <row r="3215" ht="15" customHeight="1"/>
    <row r="3216" ht="15" customHeight="1"/>
    <row r="3217" ht="15" customHeight="1"/>
    <row r="3218" ht="15" customHeight="1"/>
    <row r="3219" ht="15" customHeight="1"/>
    <row r="3220" ht="15" customHeight="1"/>
    <row r="3221" ht="15" customHeight="1"/>
    <row r="3222" ht="15" customHeight="1"/>
    <row r="3223" ht="15" customHeight="1"/>
    <row r="3224" ht="15" customHeight="1"/>
    <row r="3225" ht="15" customHeight="1"/>
    <row r="3226" ht="15" customHeight="1"/>
    <row r="3227" ht="15" customHeight="1"/>
    <row r="3228" ht="15" customHeight="1"/>
    <row r="3229" ht="15" customHeight="1"/>
    <row r="3230" ht="15" customHeight="1"/>
    <row r="3231" ht="15" customHeight="1"/>
    <row r="3232" ht="15" customHeight="1"/>
    <row r="3233" ht="15" customHeight="1"/>
    <row r="3234" ht="15" customHeight="1"/>
    <row r="3235" ht="15" customHeight="1"/>
    <row r="3236" ht="15" customHeight="1"/>
    <row r="3237" ht="15" customHeight="1"/>
    <row r="3238" ht="15" customHeight="1"/>
    <row r="3239" ht="15" customHeight="1"/>
    <row r="3240" ht="15" customHeight="1"/>
    <row r="3241" ht="15" customHeight="1"/>
    <row r="3242" ht="15" customHeight="1"/>
    <row r="3243" ht="15" customHeight="1"/>
    <row r="3244" ht="15" customHeight="1"/>
    <row r="3245" ht="15" customHeight="1"/>
    <row r="3246" ht="15" customHeight="1"/>
    <row r="3247" ht="15" customHeight="1"/>
    <row r="3248" ht="15" customHeight="1"/>
    <row r="3249" ht="15" customHeight="1"/>
    <row r="3250" ht="15" customHeight="1"/>
    <row r="3251" ht="15" customHeight="1"/>
    <row r="3252" ht="15" customHeight="1"/>
    <row r="3253" ht="15" customHeight="1"/>
    <row r="3254" ht="15" customHeight="1"/>
    <row r="3255" ht="15" customHeight="1"/>
    <row r="3256" ht="15" customHeight="1"/>
    <row r="3257" ht="15" customHeight="1"/>
    <row r="3258" ht="15" customHeight="1"/>
    <row r="3259" ht="15" customHeight="1"/>
    <row r="3260" ht="15" customHeight="1"/>
    <row r="3261" ht="15" customHeight="1"/>
    <row r="3262" ht="15" customHeight="1"/>
    <row r="3263" ht="15" customHeight="1"/>
    <row r="3264" ht="15" customHeight="1"/>
    <row r="3265" ht="15" customHeight="1"/>
    <row r="3266" ht="15" customHeight="1"/>
    <row r="3267" ht="15" customHeight="1"/>
    <row r="3268" ht="15" customHeight="1"/>
    <row r="3269" ht="15" customHeight="1"/>
    <row r="3270" ht="15" customHeight="1"/>
    <row r="3271" ht="15" customHeight="1"/>
    <row r="3272" ht="15" customHeight="1"/>
    <row r="3273" ht="15" customHeight="1"/>
    <row r="3274" ht="15" customHeight="1"/>
    <row r="3275" ht="15" customHeight="1"/>
    <row r="3276" ht="15" customHeight="1"/>
    <row r="3277" ht="15" customHeight="1"/>
    <row r="3278" ht="15" customHeight="1"/>
    <row r="3279" ht="15" customHeight="1"/>
    <row r="3280" ht="15" customHeight="1"/>
    <row r="3281" ht="15" customHeight="1"/>
    <row r="3282" ht="15" customHeight="1"/>
    <row r="3283" ht="15" customHeight="1"/>
    <row r="3284" ht="15" customHeight="1"/>
    <row r="3285" ht="15" customHeight="1"/>
    <row r="3286" ht="15" customHeight="1"/>
    <row r="3287" ht="15" customHeight="1"/>
    <row r="3288" ht="15" customHeight="1"/>
    <row r="3289" ht="15" customHeight="1"/>
    <row r="3290" ht="15" customHeight="1"/>
    <row r="3291" ht="15" customHeight="1"/>
    <row r="3292" ht="15" customHeight="1"/>
    <row r="3293" ht="15" customHeight="1"/>
    <row r="3294" ht="15" customHeight="1"/>
    <row r="3295" ht="15" customHeight="1"/>
    <row r="3296" ht="15" customHeight="1"/>
    <row r="3297" ht="15" customHeight="1"/>
    <row r="3298" ht="15" customHeight="1"/>
    <row r="3299" ht="15" customHeight="1"/>
    <row r="3300" ht="15" customHeight="1"/>
    <row r="3301" ht="15" customHeight="1"/>
    <row r="3302" ht="15" customHeight="1"/>
    <row r="3303" ht="15" customHeight="1"/>
    <row r="3304" ht="15" customHeight="1"/>
    <row r="3305" ht="15" customHeight="1"/>
    <row r="3306" ht="15" customHeight="1"/>
    <row r="3307" ht="15" customHeight="1"/>
    <row r="3308" ht="15" customHeight="1"/>
    <row r="3309" ht="15" customHeight="1"/>
    <row r="3310" ht="15" customHeight="1"/>
    <row r="3311" ht="15" customHeight="1"/>
    <row r="3312" ht="15" customHeight="1"/>
    <row r="3313" ht="15" customHeight="1"/>
    <row r="3314" ht="15" customHeight="1"/>
    <row r="3315" ht="15" customHeight="1"/>
    <row r="3316" ht="15" customHeight="1"/>
    <row r="3317" ht="15" customHeight="1"/>
    <row r="3318" ht="15" customHeight="1"/>
    <row r="3319" ht="15" customHeight="1"/>
    <row r="3320" ht="15" customHeight="1"/>
    <row r="3321" ht="15" customHeight="1"/>
    <row r="3322" ht="15" customHeight="1"/>
    <row r="3323" ht="15" customHeight="1"/>
    <row r="3324" ht="15" customHeight="1"/>
    <row r="3325" ht="15" customHeight="1"/>
    <row r="3326" ht="15" customHeight="1"/>
    <row r="3327" ht="15" customHeight="1"/>
    <row r="3328" ht="15" customHeight="1"/>
    <row r="3329" ht="15" customHeight="1"/>
    <row r="3330" ht="15" customHeight="1"/>
    <row r="3331" ht="15" customHeight="1"/>
    <row r="3332" ht="15" customHeight="1"/>
    <row r="3333" ht="15" customHeight="1"/>
    <row r="3334" ht="15" customHeight="1"/>
    <row r="3335" ht="15" customHeight="1"/>
    <row r="3336" ht="15" customHeight="1"/>
    <row r="3337" ht="15" customHeight="1"/>
    <row r="3338" ht="15" customHeight="1"/>
    <row r="3339" ht="15" customHeight="1"/>
    <row r="3340" ht="15" customHeight="1"/>
    <row r="3341" ht="15" customHeight="1"/>
    <row r="3342" ht="15" customHeight="1"/>
    <row r="3343" ht="15" customHeight="1"/>
    <row r="3344" ht="15" customHeight="1"/>
    <row r="3345" ht="15" customHeight="1"/>
    <row r="3346" ht="15" customHeight="1"/>
    <row r="3347" ht="15" customHeight="1"/>
    <row r="3348" ht="15" customHeight="1"/>
    <row r="3349" ht="15" customHeight="1"/>
    <row r="3350" ht="15" customHeight="1"/>
    <row r="3351" ht="15" customHeight="1"/>
    <row r="3352" ht="15" customHeight="1"/>
    <row r="3353" ht="15" customHeight="1"/>
    <row r="3354" ht="15" customHeight="1"/>
    <row r="3355" ht="15" customHeight="1"/>
    <row r="3356" ht="15" customHeight="1"/>
    <row r="3357" ht="15" customHeight="1"/>
    <row r="3358" ht="15" customHeight="1"/>
    <row r="3359" ht="15" customHeight="1"/>
    <row r="3360" ht="15" customHeight="1"/>
    <row r="3361" ht="15" customHeight="1"/>
    <row r="3362" ht="15" customHeight="1"/>
    <row r="3363" ht="15" customHeight="1"/>
    <row r="3364" ht="15" customHeight="1"/>
    <row r="3365" ht="15" customHeight="1"/>
    <row r="3366" ht="15" customHeight="1"/>
    <row r="3367" ht="15" customHeight="1"/>
    <row r="3368" ht="15" customHeight="1"/>
    <row r="3369" ht="15" customHeight="1"/>
    <row r="3370" ht="15" customHeight="1"/>
    <row r="3371" ht="15" customHeight="1"/>
    <row r="3372" ht="15" customHeight="1"/>
    <row r="3373" ht="15" customHeight="1"/>
    <row r="3374" ht="15" customHeight="1"/>
    <row r="3375" ht="15" customHeight="1"/>
    <row r="3376" ht="15" customHeight="1"/>
    <row r="3377" ht="15" customHeight="1"/>
    <row r="3378" ht="15" customHeight="1"/>
    <row r="3379" ht="15" customHeight="1"/>
    <row r="3380" ht="15" customHeight="1"/>
    <row r="3381" ht="15" customHeight="1"/>
    <row r="3382" ht="15" customHeight="1"/>
    <row r="3383" ht="15" customHeight="1"/>
    <row r="3384" ht="15" customHeight="1"/>
    <row r="3385" ht="15" customHeight="1"/>
    <row r="3386" ht="15" customHeight="1"/>
    <row r="3387" ht="15" customHeight="1"/>
    <row r="3388" ht="15" customHeight="1"/>
    <row r="3389" ht="15" customHeight="1"/>
    <row r="3390" ht="15" customHeight="1"/>
    <row r="3391" ht="15" customHeight="1"/>
    <row r="3392" ht="15" customHeight="1"/>
    <row r="3393" ht="15" customHeight="1"/>
    <row r="3394" ht="15" customHeight="1"/>
    <row r="3395" ht="15" customHeight="1"/>
    <row r="3396" ht="15" customHeight="1"/>
    <row r="3397" ht="15" customHeight="1"/>
    <row r="3398" ht="15" customHeight="1"/>
    <row r="3399" ht="15" customHeight="1"/>
    <row r="3400" ht="15" customHeight="1"/>
    <row r="3401" ht="15" customHeight="1"/>
    <row r="3402" ht="15" customHeight="1"/>
    <row r="3403" ht="15" customHeight="1"/>
    <row r="3404" ht="15" customHeight="1"/>
    <row r="3405" ht="15" customHeight="1"/>
    <row r="3406" ht="15" customHeight="1"/>
    <row r="3407" ht="15" customHeight="1"/>
    <row r="3408" ht="15" customHeight="1"/>
    <row r="3409" ht="15" customHeight="1"/>
    <row r="3410" ht="15" customHeight="1"/>
    <row r="3411" ht="15" customHeight="1"/>
    <row r="3412" ht="15" customHeight="1"/>
    <row r="3413" ht="15" customHeight="1"/>
    <row r="3414" ht="15" customHeight="1"/>
    <row r="3415" ht="15" customHeight="1"/>
    <row r="3416" ht="15" customHeight="1"/>
    <row r="3417" ht="15" customHeight="1"/>
    <row r="3418" ht="15" customHeight="1"/>
    <row r="3419" ht="15" customHeight="1"/>
    <row r="3420" ht="15" customHeight="1"/>
    <row r="3421" ht="15" customHeight="1"/>
    <row r="3422" ht="15" customHeight="1"/>
    <row r="3423" ht="15" customHeight="1"/>
    <row r="3424" ht="15" customHeight="1"/>
    <row r="3425" ht="15" customHeight="1"/>
    <row r="3426" ht="15" customHeight="1"/>
    <row r="3427" ht="15" customHeight="1"/>
    <row r="3428" ht="15" customHeight="1"/>
    <row r="3429" ht="15" customHeight="1"/>
    <row r="3430" ht="15" customHeight="1"/>
    <row r="3431" ht="15" customHeight="1"/>
    <row r="3432" ht="15" customHeight="1"/>
    <row r="3433" ht="15" customHeight="1"/>
    <row r="3434" ht="15" customHeight="1"/>
    <row r="3435" ht="15" customHeight="1"/>
    <row r="3436" ht="15" customHeight="1"/>
    <row r="3437" ht="15" customHeight="1"/>
    <row r="3438" ht="15" customHeight="1"/>
    <row r="3439" ht="15" customHeight="1"/>
    <row r="3440" ht="15" customHeight="1"/>
    <row r="3441" ht="15" customHeight="1"/>
    <row r="3442" ht="15" customHeight="1"/>
    <row r="3443" ht="15" customHeight="1"/>
    <row r="3444" ht="15" customHeight="1"/>
    <row r="3445" ht="15" customHeight="1"/>
    <row r="3446" ht="15" customHeight="1"/>
    <row r="3447" ht="15" customHeight="1"/>
    <row r="3448" ht="15" customHeight="1"/>
    <row r="3449" ht="15" customHeight="1"/>
    <row r="3450" ht="15" customHeight="1"/>
    <row r="3451" ht="15" customHeight="1"/>
    <row r="3452" ht="15" customHeight="1"/>
    <row r="3453" ht="15" customHeight="1"/>
    <row r="3454" ht="15" customHeight="1"/>
    <row r="3455" ht="15" customHeight="1"/>
    <row r="3456" ht="15" customHeight="1"/>
    <row r="3457" ht="15" customHeight="1"/>
    <row r="3458" ht="15" customHeight="1"/>
    <row r="3459" ht="15" customHeight="1"/>
    <row r="3460" ht="15" customHeight="1"/>
    <row r="3461" ht="15" customHeight="1"/>
    <row r="3462" ht="15" customHeight="1"/>
    <row r="3463" ht="15" customHeight="1"/>
    <row r="3464" ht="15" customHeight="1"/>
    <row r="3465" ht="15" customHeight="1"/>
    <row r="3466" ht="15" customHeight="1"/>
    <row r="3467" ht="15" customHeight="1"/>
    <row r="3468" ht="15" customHeight="1"/>
    <row r="3469" ht="15" customHeight="1"/>
    <row r="3470" ht="15" customHeight="1"/>
    <row r="3471" ht="15" customHeight="1"/>
    <row r="3472" ht="15" customHeight="1"/>
    <row r="3473" ht="15" customHeight="1"/>
    <row r="3474" ht="15" customHeight="1"/>
    <row r="3475" ht="15" customHeight="1"/>
    <row r="3476" ht="15" customHeight="1"/>
    <row r="3477" ht="15" customHeight="1"/>
    <row r="3478" ht="15" customHeight="1"/>
    <row r="3479" ht="15" customHeight="1"/>
    <row r="3480" ht="15" customHeight="1"/>
    <row r="3481" ht="15" customHeight="1"/>
    <row r="3482" ht="15" customHeight="1"/>
    <row r="3483" ht="15" customHeight="1"/>
    <row r="3484" ht="15" customHeight="1"/>
    <row r="3485" ht="15" customHeight="1"/>
    <row r="3486" ht="15" customHeight="1"/>
    <row r="3487" ht="15" customHeight="1"/>
    <row r="3488" ht="15" customHeight="1"/>
    <row r="3489" ht="15" customHeight="1"/>
    <row r="3490" ht="15" customHeight="1"/>
    <row r="3491" ht="15" customHeight="1"/>
    <row r="3492" ht="15" customHeight="1"/>
    <row r="3493" ht="15" customHeight="1"/>
    <row r="3494" ht="15" customHeight="1"/>
    <row r="3495" ht="15" customHeight="1"/>
    <row r="3496" ht="15" customHeight="1"/>
    <row r="3497" ht="15" customHeight="1"/>
    <row r="3498" ht="15" customHeight="1"/>
    <row r="3499" ht="15" customHeight="1"/>
    <row r="3500" ht="15" customHeight="1"/>
    <row r="3501" ht="15" customHeight="1"/>
    <row r="3502" ht="15" customHeight="1"/>
    <row r="3503" ht="15" customHeight="1"/>
    <row r="3504" ht="15" customHeight="1"/>
    <row r="3505" ht="15" customHeight="1"/>
    <row r="3506" ht="15" customHeight="1"/>
    <row r="3507" ht="15" customHeight="1"/>
    <row r="3508" ht="15" customHeight="1"/>
    <row r="3509" ht="15" customHeight="1"/>
    <row r="3510" ht="15" customHeight="1"/>
    <row r="3511" ht="15" customHeight="1"/>
    <row r="3512" ht="15" customHeight="1"/>
    <row r="3513" ht="15" customHeight="1"/>
    <row r="3514" ht="15" customHeight="1"/>
    <row r="3515" ht="15" customHeight="1"/>
    <row r="3516" ht="15" customHeight="1"/>
    <row r="3517" ht="15" customHeight="1"/>
    <row r="3518" ht="15" customHeight="1"/>
    <row r="3519" ht="15" customHeight="1"/>
    <row r="3520" ht="15" customHeight="1"/>
    <row r="3521" ht="15" customHeight="1"/>
    <row r="3522" ht="15" customHeight="1"/>
    <row r="3523" ht="15" customHeight="1"/>
    <row r="3524" ht="15" customHeight="1"/>
    <row r="3525" ht="15" customHeight="1"/>
    <row r="3526" ht="15" customHeight="1"/>
    <row r="3527" ht="15" customHeight="1"/>
    <row r="3528" ht="15" customHeight="1"/>
    <row r="3529" ht="15" customHeight="1"/>
    <row r="3530" ht="15" customHeight="1"/>
    <row r="3531" ht="15" customHeight="1"/>
    <row r="3532" ht="15" customHeight="1"/>
    <row r="3533" ht="15" customHeight="1"/>
    <row r="3534" ht="15" customHeight="1"/>
    <row r="3535" ht="15" customHeight="1"/>
    <row r="3536" ht="15" customHeight="1"/>
    <row r="3537" ht="15" customHeight="1"/>
    <row r="3538" ht="15" customHeight="1"/>
    <row r="3539" ht="15" customHeight="1"/>
    <row r="3540" ht="15" customHeight="1"/>
    <row r="3541" ht="15" customHeight="1"/>
    <row r="3542" ht="15" customHeight="1"/>
    <row r="3543" ht="15" customHeight="1"/>
    <row r="3544" ht="15" customHeight="1"/>
    <row r="3545" ht="15" customHeight="1"/>
    <row r="3546" ht="15" customHeight="1"/>
    <row r="3547" ht="15" customHeight="1"/>
    <row r="3548" ht="15" customHeight="1"/>
    <row r="3549" ht="15" customHeight="1"/>
    <row r="3550" ht="15" customHeight="1"/>
    <row r="3551" ht="15" customHeight="1"/>
    <row r="3552" ht="15" customHeight="1"/>
    <row r="3553" ht="15" customHeight="1"/>
    <row r="3554" ht="15" customHeight="1"/>
    <row r="3555" ht="15" customHeight="1"/>
    <row r="3556" ht="15" customHeight="1"/>
    <row r="3557" ht="15" customHeight="1"/>
    <row r="3558" ht="15" customHeight="1"/>
    <row r="3559" ht="15" customHeight="1"/>
    <row r="3560" ht="15" customHeight="1"/>
    <row r="3561" ht="15" customHeight="1"/>
    <row r="3562" ht="15" customHeight="1"/>
    <row r="3563" ht="15" customHeight="1"/>
    <row r="3564" ht="15" customHeight="1"/>
    <row r="3565" ht="15" customHeight="1"/>
    <row r="3566" ht="15" customHeight="1"/>
    <row r="3567" ht="15" customHeight="1"/>
    <row r="3568" ht="15" customHeight="1"/>
    <row r="3569" ht="15" customHeight="1"/>
    <row r="3570" ht="15" customHeight="1"/>
    <row r="3571" ht="15" customHeight="1"/>
    <row r="3572" ht="15" customHeight="1"/>
    <row r="3573" ht="15" customHeight="1"/>
    <row r="3574" ht="15" customHeight="1"/>
    <row r="3575" ht="15" customHeight="1"/>
    <row r="3576" ht="15" customHeight="1"/>
    <row r="3577" ht="15" customHeight="1"/>
    <row r="3578" ht="15" customHeight="1"/>
    <row r="3579" ht="15" customHeight="1"/>
    <row r="3580" ht="15" customHeight="1"/>
    <row r="3581" ht="15" customHeight="1"/>
    <row r="3582" ht="15" customHeight="1"/>
    <row r="3583" ht="15" customHeight="1"/>
    <row r="3584" ht="15" customHeight="1"/>
    <row r="3585" ht="15" customHeight="1"/>
    <row r="3586" ht="15" customHeight="1"/>
    <row r="3587" ht="15" customHeight="1"/>
    <row r="3588" ht="15" customHeight="1"/>
    <row r="3589" ht="15" customHeight="1"/>
    <row r="3590" ht="15" customHeight="1"/>
    <row r="3591" ht="15" customHeight="1"/>
    <row r="3592" ht="15" customHeight="1"/>
    <row r="3593" ht="15" customHeight="1"/>
    <row r="3594" ht="15" customHeight="1"/>
    <row r="3595" ht="15" customHeight="1"/>
    <row r="3596" ht="15" customHeight="1"/>
    <row r="3597" ht="15" customHeight="1"/>
    <row r="3598" ht="15" customHeight="1"/>
    <row r="3599" ht="15" customHeight="1"/>
    <row r="3600" ht="15" customHeight="1"/>
    <row r="3601" ht="15" customHeight="1"/>
    <row r="3602" ht="15" customHeight="1"/>
    <row r="3603" ht="15" customHeight="1"/>
    <row r="3604" ht="15" customHeight="1"/>
    <row r="3605" ht="15" customHeight="1"/>
    <row r="3606" ht="15" customHeight="1"/>
    <row r="3607" ht="15" customHeight="1"/>
    <row r="3608" ht="15" customHeight="1"/>
    <row r="3609" ht="15" customHeight="1"/>
    <row r="3610" ht="15" customHeight="1"/>
    <row r="3611" ht="15" customHeight="1"/>
    <row r="3612" ht="15" customHeight="1"/>
    <row r="3613" ht="15" customHeight="1"/>
    <row r="3614" ht="15" customHeight="1"/>
    <row r="3615" ht="15" customHeight="1"/>
    <row r="3616" ht="15" customHeight="1"/>
    <row r="3617" ht="15" customHeight="1"/>
    <row r="3618" ht="15" customHeight="1"/>
    <row r="3619" ht="15" customHeight="1"/>
    <row r="3620" ht="15" customHeight="1"/>
    <row r="3621" ht="15" customHeight="1"/>
    <row r="3622" ht="15" customHeight="1"/>
    <row r="3623" ht="15" customHeight="1"/>
    <row r="3624" ht="15" customHeight="1"/>
    <row r="3625" ht="15" customHeight="1"/>
    <row r="3626" ht="15" customHeight="1"/>
    <row r="3627" ht="15" customHeight="1"/>
    <row r="3628" ht="15" customHeight="1"/>
    <row r="3629" ht="15" customHeight="1"/>
    <row r="3630" ht="15" customHeight="1"/>
    <row r="3631" ht="15" customHeight="1"/>
    <row r="3632" ht="15" customHeight="1"/>
    <row r="3633" ht="15" customHeight="1"/>
    <row r="3634" ht="15" customHeight="1"/>
    <row r="3635" ht="15" customHeight="1"/>
    <row r="3636" ht="15" customHeight="1"/>
    <row r="3637" ht="15" customHeight="1"/>
    <row r="3638" ht="15" customHeight="1"/>
    <row r="3639" ht="15" customHeight="1"/>
    <row r="3640" ht="15" customHeight="1"/>
    <row r="3641" ht="15" customHeight="1"/>
    <row r="3642" ht="15" customHeight="1"/>
    <row r="3643" ht="15" customHeight="1"/>
    <row r="3644" ht="15" customHeight="1"/>
    <row r="3645" ht="15" customHeight="1"/>
    <row r="3646" ht="15" customHeight="1"/>
    <row r="3647" ht="15" customHeight="1"/>
    <row r="3648" ht="15" customHeight="1"/>
    <row r="3649" ht="15" customHeight="1"/>
    <row r="3650" ht="15" customHeight="1"/>
    <row r="3651" ht="15" customHeight="1"/>
    <row r="3652" ht="15" customHeight="1"/>
    <row r="3653" ht="15" customHeight="1"/>
    <row r="3654" ht="15" customHeight="1"/>
    <row r="3655" ht="15" customHeight="1"/>
    <row r="3656" ht="15" customHeight="1"/>
    <row r="3657" ht="15" customHeight="1"/>
    <row r="3658" ht="15" customHeight="1"/>
    <row r="3659" ht="15" customHeight="1"/>
    <row r="3660" ht="15" customHeight="1"/>
    <row r="3661" ht="15" customHeight="1"/>
    <row r="3662" ht="15" customHeight="1"/>
    <row r="3663" ht="15" customHeight="1"/>
    <row r="3664" ht="15" customHeight="1"/>
    <row r="3665" ht="15" customHeight="1"/>
    <row r="3666" ht="15" customHeight="1"/>
    <row r="3667" ht="15" customHeight="1"/>
    <row r="3668" ht="15" customHeight="1"/>
    <row r="3669" ht="15" customHeight="1"/>
    <row r="3670" ht="15" customHeight="1"/>
    <row r="3671" ht="15" customHeight="1"/>
    <row r="3672" ht="15" customHeight="1"/>
    <row r="3673" ht="15" customHeight="1"/>
    <row r="3674" ht="15" customHeight="1"/>
    <row r="3675" ht="15" customHeight="1"/>
    <row r="3676" ht="15" customHeight="1"/>
    <row r="3677" ht="15" customHeight="1"/>
    <row r="3678" ht="15" customHeight="1"/>
    <row r="3679" ht="15" customHeight="1"/>
    <row r="3680" ht="15" customHeight="1"/>
    <row r="3681" ht="15" customHeight="1"/>
    <row r="3682" ht="15" customHeight="1"/>
    <row r="3683" ht="15" customHeight="1"/>
    <row r="3684" ht="15" customHeight="1"/>
    <row r="3685" ht="15" customHeight="1"/>
    <row r="3686" ht="15" customHeight="1"/>
    <row r="3687" ht="15" customHeight="1"/>
    <row r="3688" ht="15" customHeight="1"/>
    <row r="3689" ht="15" customHeight="1"/>
    <row r="3690" ht="15" customHeight="1"/>
    <row r="3691" ht="15" customHeight="1"/>
    <row r="3692" ht="15" customHeight="1"/>
    <row r="3693" ht="15" customHeight="1"/>
    <row r="3694" ht="15" customHeight="1"/>
    <row r="3695" ht="15" customHeight="1"/>
    <row r="3696" ht="15" customHeight="1"/>
    <row r="3697" ht="15" customHeight="1"/>
    <row r="3698" ht="15" customHeight="1"/>
    <row r="3699" ht="15" customHeight="1"/>
    <row r="3700" ht="15" customHeight="1"/>
    <row r="3701" ht="15" customHeight="1"/>
    <row r="3702" ht="15" customHeight="1"/>
    <row r="3703" ht="15" customHeight="1"/>
    <row r="3704" ht="15" customHeight="1"/>
    <row r="3705" ht="15" customHeight="1"/>
    <row r="3706" ht="15" customHeight="1"/>
    <row r="3707" ht="15" customHeight="1"/>
    <row r="3708" ht="15" customHeight="1"/>
    <row r="3709" ht="15" customHeight="1"/>
    <row r="3710" ht="15" customHeight="1"/>
    <row r="3711" ht="15" customHeight="1"/>
    <row r="3712" ht="15" customHeight="1"/>
    <row r="3713" ht="15" customHeight="1"/>
    <row r="3714" ht="15" customHeight="1"/>
    <row r="3715" ht="15" customHeight="1"/>
    <row r="3716" ht="15" customHeight="1"/>
    <row r="3717" ht="15" customHeight="1"/>
    <row r="3718" ht="15" customHeight="1"/>
    <row r="3719" ht="15" customHeight="1"/>
    <row r="3720" ht="15" customHeight="1"/>
    <row r="3721" ht="15" customHeight="1"/>
    <row r="3722" ht="15" customHeight="1"/>
    <row r="3723" ht="15" customHeight="1"/>
    <row r="3724" ht="15" customHeight="1"/>
    <row r="3725" ht="15" customHeight="1"/>
    <row r="3726" ht="15" customHeight="1"/>
    <row r="3727" ht="15" customHeight="1"/>
    <row r="3728" ht="15" customHeight="1"/>
    <row r="3729" ht="15" customHeight="1"/>
    <row r="3730" ht="15" customHeight="1"/>
    <row r="3731" ht="15" customHeight="1"/>
    <row r="3732" ht="15" customHeight="1"/>
    <row r="3733" ht="15" customHeight="1"/>
    <row r="3734" ht="15" customHeight="1"/>
    <row r="3735" ht="15" customHeight="1"/>
    <row r="3736" ht="15" customHeight="1"/>
    <row r="3737" ht="15" customHeight="1"/>
    <row r="3738" ht="15" customHeight="1"/>
    <row r="3739" ht="15" customHeight="1"/>
    <row r="3740" ht="15" customHeight="1"/>
    <row r="3741" ht="15" customHeight="1"/>
    <row r="3742" ht="15" customHeight="1"/>
    <row r="3743" ht="15" customHeight="1"/>
    <row r="3744" ht="15" customHeight="1"/>
    <row r="3745" ht="15" customHeight="1"/>
    <row r="3746" ht="15" customHeight="1"/>
    <row r="3747" ht="15" customHeight="1"/>
    <row r="3748" ht="15" customHeight="1"/>
    <row r="3749" ht="15" customHeight="1"/>
    <row r="3750" ht="15" customHeight="1"/>
    <row r="3751" ht="15" customHeight="1"/>
    <row r="3752" ht="15" customHeight="1"/>
    <row r="3753" ht="15" customHeight="1"/>
    <row r="3754" ht="15" customHeight="1"/>
    <row r="3755" ht="15" customHeight="1"/>
    <row r="3756" ht="15" customHeight="1"/>
    <row r="3757" ht="15" customHeight="1"/>
    <row r="3758" ht="15" customHeight="1"/>
    <row r="3759" ht="15" customHeight="1"/>
    <row r="3760" ht="15" customHeight="1"/>
    <row r="3761" ht="15" customHeight="1"/>
    <row r="3762" ht="15" customHeight="1"/>
    <row r="3763" ht="15" customHeight="1"/>
    <row r="3764" ht="15" customHeight="1"/>
    <row r="3765" ht="15" customHeight="1"/>
    <row r="3766" ht="15" customHeight="1"/>
    <row r="3767" ht="15" customHeight="1"/>
    <row r="3768" ht="15" customHeight="1"/>
    <row r="3769" ht="15" customHeight="1"/>
    <row r="3770" ht="15" customHeight="1"/>
    <row r="3771" ht="15" customHeight="1"/>
    <row r="3772" ht="15" customHeight="1"/>
    <row r="3773" ht="15" customHeight="1"/>
    <row r="3774" ht="15" customHeight="1"/>
    <row r="3775" ht="15" customHeight="1"/>
    <row r="3776" ht="15" customHeight="1"/>
    <row r="3777" ht="15" customHeight="1"/>
    <row r="3778" ht="15" customHeight="1"/>
    <row r="3779" ht="15" customHeight="1"/>
    <row r="3780" ht="15" customHeight="1"/>
    <row r="3781" ht="15" customHeight="1"/>
    <row r="3782" ht="15" customHeight="1"/>
    <row r="3783" ht="15" customHeight="1"/>
    <row r="3784" ht="15" customHeight="1"/>
    <row r="3785" ht="15" customHeight="1"/>
    <row r="3786" ht="15" customHeight="1"/>
    <row r="3787" ht="15" customHeight="1"/>
    <row r="3788" ht="15" customHeight="1"/>
    <row r="3789" ht="15" customHeight="1"/>
    <row r="3790" ht="15" customHeight="1"/>
    <row r="3791" ht="15" customHeight="1"/>
    <row r="3792" ht="15" customHeight="1"/>
    <row r="3793" ht="15" customHeight="1"/>
    <row r="3794" ht="15" customHeight="1"/>
    <row r="3795" ht="15" customHeight="1"/>
    <row r="3796" ht="15" customHeight="1"/>
    <row r="3797" ht="15" customHeight="1"/>
    <row r="3798" ht="15" customHeight="1"/>
    <row r="3799" ht="15" customHeight="1"/>
    <row r="3800" ht="15" customHeight="1"/>
    <row r="3801" ht="15" customHeight="1"/>
    <row r="3802" ht="15" customHeight="1"/>
    <row r="3803" ht="15" customHeight="1"/>
    <row r="3804" ht="15" customHeight="1"/>
    <row r="3805" ht="15" customHeight="1"/>
    <row r="3806" ht="15" customHeight="1"/>
    <row r="3807" ht="15" customHeight="1"/>
    <row r="3808" ht="15" customHeight="1"/>
    <row r="3809" ht="15" customHeight="1"/>
    <row r="3810" ht="15" customHeight="1"/>
    <row r="3811" ht="15" customHeight="1"/>
    <row r="3812" ht="15" customHeight="1"/>
    <row r="3813" ht="15" customHeight="1"/>
    <row r="3814" ht="15" customHeight="1"/>
    <row r="3815" ht="15" customHeight="1"/>
    <row r="3816" ht="15" customHeight="1"/>
    <row r="3817" ht="15" customHeight="1"/>
    <row r="3818" ht="15" customHeight="1"/>
    <row r="3819" ht="15" customHeight="1"/>
    <row r="3820" ht="15" customHeight="1"/>
    <row r="3821" ht="15" customHeight="1"/>
    <row r="3822" ht="15" customHeight="1"/>
    <row r="3823" ht="15" customHeight="1"/>
    <row r="3824" ht="15" customHeight="1"/>
    <row r="3825" ht="15" customHeight="1"/>
    <row r="3826" ht="15" customHeight="1"/>
    <row r="3827" ht="15" customHeight="1"/>
    <row r="3828" ht="15" customHeight="1"/>
    <row r="3829" ht="15" customHeight="1"/>
    <row r="3830" ht="15" customHeight="1"/>
    <row r="3831" ht="15" customHeight="1"/>
    <row r="3832" ht="15" customHeight="1"/>
    <row r="3833" ht="15" customHeight="1"/>
    <row r="3834" ht="15" customHeight="1"/>
    <row r="3835" ht="15" customHeight="1"/>
    <row r="3836" ht="15" customHeight="1"/>
    <row r="3837" ht="15" customHeight="1"/>
    <row r="3838" ht="15" customHeight="1"/>
    <row r="3839" ht="15" customHeight="1"/>
    <row r="3840" ht="15" customHeight="1"/>
    <row r="3841" ht="15" customHeight="1"/>
    <row r="3842" ht="15" customHeight="1"/>
    <row r="3843" ht="15" customHeight="1"/>
    <row r="3844" ht="15" customHeight="1"/>
    <row r="3845" ht="15" customHeight="1"/>
    <row r="3846" ht="15" customHeight="1"/>
    <row r="3847" ht="15" customHeight="1"/>
    <row r="3848" ht="15" customHeight="1"/>
    <row r="3849" ht="15" customHeight="1"/>
    <row r="3850" ht="15" customHeight="1"/>
    <row r="3851" ht="15" customHeight="1"/>
    <row r="3852" ht="15" customHeight="1"/>
    <row r="3853" ht="15" customHeight="1"/>
    <row r="3854" ht="15" customHeight="1"/>
    <row r="3855" ht="15" customHeight="1"/>
    <row r="3856" ht="15" customHeight="1"/>
    <row r="3857" ht="15" customHeight="1"/>
    <row r="3858" ht="15" customHeight="1"/>
    <row r="3859" ht="15" customHeight="1"/>
    <row r="3860" ht="15" customHeight="1"/>
    <row r="3861" ht="15" customHeight="1"/>
    <row r="3862" ht="15" customHeight="1"/>
    <row r="3863" ht="15" customHeight="1"/>
    <row r="3864" ht="15" customHeight="1"/>
    <row r="3865" ht="15" customHeight="1"/>
    <row r="3866" ht="15" customHeight="1"/>
    <row r="3867" ht="15" customHeight="1"/>
    <row r="3868" ht="15" customHeight="1"/>
    <row r="3869" ht="15" customHeight="1"/>
    <row r="3870" ht="15" customHeight="1"/>
    <row r="3871" ht="15" customHeight="1"/>
    <row r="3872" ht="15" customHeight="1"/>
    <row r="3873" ht="15" customHeight="1"/>
    <row r="3874" ht="15" customHeight="1"/>
    <row r="3875" ht="15" customHeight="1"/>
    <row r="3876" ht="15" customHeight="1"/>
    <row r="3877" ht="15" customHeight="1"/>
    <row r="3878" ht="15" customHeight="1"/>
    <row r="3879" ht="15" customHeight="1"/>
    <row r="3880" ht="15" customHeight="1"/>
    <row r="3881" ht="15" customHeight="1"/>
    <row r="3882" ht="15" customHeight="1"/>
    <row r="3883" ht="15" customHeight="1"/>
    <row r="3884" ht="15" customHeight="1"/>
    <row r="3885" ht="15" customHeight="1"/>
    <row r="3886" ht="15" customHeight="1"/>
    <row r="3887" ht="15" customHeight="1"/>
    <row r="3888" ht="15" customHeight="1"/>
    <row r="3889" ht="15" customHeight="1"/>
    <row r="3890" ht="15" customHeight="1"/>
    <row r="3891" ht="15" customHeight="1"/>
    <row r="3892" ht="15" customHeight="1"/>
    <row r="3893" ht="15" customHeight="1"/>
    <row r="3894" ht="15" customHeight="1"/>
    <row r="3895" ht="15" customHeight="1"/>
    <row r="3896" ht="15" customHeight="1"/>
    <row r="3897" ht="15" customHeight="1"/>
    <row r="3898" ht="15" customHeight="1"/>
    <row r="3899" ht="15" customHeight="1"/>
    <row r="3900" ht="15" customHeight="1"/>
    <row r="3901" ht="15" customHeight="1"/>
    <row r="3902" ht="15" customHeight="1"/>
    <row r="3903" ht="15" customHeight="1"/>
    <row r="3904" ht="15" customHeight="1"/>
    <row r="3905" ht="15" customHeight="1"/>
    <row r="3906" ht="15" customHeight="1"/>
    <row r="3907" ht="15" customHeight="1"/>
    <row r="3908" ht="15" customHeight="1"/>
    <row r="3909" ht="15" customHeight="1"/>
    <row r="3910" ht="15" customHeight="1"/>
    <row r="3911" ht="15" customHeight="1"/>
    <row r="3912" ht="15" customHeight="1"/>
    <row r="3913" ht="15" customHeight="1"/>
    <row r="3914" ht="15" customHeight="1"/>
    <row r="3915" ht="15" customHeight="1"/>
    <row r="3916" ht="15" customHeight="1"/>
    <row r="3917" ht="15" customHeight="1"/>
    <row r="3918" ht="15" customHeight="1"/>
    <row r="3919" ht="15" customHeight="1"/>
    <row r="3920" ht="15" customHeight="1"/>
    <row r="3921" ht="15" customHeight="1"/>
    <row r="3922" ht="15" customHeight="1"/>
    <row r="3923" ht="15" customHeight="1"/>
    <row r="3924" ht="15" customHeight="1"/>
    <row r="3925" ht="15" customHeight="1"/>
    <row r="3926" ht="15" customHeight="1"/>
    <row r="3927" ht="15" customHeight="1"/>
    <row r="3928" ht="15" customHeight="1"/>
    <row r="3929" ht="15" customHeight="1"/>
    <row r="3930" ht="15" customHeight="1"/>
    <row r="3931" ht="15" customHeight="1"/>
    <row r="3932" ht="15" customHeight="1"/>
    <row r="3933" ht="15" customHeight="1"/>
    <row r="3934" ht="15" customHeight="1"/>
    <row r="3935" ht="15" customHeight="1"/>
    <row r="3936" ht="15" customHeight="1"/>
    <row r="3937" ht="15" customHeight="1"/>
    <row r="3938" ht="15" customHeight="1"/>
    <row r="3939" ht="15" customHeight="1"/>
    <row r="3940" ht="15" customHeight="1"/>
    <row r="3941" ht="15" customHeight="1"/>
    <row r="3942" ht="15" customHeight="1"/>
    <row r="3943" ht="15" customHeight="1"/>
    <row r="3944" ht="15" customHeight="1"/>
    <row r="3945" ht="15" customHeight="1"/>
    <row r="3946" ht="15" customHeight="1"/>
    <row r="3947" ht="15" customHeight="1"/>
    <row r="3948" ht="15" customHeight="1"/>
    <row r="3949" ht="15" customHeight="1"/>
    <row r="3950" ht="15" customHeight="1"/>
    <row r="3951" ht="15" customHeight="1"/>
    <row r="3952" ht="15" customHeight="1"/>
    <row r="3953" ht="15" customHeight="1"/>
    <row r="3954" ht="15" customHeight="1"/>
    <row r="3955" ht="15" customHeight="1"/>
    <row r="3956" ht="15" customHeight="1"/>
    <row r="3957" ht="15" customHeight="1"/>
    <row r="3958" ht="15" customHeight="1"/>
    <row r="3959" ht="15" customHeight="1"/>
    <row r="3960" ht="15" customHeight="1"/>
    <row r="3961" ht="15" customHeight="1"/>
    <row r="3962" ht="15" customHeight="1"/>
    <row r="3963" ht="15" customHeight="1"/>
    <row r="3964" ht="15" customHeight="1"/>
    <row r="3965" ht="15" customHeight="1"/>
    <row r="3966" ht="15" customHeight="1"/>
    <row r="3967" ht="15" customHeight="1"/>
    <row r="3968" ht="15" customHeight="1"/>
    <row r="3969" ht="15" customHeight="1"/>
    <row r="3970" ht="15" customHeight="1"/>
    <row r="3971" ht="15" customHeight="1"/>
    <row r="3972" ht="15" customHeight="1"/>
    <row r="3973" ht="15" customHeight="1"/>
    <row r="3974" ht="15" customHeight="1"/>
    <row r="3975" ht="15" customHeight="1"/>
    <row r="3976" ht="15" customHeight="1"/>
    <row r="3977" ht="15" customHeight="1"/>
    <row r="3978" ht="15" customHeight="1"/>
    <row r="3979" ht="15" customHeight="1"/>
    <row r="3980" ht="15" customHeight="1"/>
    <row r="3981" ht="15" customHeight="1"/>
    <row r="3982" ht="15" customHeight="1"/>
    <row r="3983" ht="15" customHeight="1"/>
    <row r="3984" ht="15" customHeight="1"/>
    <row r="3985" ht="15" customHeight="1"/>
    <row r="3986" ht="15" customHeight="1"/>
    <row r="3987" ht="15" customHeight="1"/>
    <row r="3988" ht="15" customHeight="1"/>
    <row r="3989" ht="15" customHeight="1"/>
    <row r="3990" ht="15" customHeight="1"/>
    <row r="3991" ht="15" customHeight="1"/>
    <row r="3992" ht="15" customHeight="1"/>
    <row r="3993" ht="15" customHeight="1"/>
    <row r="3994" ht="15" customHeight="1"/>
    <row r="3995" ht="15" customHeight="1"/>
    <row r="3996" ht="15" customHeight="1"/>
    <row r="3997" ht="15" customHeight="1"/>
    <row r="3998" ht="15" customHeight="1"/>
    <row r="3999" ht="15" customHeight="1"/>
    <row r="4000" ht="15" customHeight="1"/>
    <row r="4001" ht="15" customHeight="1"/>
    <row r="4002" ht="15" customHeight="1"/>
    <row r="4003" ht="15" customHeight="1"/>
    <row r="4004" ht="15" customHeight="1"/>
    <row r="4005" ht="15" customHeight="1"/>
    <row r="4006" ht="15" customHeight="1"/>
    <row r="4007" ht="15" customHeight="1"/>
    <row r="4008" ht="15" customHeight="1"/>
    <row r="4009" ht="15" customHeight="1"/>
    <row r="4010" ht="15" customHeight="1"/>
    <row r="4011" ht="15" customHeight="1"/>
    <row r="4012" ht="15" customHeight="1"/>
    <row r="4013" ht="15" customHeight="1"/>
    <row r="4014" ht="15" customHeight="1"/>
    <row r="4015" ht="15" customHeight="1"/>
    <row r="4016" ht="15" customHeight="1"/>
    <row r="4017" ht="15" customHeight="1"/>
    <row r="4018" ht="15" customHeight="1"/>
    <row r="4019" ht="15" customHeight="1"/>
    <row r="4020" ht="15" customHeight="1"/>
    <row r="4021" ht="15" customHeight="1"/>
    <row r="4022" ht="15" customHeight="1"/>
    <row r="4023" ht="15" customHeight="1"/>
    <row r="4024" ht="15" customHeight="1"/>
    <row r="4025" ht="15" customHeight="1"/>
    <row r="4026" ht="15" customHeight="1"/>
    <row r="4027" ht="15" customHeight="1"/>
    <row r="4028" ht="15" customHeight="1"/>
    <row r="4029" ht="15" customHeight="1"/>
    <row r="4030" ht="15" customHeight="1"/>
    <row r="4031" ht="15" customHeight="1"/>
    <row r="4032" ht="15" customHeight="1"/>
    <row r="4033" ht="15" customHeight="1"/>
    <row r="4034" ht="15" customHeight="1"/>
    <row r="4035" ht="15" customHeight="1"/>
    <row r="4036" ht="15" customHeight="1"/>
    <row r="4037" ht="15" customHeight="1"/>
    <row r="4038" ht="15" customHeight="1"/>
    <row r="4039" ht="15" customHeight="1"/>
    <row r="4040" ht="15" customHeight="1"/>
    <row r="4041" ht="15" customHeight="1"/>
    <row r="4042" ht="15" customHeight="1"/>
    <row r="4043" ht="15" customHeight="1"/>
    <row r="4044" ht="15" customHeight="1"/>
    <row r="4045" ht="15" customHeight="1"/>
    <row r="4046" ht="15" customHeight="1"/>
    <row r="4047" ht="15" customHeight="1"/>
    <row r="4048" ht="15" customHeight="1"/>
    <row r="4049" ht="15" customHeight="1"/>
    <row r="4050" ht="15" customHeight="1"/>
    <row r="4051" ht="15" customHeight="1"/>
    <row r="4052" ht="15" customHeight="1"/>
    <row r="4053" ht="15" customHeight="1"/>
    <row r="4054" ht="15" customHeight="1"/>
    <row r="4055" ht="15" customHeight="1"/>
    <row r="4056" ht="15" customHeight="1"/>
    <row r="4057" ht="15" customHeight="1"/>
    <row r="4058" ht="15" customHeight="1"/>
    <row r="4059" ht="15" customHeight="1"/>
    <row r="4060" ht="15" customHeight="1"/>
    <row r="4061" ht="15" customHeight="1"/>
    <row r="4062" ht="15" customHeight="1"/>
    <row r="4063" ht="15" customHeight="1"/>
    <row r="4064" ht="15" customHeight="1"/>
    <row r="4065" ht="15" customHeight="1"/>
    <row r="4066" ht="15" customHeight="1"/>
    <row r="4067" ht="15" customHeight="1"/>
    <row r="4068" ht="15" customHeight="1"/>
    <row r="4069" ht="15" customHeight="1"/>
    <row r="4070" ht="15" customHeight="1"/>
    <row r="4071" ht="15" customHeight="1"/>
    <row r="4072" ht="15" customHeight="1"/>
    <row r="4073" ht="15" customHeight="1"/>
    <row r="4074" ht="15" customHeight="1"/>
    <row r="4075" ht="15" customHeight="1"/>
    <row r="4076" ht="15" customHeight="1"/>
    <row r="4077" ht="15" customHeight="1"/>
    <row r="4078" ht="15" customHeight="1"/>
    <row r="4079" ht="15" customHeight="1"/>
    <row r="4080" ht="15" customHeight="1"/>
    <row r="4081" ht="15" customHeight="1"/>
    <row r="4082" ht="15" customHeight="1"/>
    <row r="4083" ht="15" customHeight="1"/>
    <row r="4084" ht="15" customHeight="1"/>
    <row r="4085" ht="15" customHeight="1"/>
    <row r="4086" ht="15" customHeight="1"/>
    <row r="4087" ht="15" customHeight="1"/>
    <row r="4088" ht="15" customHeight="1"/>
    <row r="4089" ht="15" customHeight="1"/>
    <row r="4090" ht="15" customHeight="1"/>
    <row r="4091" ht="15" customHeight="1"/>
    <row r="4092" ht="15" customHeight="1"/>
    <row r="4093" ht="15" customHeight="1"/>
    <row r="4094" ht="15" customHeight="1"/>
    <row r="4095" ht="15" customHeight="1"/>
    <row r="4096" ht="15" customHeight="1"/>
    <row r="4097" ht="15" customHeight="1"/>
    <row r="4098" ht="15" customHeight="1"/>
    <row r="4099" ht="15" customHeight="1"/>
    <row r="4100" ht="15" customHeight="1"/>
    <row r="4101" ht="15" customHeight="1"/>
    <row r="4102" ht="15" customHeight="1"/>
    <row r="4103" ht="15" customHeight="1"/>
    <row r="4104" ht="15" customHeight="1"/>
    <row r="4105" ht="15" customHeight="1"/>
    <row r="4106" ht="15" customHeight="1"/>
    <row r="4107" ht="15" customHeight="1"/>
    <row r="4108" ht="15" customHeight="1"/>
    <row r="4109" ht="15" customHeight="1"/>
    <row r="4110" ht="15" customHeight="1"/>
    <row r="4111" ht="15" customHeight="1"/>
    <row r="4112" ht="15" customHeight="1"/>
    <row r="4113" ht="15" customHeight="1"/>
    <row r="4114" ht="15" customHeight="1"/>
    <row r="4115" ht="15" customHeight="1"/>
    <row r="4116" ht="15" customHeight="1"/>
    <row r="4117" ht="15" customHeight="1"/>
    <row r="4118" ht="15" customHeight="1"/>
    <row r="4119" ht="15" customHeight="1"/>
    <row r="4120" ht="15" customHeight="1"/>
    <row r="4121" ht="15" customHeight="1"/>
    <row r="4122" ht="15" customHeight="1"/>
    <row r="4123" ht="15" customHeight="1"/>
    <row r="4124" ht="15" customHeight="1"/>
    <row r="4125" ht="15" customHeight="1"/>
    <row r="4126" ht="15" customHeight="1"/>
    <row r="4127" ht="15" customHeight="1"/>
    <row r="4128" ht="15" customHeight="1"/>
    <row r="4129" ht="15" customHeight="1"/>
    <row r="4130" ht="15" customHeight="1"/>
    <row r="4131" ht="15" customHeight="1"/>
    <row r="4132" ht="15" customHeight="1"/>
    <row r="4133" ht="15" customHeight="1"/>
    <row r="4134" ht="15" customHeight="1"/>
    <row r="4135" ht="15" customHeight="1"/>
    <row r="4136" ht="15" customHeight="1"/>
    <row r="4137" ht="15" customHeight="1"/>
    <row r="4138" ht="15" customHeight="1"/>
    <row r="4139" ht="15" customHeight="1"/>
    <row r="4140" ht="15" customHeight="1"/>
    <row r="4141" ht="15" customHeight="1"/>
    <row r="4142" ht="15" customHeight="1"/>
    <row r="4143" ht="15" customHeight="1"/>
    <row r="4144" ht="15" customHeight="1"/>
    <row r="4145" ht="15" customHeight="1"/>
    <row r="4146" ht="15" customHeight="1"/>
    <row r="4147" ht="15" customHeight="1"/>
    <row r="4148" ht="15" customHeight="1"/>
    <row r="4149" ht="15" customHeight="1"/>
    <row r="4150" ht="15" customHeight="1"/>
    <row r="4151" ht="15" customHeight="1"/>
    <row r="4152" ht="15" customHeight="1"/>
    <row r="4153" ht="15" customHeight="1"/>
    <row r="4154" ht="15" customHeight="1"/>
    <row r="4155" ht="15" customHeight="1"/>
    <row r="4156" ht="15" customHeight="1"/>
    <row r="4157" ht="15" customHeight="1"/>
    <row r="4158" ht="15" customHeight="1"/>
    <row r="4159" ht="15" customHeight="1"/>
    <row r="4160" ht="15" customHeight="1"/>
    <row r="4161" ht="15" customHeight="1"/>
    <row r="4162" ht="15" customHeight="1"/>
    <row r="4163" ht="15" customHeight="1"/>
    <row r="4164" ht="15" customHeight="1"/>
    <row r="4165" ht="15" customHeight="1"/>
    <row r="4166" ht="15" customHeight="1"/>
    <row r="4167" ht="15" customHeight="1"/>
    <row r="4168" ht="15" customHeight="1"/>
    <row r="4169" ht="15" customHeight="1"/>
    <row r="4170" ht="15" customHeight="1"/>
    <row r="4171" ht="15" customHeight="1"/>
    <row r="4172" ht="15" customHeight="1"/>
    <row r="4173" ht="15" customHeight="1"/>
    <row r="4174" ht="15" customHeight="1"/>
    <row r="4175" ht="15" customHeight="1"/>
    <row r="4176" ht="15" customHeight="1"/>
    <row r="4177" ht="15" customHeight="1"/>
    <row r="4178" ht="15" customHeight="1"/>
    <row r="4179" ht="15" customHeight="1"/>
    <row r="4180" ht="15" customHeight="1"/>
    <row r="4181" ht="15" customHeight="1"/>
    <row r="4182" ht="15" customHeight="1"/>
    <row r="4183" ht="15" customHeight="1"/>
    <row r="4184" ht="15" customHeight="1"/>
    <row r="4185" ht="15" customHeight="1"/>
    <row r="4186" ht="15" customHeight="1"/>
    <row r="4187" ht="15" customHeight="1"/>
    <row r="4188" ht="15" customHeight="1"/>
    <row r="4189" ht="15" customHeight="1"/>
    <row r="4190" ht="15" customHeight="1"/>
    <row r="4191" ht="15" customHeight="1"/>
    <row r="4192" ht="15" customHeight="1"/>
    <row r="4193" ht="15" customHeight="1"/>
    <row r="4194" ht="15" customHeight="1"/>
    <row r="4195" ht="15" customHeight="1"/>
    <row r="4196" ht="15" customHeight="1"/>
    <row r="4197" ht="15" customHeight="1"/>
    <row r="4198" ht="15" customHeight="1"/>
    <row r="4199" ht="15" customHeight="1"/>
    <row r="4200" ht="15" customHeight="1"/>
    <row r="4201" ht="15" customHeight="1"/>
    <row r="4202" ht="15" customHeight="1"/>
    <row r="4203" ht="15" customHeight="1"/>
    <row r="4204" ht="15" customHeight="1"/>
    <row r="4205" ht="15" customHeight="1"/>
    <row r="4206" ht="15" customHeight="1"/>
    <row r="4207" ht="15" customHeight="1"/>
    <row r="4208" ht="15" customHeight="1"/>
    <row r="4209" ht="15" customHeight="1"/>
    <row r="4210" ht="15" customHeight="1"/>
    <row r="4211" ht="15" customHeight="1"/>
    <row r="4212" ht="15" customHeight="1"/>
    <row r="4213" ht="15" customHeight="1"/>
    <row r="4214" ht="15" customHeight="1"/>
    <row r="4215" ht="15" customHeight="1"/>
    <row r="4216" ht="15" customHeight="1"/>
    <row r="4217" ht="15" customHeight="1"/>
    <row r="4218" ht="15" customHeight="1"/>
    <row r="4219" ht="15" customHeight="1"/>
    <row r="4220" ht="15" customHeight="1"/>
    <row r="4221" ht="15" customHeight="1"/>
    <row r="4222" ht="15" customHeight="1"/>
    <row r="4223" ht="15" customHeight="1"/>
    <row r="4224" ht="15" customHeight="1"/>
    <row r="4225" ht="15" customHeight="1"/>
    <row r="4226" ht="15" customHeight="1"/>
    <row r="4227" ht="15" customHeight="1"/>
    <row r="4228" ht="15" customHeight="1"/>
    <row r="4229" ht="15" customHeight="1"/>
    <row r="4230" ht="15" customHeight="1"/>
    <row r="4231" ht="15" customHeight="1"/>
    <row r="4232" ht="15" customHeight="1"/>
    <row r="4233" ht="15" customHeight="1"/>
    <row r="4234" ht="15" customHeight="1"/>
    <row r="4235" ht="15" customHeight="1"/>
    <row r="4236" ht="15" customHeight="1"/>
    <row r="4237" ht="15" customHeight="1"/>
    <row r="4238" ht="15" customHeight="1"/>
    <row r="4239" ht="15" customHeight="1"/>
    <row r="4240" ht="15" customHeight="1"/>
    <row r="4241" ht="15" customHeight="1"/>
    <row r="4242" ht="15" customHeight="1"/>
    <row r="4243" ht="15" customHeight="1"/>
    <row r="4244" ht="15" customHeight="1"/>
    <row r="4245" ht="15" customHeight="1"/>
    <row r="4246" ht="15" customHeight="1"/>
    <row r="4247" ht="15" customHeight="1"/>
    <row r="4248" ht="15" customHeight="1"/>
    <row r="4249" ht="15" customHeight="1"/>
    <row r="4250" ht="15" customHeight="1"/>
    <row r="4251" ht="15" customHeight="1"/>
    <row r="4252" ht="15" customHeight="1"/>
    <row r="4253" ht="15" customHeight="1"/>
    <row r="4254" ht="15" customHeight="1"/>
    <row r="4255" ht="15" customHeight="1"/>
    <row r="4256" ht="15" customHeight="1"/>
    <row r="4257" ht="15" customHeight="1"/>
    <row r="4258" ht="15" customHeight="1"/>
    <row r="4259" ht="15" customHeight="1"/>
    <row r="4260" ht="15" customHeight="1"/>
    <row r="4261" ht="15" customHeight="1"/>
    <row r="4262" ht="15" customHeight="1"/>
    <row r="4263" ht="15" customHeight="1"/>
    <row r="4264" ht="15" customHeight="1"/>
    <row r="4265" ht="15" customHeight="1"/>
    <row r="4266" ht="15" customHeight="1"/>
    <row r="4267" ht="15" customHeight="1"/>
    <row r="4268" ht="15" customHeight="1"/>
    <row r="4269" ht="15" customHeight="1"/>
    <row r="4270" ht="15" customHeight="1"/>
    <row r="4271" ht="15" customHeight="1"/>
    <row r="4272" ht="15" customHeight="1"/>
    <row r="4273" ht="15" customHeight="1"/>
    <row r="4274" ht="15" customHeight="1"/>
    <row r="4275" ht="15" customHeight="1"/>
    <row r="4276" ht="15" customHeight="1"/>
    <row r="4277" ht="15" customHeight="1"/>
    <row r="4278" ht="15" customHeight="1"/>
    <row r="4279" ht="15" customHeight="1"/>
    <row r="4280" ht="15" customHeight="1"/>
    <row r="4281" ht="15" customHeight="1"/>
    <row r="4282" ht="15" customHeight="1"/>
    <row r="4283" ht="15" customHeight="1"/>
    <row r="4284" ht="15" customHeight="1"/>
    <row r="4285" ht="15" customHeight="1"/>
    <row r="4286" ht="15" customHeight="1"/>
    <row r="4287" ht="15" customHeight="1"/>
    <row r="4288" ht="15" customHeight="1"/>
    <row r="4289" ht="15" customHeight="1"/>
    <row r="4290" ht="15" customHeight="1"/>
    <row r="4291" ht="15" customHeight="1"/>
    <row r="4292" ht="15" customHeight="1"/>
    <row r="4293" ht="15" customHeight="1"/>
    <row r="4294" ht="15" customHeight="1"/>
    <row r="4295" ht="15" customHeight="1"/>
    <row r="4296" ht="15" customHeight="1"/>
    <row r="4297" ht="15" customHeight="1"/>
    <row r="4298" ht="15" customHeight="1"/>
    <row r="4299" ht="15" customHeight="1"/>
    <row r="4300" ht="15" customHeight="1"/>
    <row r="4301" ht="15" customHeight="1"/>
    <row r="4302" ht="15" customHeight="1"/>
    <row r="4303" ht="15" customHeight="1"/>
    <row r="4304" ht="15" customHeight="1"/>
    <row r="4305" ht="15" customHeight="1"/>
    <row r="4306" ht="15" customHeight="1"/>
    <row r="4307" ht="15" customHeight="1"/>
    <row r="4308" ht="15" customHeight="1"/>
    <row r="4309" ht="15" customHeight="1"/>
    <row r="4310" ht="15" customHeight="1"/>
    <row r="4311" ht="15" customHeight="1"/>
    <row r="4312" ht="15" customHeight="1"/>
    <row r="4313" ht="15" customHeight="1"/>
    <row r="4314" ht="15" customHeight="1"/>
    <row r="4315" ht="15" customHeight="1"/>
    <row r="4316" ht="15" customHeight="1"/>
    <row r="4317" ht="15" customHeight="1"/>
    <row r="4318" ht="15" customHeight="1"/>
    <row r="4319" ht="15" customHeight="1"/>
    <row r="4320" ht="15" customHeight="1"/>
    <row r="4321" ht="15" customHeight="1"/>
    <row r="4322" ht="15" customHeight="1"/>
    <row r="4323" ht="15" customHeight="1"/>
    <row r="4324" ht="15" customHeight="1"/>
    <row r="4325" ht="15" customHeight="1"/>
    <row r="4326" ht="15" customHeight="1"/>
    <row r="4327" ht="15" customHeight="1"/>
    <row r="4328" ht="15" customHeight="1"/>
    <row r="4329" ht="15" customHeight="1"/>
    <row r="4330" ht="15" customHeight="1"/>
    <row r="4331" ht="15" customHeight="1"/>
    <row r="4332" ht="15" customHeight="1"/>
    <row r="4333" ht="15" customHeight="1"/>
    <row r="4334" ht="15" customHeight="1"/>
    <row r="4335" ht="15" customHeight="1"/>
    <row r="4336" ht="15" customHeight="1"/>
    <row r="4337" ht="15" customHeight="1"/>
    <row r="4338" ht="15" customHeight="1"/>
    <row r="4339" ht="15" customHeight="1"/>
    <row r="4340" ht="15" customHeight="1"/>
    <row r="4341" ht="15" customHeight="1"/>
    <row r="4342" ht="15" customHeight="1"/>
    <row r="4343" ht="15" customHeight="1"/>
    <row r="4344" ht="15" customHeight="1"/>
    <row r="4345" ht="15" customHeight="1"/>
    <row r="4346" ht="15" customHeight="1"/>
    <row r="4347" ht="15" customHeight="1"/>
    <row r="4348" ht="15" customHeight="1"/>
    <row r="4349" ht="15" customHeight="1"/>
    <row r="4350" ht="15" customHeight="1"/>
    <row r="4351" ht="15" customHeight="1"/>
    <row r="4352" ht="15" customHeight="1"/>
    <row r="4353" ht="15" customHeight="1"/>
    <row r="4354" ht="15" customHeight="1"/>
    <row r="4355" ht="15" customHeight="1"/>
    <row r="4356" ht="15" customHeight="1"/>
    <row r="4357" ht="15" customHeight="1"/>
    <row r="4358" ht="15" customHeight="1"/>
    <row r="4359" ht="15" customHeight="1"/>
    <row r="4360" ht="15" customHeight="1"/>
    <row r="4361" ht="15" customHeight="1"/>
    <row r="4362" ht="15" customHeight="1"/>
    <row r="4363" ht="15" customHeight="1"/>
    <row r="4364" ht="15" customHeight="1"/>
    <row r="4365" ht="15" customHeight="1"/>
    <row r="4366" ht="15" customHeight="1"/>
    <row r="4367" ht="15" customHeight="1"/>
    <row r="4368" ht="15" customHeight="1"/>
    <row r="4369" ht="15" customHeight="1"/>
    <row r="4370" ht="15" customHeight="1"/>
    <row r="4371" ht="15" customHeight="1"/>
    <row r="4372" ht="15" customHeight="1"/>
    <row r="4373" ht="15" customHeight="1"/>
    <row r="4374" ht="15" customHeight="1"/>
    <row r="4375" ht="15" customHeight="1"/>
    <row r="4376" ht="15" customHeight="1"/>
    <row r="4377" ht="15" customHeight="1"/>
    <row r="4378" ht="15" customHeight="1"/>
    <row r="4379" ht="15" customHeight="1"/>
    <row r="4380" ht="15" customHeight="1"/>
    <row r="4381" ht="15" customHeight="1"/>
    <row r="4382" ht="15" customHeight="1"/>
    <row r="4383" ht="15" customHeight="1"/>
    <row r="4384" ht="15" customHeight="1"/>
    <row r="4385" ht="15" customHeight="1"/>
    <row r="4386" ht="15" customHeight="1"/>
    <row r="4387" ht="15" customHeight="1"/>
    <row r="4388" ht="15" customHeight="1"/>
    <row r="4389" ht="15" customHeight="1"/>
    <row r="4390" ht="15" customHeight="1"/>
    <row r="4391" ht="15" customHeight="1"/>
    <row r="4392" ht="15" customHeight="1"/>
    <row r="4393" ht="15" customHeight="1"/>
    <row r="4394" ht="15" customHeight="1"/>
    <row r="4395" ht="15" customHeight="1"/>
    <row r="4396" ht="15" customHeight="1"/>
    <row r="4397" ht="15" customHeight="1"/>
    <row r="4398" ht="15" customHeight="1"/>
    <row r="4399" ht="15" customHeight="1"/>
    <row r="4400" ht="15" customHeight="1"/>
    <row r="4401" ht="15" customHeight="1"/>
    <row r="4402" ht="15" customHeight="1"/>
    <row r="4403" ht="15" customHeight="1"/>
    <row r="4404" ht="15" customHeight="1"/>
    <row r="4405" ht="15" customHeight="1"/>
    <row r="4406" ht="15" customHeight="1"/>
    <row r="4407" ht="15" customHeight="1"/>
    <row r="4408" ht="15" customHeight="1"/>
    <row r="4409" ht="15" customHeight="1"/>
    <row r="4410" ht="15" customHeight="1"/>
    <row r="4411" ht="15" customHeight="1"/>
    <row r="4412" ht="15" customHeight="1"/>
    <row r="4413" ht="15" customHeight="1"/>
    <row r="4414" ht="15" customHeight="1"/>
    <row r="4415" ht="15" customHeight="1"/>
    <row r="4416" ht="15" customHeight="1"/>
    <row r="4417" ht="15" customHeight="1"/>
    <row r="4418" ht="15" customHeight="1"/>
    <row r="4419" ht="15" customHeight="1"/>
    <row r="4420" ht="15" customHeight="1"/>
    <row r="4421" ht="15" customHeight="1"/>
    <row r="4422" ht="15" customHeight="1"/>
    <row r="4423" ht="15" customHeight="1"/>
    <row r="4424" ht="15" customHeight="1"/>
    <row r="4425" ht="15" customHeight="1"/>
    <row r="4426" ht="15" customHeight="1"/>
    <row r="4427" ht="15" customHeight="1"/>
    <row r="4428" ht="15" customHeight="1"/>
    <row r="4429" ht="15" customHeight="1"/>
    <row r="4430" ht="15" customHeight="1"/>
    <row r="4431" ht="15" customHeight="1"/>
    <row r="4432" ht="15" customHeight="1"/>
    <row r="4433" ht="15" customHeight="1"/>
    <row r="4434" ht="15" customHeight="1"/>
    <row r="4435" ht="15" customHeight="1"/>
    <row r="4436" ht="15" customHeight="1"/>
    <row r="4437" ht="15" customHeight="1"/>
    <row r="4438" ht="15" customHeight="1"/>
    <row r="4439" ht="15" customHeight="1"/>
    <row r="4440" ht="15" customHeight="1"/>
    <row r="4441" ht="15" customHeight="1"/>
    <row r="4442" ht="15" customHeight="1"/>
    <row r="4443" ht="15" customHeight="1"/>
    <row r="4444" ht="15" customHeight="1"/>
    <row r="4445" ht="15" customHeight="1"/>
    <row r="4446" ht="15" customHeight="1"/>
    <row r="4447" ht="15" customHeight="1"/>
    <row r="4448" ht="15" customHeight="1"/>
    <row r="4449" ht="15" customHeight="1"/>
    <row r="4450" ht="15" customHeight="1"/>
    <row r="4451" ht="15" customHeight="1"/>
    <row r="4452" ht="15" customHeight="1"/>
    <row r="4453" ht="15" customHeight="1"/>
    <row r="4454" ht="15" customHeight="1"/>
    <row r="4455" ht="15" customHeight="1"/>
    <row r="4456" ht="15" customHeight="1"/>
    <row r="4457" ht="15" customHeight="1"/>
    <row r="4458" ht="15" customHeight="1"/>
    <row r="4459" ht="15" customHeight="1"/>
    <row r="4460" ht="15" customHeight="1"/>
    <row r="4461" ht="15" customHeight="1"/>
    <row r="4462" ht="15" customHeight="1"/>
    <row r="4463" ht="15" customHeight="1"/>
    <row r="4464" ht="15" customHeight="1"/>
    <row r="4465" ht="15" customHeight="1"/>
    <row r="4466" ht="15" customHeight="1"/>
    <row r="4467" ht="15" customHeight="1"/>
    <row r="4468" ht="15" customHeight="1"/>
    <row r="4469" ht="15" customHeight="1"/>
    <row r="4470" ht="15" customHeight="1"/>
    <row r="4471" ht="15" customHeight="1"/>
    <row r="4472" ht="15" customHeight="1"/>
    <row r="4473" ht="15" customHeight="1"/>
    <row r="4474" ht="15" customHeight="1"/>
    <row r="4475" ht="15" customHeight="1"/>
    <row r="4476" ht="15" customHeight="1"/>
    <row r="4477" ht="15" customHeight="1"/>
    <row r="4478" ht="15" customHeight="1"/>
    <row r="4479" ht="15" customHeight="1"/>
    <row r="4480" ht="15" customHeight="1"/>
    <row r="4481" ht="15" customHeight="1"/>
    <row r="4482" ht="15" customHeight="1"/>
    <row r="4483" ht="15" customHeight="1"/>
    <row r="4484" ht="15" customHeight="1"/>
    <row r="4485" ht="15" customHeight="1"/>
    <row r="4486" ht="15" customHeight="1"/>
    <row r="4487" ht="15" customHeight="1"/>
    <row r="4488" ht="15" customHeight="1"/>
    <row r="4489" ht="15" customHeight="1"/>
    <row r="4490" ht="15" customHeight="1"/>
    <row r="4491" ht="15" customHeight="1"/>
    <row r="4492" ht="15" customHeight="1"/>
    <row r="4493" ht="15" customHeight="1"/>
    <row r="4494" ht="15" customHeight="1"/>
    <row r="4495" ht="15" customHeight="1"/>
    <row r="4496" ht="15" customHeight="1"/>
    <row r="4497" ht="15" customHeight="1"/>
    <row r="4498" ht="15" customHeight="1"/>
    <row r="4499" ht="15" customHeight="1"/>
    <row r="4500" ht="15" customHeight="1"/>
    <row r="4501" ht="15" customHeight="1"/>
    <row r="4502" ht="15" customHeight="1"/>
    <row r="4503" ht="15" customHeight="1"/>
    <row r="4504" ht="15" customHeight="1"/>
    <row r="4505" ht="15" customHeight="1"/>
    <row r="4506" ht="15" customHeight="1"/>
    <row r="4507" ht="15" customHeight="1"/>
    <row r="4508" ht="15" customHeight="1"/>
    <row r="4509" ht="15" customHeight="1"/>
    <row r="4510" ht="15" customHeight="1"/>
    <row r="4511" ht="15" customHeight="1"/>
    <row r="4512" ht="15" customHeight="1"/>
    <row r="4513" ht="15" customHeight="1"/>
    <row r="4514" ht="15" customHeight="1"/>
    <row r="4515" ht="15" customHeight="1"/>
    <row r="4516" ht="15" customHeight="1"/>
    <row r="4517" ht="15" customHeight="1"/>
    <row r="4518" ht="15" customHeight="1"/>
    <row r="4519" ht="15" customHeight="1"/>
    <row r="4520" ht="15" customHeight="1"/>
    <row r="4521" ht="15" customHeight="1"/>
    <row r="4522" ht="15" customHeight="1"/>
    <row r="4523" ht="15" customHeight="1"/>
    <row r="4524" ht="15" customHeight="1"/>
    <row r="4525" ht="15" customHeight="1"/>
    <row r="4526" ht="15" customHeight="1"/>
    <row r="4527" ht="15" customHeight="1"/>
    <row r="4528" ht="15" customHeight="1"/>
    <row r="4529" ht="15" customHeight="1"/>
    <row r="4530" ht="15" customHeight="1"/>
    <row r="4531" ht="15" customHeight="1"/>
    <row r="4532" ht="15" customHeight="1"/>
    <row r="4533" ht="15" customHeight="1"/>
    <row r="4534" ht="15" customHeight="1"/>
    <row r="4535" ht="15" customHeight="1"/>
    <row r="4536" ht="15" customHeight="1"/>
    <row r="4537" ht="15" customHeight="1"/>
    <row r="4538" ht="15" customHeight="1"/>
    <row r="4539" ht="15" customHeight="1"/>
    <row r="4540" ht="15" customHeight="1"/>
    <row r="4541" ht="15" customHeight="1"/>
    <row r="4542" ht="15" customHeight="1"/>
    <row r="4543" ht="15" customHeight="1"/>
    <row r="4544" ht="15" customHeight="1"/>
    <row r="4545" ht="15" customHeight="1"/>
    <row r="4546" ht="15" customHeight="1"/>
    <row r="4547" ht="15" customHeight="1"/>
    <row r="4548" ht="15" customHeight="1"/>
    <row r="4549" ht="15" customHeight="1"/>
    <row r="4550" ht="15" customHeight="1"/>
    <row r="4551" ht="15" customHeight="1"/>
    <row r="4552" ht="15" customHeight="1"/>
    <row r="4553" ht="15" customHeight="1"/>
    <row r="4554" ht="15" customHeight="1"/>
    <row r="4555" ht="15" customHeight="1"/>
    <row r="4556" ht="15" customHeight="1"/>
    <row r="4557" ht="15" customHeight="1"/>
    <row r="4558" ht="15" customHeight="1"/>
    <row r="4559" ht="15" customHeight="1"/>
    <row r="4560" ht="15" customHeight="1"/>
    <row r="4561" ht="15" customHeight="1"/>
    <row r="4562" ht="15" customHeight="1"/>
    <row r="4563" ht="15" customHeight="1"/>
    <row r="4564" ht="15" customHeight="1"/>
    <row r="4565" ht="15" customHeight="1"/>
    <row r="4566" ht="15" customHeight="1"/>
    <row r="4567" ht="15" customHeight="1"/>
    <row r="4568" ht="15" customHeight="1"/>
    <row r="4569" ht="15" customHeight="1"/>
    <row r="4570" ht="15" customHeight="1"/>
    <row r="4571" ht="15" customHeight="1"/>
    <row r="4572" ht="15" customHeight="1"/>
    <row r="4573" ht="15" customHeight="1"/>
    <row r="4574" ht="15" customHeight="1"/>
    <row r="4575" ht="15" customHeight="1"/>
    <row r="4576" ht="15" customHeight="1"/>
    <row r="4577" ht="15" customHeight="1"/>
    <row r="4578" ht="15" customHeight="1"/>
    <row r="4579" ht="15" customHeight="1"/>
    <row r="4580" ht="15" customHeight="1"/>
    <row r="4581" ht="15" customHeight="1"/>
    <row r="4582" ht="15" customHeight="1"/>
    <row r="4583" ht="15" customHeight="1"/>
    <row r="4584" ht="15" customHeight="1"/>
    <row r="4585" ht="15" customHeight="1"/>
    <row r="4586" ht="15" customHeight="1"/>
    <row r="4587" ht="15" customHeight="1"/>
    <row r="4588" ht="15" customHeight="1"/>
    <row r="4589" ht="15" customHeight="1"/>
    <row r="4590" ht="15" customHeight="1"/>
    <row r="4591" ht="15" customHeight="1"/>
    <row r="4592" ht="15" customHeight="1"/>
    <row r="4593" ht="15" customHeight="1"/>
    <row r="4594" ht="15" customHeight="1"/>
    <row r="4595" ht="15" customHeight="1"/>
    <row r="4596" ht="15" customHeight="1"/>
    <row r="4597" ht="15" customHeight="1"/>
    <row r="4598" ht="15" customHeight="1"/>
    <row r="4599" ht="15" customHeight="1"/>
    <row r="4600" ht="15" customHeight="1"/>
    <row r="4601" ht="15" customHeight="1"/>
    <row r="4602" ht="15" customHeight="1"/>
    <row r="4603" ht="15" customHeight="1"/>
    <row r="4604" ht="15" customHeight="1"/>
    <row r="4605" ht="15" customHeight="1"/>
    <row r="4606" ht="15" customHeight="1"/>
    <row r="4607" ht="15" customHeight="1"/>
    <row r="4608" ht="15" customHeight="1"/>
    <row r="4609" ht="15" customHeight="1"/>
    <row r="4610" ht="15" customHeight="1"/>
    <row r="4611" ht="15" customHeight="1"/>
    <row r="4612" ht="15" customHeight="1"/>
    <row r="4613" ht="15" customHeight="1"/>
    <row r="4614" ht="15" customHeight="1"/>
    <row r="4615" ht="15" customHeight="1"/>
    <row r="4616" ht="15" customHeight="1"/>
    <row r="4617" ht="15" customHeight="1"/>
    <row r="4618" ht="15" customHeight="1"/>
    <row r="4619" ht="15" customHeight="1"/>
    <row r="4620" ht="15" customHeight="1"/>
    <row r="4621" ht="15" customHeight="1"/>
    <row r="4622" ht="15" customHeight="1"/>
    <row r="4623" ht="15" customHeight="1"/>
    <row r="4624" ht="15" customHeight="1"/>
    <row r="4625" ht="15" customHeight="1"/>
    <row r="4626" ht="15" customHeight="1"/>
    <row r="4627" ht="15" customHeight="1"/>
    <row r="4628" ht="15" customHeight="1"/>
    <row r="4629" ht="15" customHeight="1"/>
    <row r="4630" ht="15" customHeight="1"/>
    <row r="4631" ht="15" customHeight="1"/>
    <row r="4632" ht="15" customHeight="1"/>
    <row r="4633" ht="15" customHeight="1"/>
    <row r="4634" ht="15" customHeight="1"/>
    <row r="4635" ht="15" customHeight="1"/>
    <row r="4636" ht="15" customHeight="1"/>
    <row r="4637" ht="15" customHeight="1"/>
    <row r="4638" ht="15" customHeight="1"/>
    <row r="4639" ht="15" customHeight="1"/>
    <row r="4640" ht="15" customHeight="1"/>
    <row r="4641" ht="15" customHeight="1"/>
    <row r="4642" ht="15" customHeight="1"/>
    <row r="4643" ht="15" customHeight="1"/>
    <row r="4644" ht="15" customHeight="1"/>
    <row r="4645" ht="15" customHeight="1"/>
    <row r="4646" ht="15" customHeight="1"/>
    <row r="4647" ht="15" customHeight="1"/>
    <row r="4648" ht="15" customHeight="1"/>
    <row r="4649" ht="15" customHeight="1"/>
    <row r="4650" ht="15" customHeight="1"/>
    <row r="4651" ht="15" customHeight="1"/>
    <row r="4652" ht="15" customHeight="1"/>
    <row r="4653" ht="15" customHeight="1"/>
    <row r="4654" ht="15" customHeight="1"/>
    <row r="4655" ht="15" customHeight="1"/>
    <row r="4656" ht="15" customHeight="1"/>
    <row r="4657" ht="15" customHeight="1"/>
    <row r="4658" ht="15" customHeight="1"/>
    <row r="4659" ht="15" customHeight="1"/>
    <row r="4660" ht="15" customHeight="1"/>
    <row r="4661" ht="15" customHeight="1"/>
    <row r="4662" ht="15" customHeight="1"/>
    <row r="4663" ht="15" customHeight="1"/>
    <row r="4664" ht="15" customHeight="1"/>
    <row r="4665" ht="15" customHeight="1"/>
    <row r="4666" ht="15" customHeight="1"/>
    <row r="4667" ht="15" customHeight="1"/>
    <row r="4668" ht="15" customHeight="1"/>
    <row r="4669" ht="15" customHeight="1"/>
    <row r="4670" ht="15" customHeight="1"/>
    <row r="4671" ht="15" customHeight="1"/>
    <row r="4672" ht="15" customHeight="1"/>
    <row r="4673" ht="15" customHeight="1"/>
    <row r="4674" ht="15" customHeight="1"/>
    <row r="4675" ht="15" customHeight="1"/>
    <row r="4676" ht="15" customHeight="1"/>
    <row r="4677" ht="15" customHeight="1"/>
    <row r="4678" ht="15" customHeight="1"/>
    <row r="4679" ht="15" customHeight="1"/>
    <row r="4680" ht="15" customHeight="1"/>
    <row r="4681" ht="15" customHeight="1"/>
    <row r="4682" ht="15" customHeight="1"/>
    <row r="4683" ht="15" customHeight="1"/>
    <row r="4684" ht="15" customHeight="1"/>
    <row r="4685" ht="15" customHeight="1"/>
    <row r="4686" ht="15" customHeight="1"/>
    <row r="4687" ht="15" customHeight="1"/>
    <row r="4688" ht="15" customHeight="1"/>
    <row r="4689" ht="15" customHeight="1"/>
    <row r="4690" ht="15" customHeight="1"/>
    <row r="4691" ht="15" customHeight="1"/>
    <row r="4692" ht="15" customHeight="1"/>
    <row r="4693" ht="15" customHeight="1"/>
    <row r="4694" ht="15" customHeight="1"/>
    <row r="4695" ht="15" customHeight="1"/>
    <row r="4696" ht="15" customHeight="1"/>
    <row r="4697" ht="15" customHeight="1"/>
    <row r="4698" ht="15" customHeight="1"/>
    <row r="4699" ht="15" customHeight="1"/>
    <row r="4700" ht="15" customHeight="1"/>
    <row r="4701" ht="15" customHeight="1"/>
    <row r="4702" ht="15" customHeight="1"/>
    <row r="4703" ht="15" customHeight="1"/>
    <row r="4704" ht="15" customHeight="1"/>
    <row r="4705" ht="15" customHeight="1"/>
    <row r="4706" ht="15" customHeight="1"/>
    <row r="4707" ht="15" customHeight="1"/>
    <row r="4708" ht="15" customHeight="1"/>
    <row r="4709" ht="15" customHeight="1"/>
    <row r="4710" ht="15" customHeight="1"/>
    <row r="4711" ht="15" customHeight="1"/>
    <row r="4712" ht="15" customHeight="1"/>
    <row r="4713" ht="15" customHeight="1"/>
    <row r="4714" ht="15" customHeight="1"/>
    <row r="4715" ht="15" customHeight="1"/>
    <row r="4716" ht="15" customHeight="1"/>
    <row r="4717" ht="15" customHeight="1"/>
    <row r="4718" ht="15" customHeight="1"/>
    <row r="4719" ht="15" customHeight="1"/>
    <row r="4720" ht="15" customHeight="1"/>
    <row r="4721" ht="15" customHeight="1"/>
    <row r="4722" ht="15" customHeight="1"/>
    <row r="4723" ht="15" customHeight="1"/>
    <row r="4724" ht="15" customHeight="1"/>
    <row r="4725" ht="15" customHeight="1"/>
    <row r="4726" ht="15" customHeight="1"/>
    <row r="4727" ht="15" customHeight="1"/>
    <row r="4728" ht="15" customHeight="1"/>
    <row r="4729" ht="15" customHeight="1"/>
    <row r="4730" ht="15" customHeight="1"/>
    <row r="4731" ht="15" customHeight="1"/>
    <row r="4732" ht="15" customHeight="1"/>
    <row r="4733" ht="15" customHeight="1"/>
    <row r="4734" ht="15" customHeight="1"/>
    <row r="4735" ht="15" customHeight="1"/>
    <row r="4736" ht="15" customHeight="1"/>
    <row r="4737" ht="15" customHeight="1"/>
    <row r="4738" ht="15" customHeight="1"/>
    <row r="4739" ht="15" customHeight="1"/>
    <row r="4740" ht="15" customHeight="1"/>
    <row r="4741" ht="15" customHeight="1"/>
    <row r="4742" ht="15" customHeight="1"/>
    <row r="4743" ht="15" customHeight="1"/>
    <row r="4744" ht="15" customHeight="1"/>
    <row r="4745" ht="15" customHeight="1"/>
    <row r="4746" ht="15" customHeight="1"/>
    <row r="4747" ht="15" customHeight="1"/>
    <row r="4748" ht="15" customHeight="1"/>
    <row r="4749" ht="15" customHeight="1"/>
    <row r="4750" ht="15" customHeight="1"/>
    <row r="4751" ht="15" customHeight="1"/>
    <row r="4752" ht="15" customHeight="1"/>
    <row r="4753" ht="15" customHeight="1"/>
    <row r="4754" ht="15" customHeight="1"/>
    <row r="4755" ht="15" customHeight="1"/>
    <row r="4756" ht="15" customHeight="1"/>
    <row r="4757" ht="15" customHeight="1"/>
    <row r="4758" ht="15" customHeight="1"/>
    <row r="4759" ht="15" customHeight="1"/>
    <row r="4760" ht="15" customHeight="1"/>
    <row r="4761" ht="15" customHeight="1"/>
    <row r="4762" ht="15" customHeight="1"/>
    <row r="4763" ht="15" customHeight="1"/>
    <row r="4764" ht="15" customHeight="1"/>
    <row r="4765" ht="15" customHeight="1"/>
    <row r="4766" ht="15" customHeight="1"/>
    <row r="4767" ht="15" customHeight="1"/>
    <row r="4768" ht="15" customHeight="1"/>
    <row r="4769" ht="15" customHeight="1"/>
    <row r="4770" ht="15" customHeight="1"/>
    <row r="4771" ht="15" customHeight="1"/>
    <row r="4772" ht="15" customHeight="1"/>
    <row r="4773" ht="15" customHeight="1"/>
    <row r="4774" ht="15" customHeight="1"/>
    <row r="4775" ht="15" customHeight="1"/>
    <row r="4776" ht="15" customHeight="1"/>
    <row r="4777" ht="15" customHeight="1"/>
    <row r="4778" ht="15" customHeight="1"/>
    <row r="4779" ht="15" customHeight="1"/>
    <row r="4780" ht="15" customHeight="1"/>
    <row r="4781" ht="15" customHeight="1"/>
    <row r="4782" ht="15" customHeight="1"/>
    <row r="4783" ht="15" customHeight="1"/>
    <row r="4784" ht="15" customHeight="1"/>
    <row r="4785" ht="15" customHeight="1"/>
    <row r="4786" ht="15" customHeight="1"/>
    <row r="4787" ht="15" customHeight="1"/>
    <row r="4788" ht="15" customHeight="1"/>
    <row r="4789" ht="15" customHeight="1"/>
    <row r="4790" ht="15" customHeight="1"/>
    <row r="4791" ht="15" customHeight="1"/>
    <row r="4792" ht="15" customHeight="1"/>
    <row r="4793" ht="15" customHeight="1"/>
    <row r="4794" ht="15" customHeight="1"/>
    <row r="4795" ht="15" customHeight="1"/>
    <row r="4796" ht="15" customHeight="1"/>
    <row r="4797" ht="15" customHeight="1"/>
    <row r="4798" ht="15" customHeight="1"/>
    <row r="4799" ht="15" customHeight="1"/>
    <row r="4800" ht="15" customHeight="1"/>
    <row r="4801" ht="15" customHeight="1"/>
    <row r="4802" ht="15" customHeight="1"/>
    <row r="4803" ht="15" customHeight="1"/>
    <row r="4804" ht="15" customHeight="1"/>
    <row r="4805" ht="15" customHeight="1"/>
    <row r="4806" ht="15" customHeight="1"/>
    <row r="4807" ht="15" customHeight="1"/>
    <row r="4808" ht="15" customHeight="1"/>
    <row r="4809" ht="15" customHeight="1"/>
    <row r="4810" ht="15" customHeight="1"/>
    <row r="4811" ht="15" customHeight="1"/>
    <row r="4812" ht="15" customHeight="1"/>
    <row r="4813" ht="15" customHeight="1"/>
    <row r="4814" ht="15" customHeight="1"/>
    <row r="4815" ht="15" customHeight="1"/>
    <row r="4816" ht="15" customHeight="1"/>
    <row r="4817" ht="15" customHeight="1"/>
    <row r="4818" ht="15" customHeight="1"/>
    <row r="4819" ht="15" customHeight="1"/>
    <row r="4820" ht="15" customHeight="1"/>
    <row r="4821" ht="15" customHeight="1"/>
    <row r="4822" ht="15" customHeight="1"/>
    <row r="4823" ht="15" customHeight="1"/>
    <row r="4824" ht="15" customHeight="1"/>
    <row r="4825" ht="15" customHeight="1"/>
    <row r="4826" ht="15" customHeight="1"/>
    <row r="4827" ht="15" customHeight="1"/>
    <row r="4828" ht="15" customHeight="1"/>
    <row r="4829" ht="15" customHeight="1"/>
    <row r="4830" ht="15" customHeight="1"/>
    <row r="4831" ht="15" customHeight="1"/>
    <row r="4832" ht="15" customHeight="1"/>
    <row r="4833" ht="15" customHeight="1"/>
    <row r="4834" ht="15" customHeight="1"/>
    <row r="4835" ht="15" customHeight="1"/>
    <row r="4836" ht="15" customHeight="1"/>
    <row r="4837" ht="15" customHeight="1"/>
    <row r="4838" ht="15" customHeight="1"/>
    <row r="4839" ht="15" customHeight="1"/>
    <row r="4840" ht="15" customHeight="1"/>
    <row r="4841" ht="15" customHeight="1"/>
    <row r="4842" ht="15" customHeight="1"/>
    <row r="4843" ht="15" customHeight="1"/>
    <row r="4844" ht="15" customHeight="1"/>
    <row r="4845" ht="15" customHeight="1"/>
    <row r="4846" ht="15" customHeight="1"/>
    <row r="4847" ht="15" customHeight="1"/>
    <row r="4848" ht="15" customHeight="1"/>
    <row r="4849" ht="15" customHeight="1"/>
    <row r="4850" ht="15" customHeight="1"/>
    <row r="4851" ht="15" customHeight="1"/>
    <row r="4852" ht="15" customHeight="1"/>
    <row r="4853" ht="15" customHeight="1"/>
    <row r="4854" ht="15" customHeight="1"/>
    <row r="4855" ht="15" customHeight="1"/>
    <row r="4856" ht="15" customHeight="1"/>
    <row r="4857" ht="15" customHeight="1"/>
    <row r="4858" ht="15" customHeight="1"/>
    <row r="4859" ht="15" customHeight="1"/>
    <row r="4860" ht="15" customHeight="1"/>
    <row r="4861" ht="15" customHeight="1"/>
    <row r="4862" ht="15" customHeight="1"/>
    <row r="4863" ht="15" customHeight="1"/>
    <row r="4864" ht="15" customHeight="1"/>
    <row r="4865" ht="15" customHeight="1"/>
    <row r="4866" ht="15" customHeight="1"/>
    <row r="4867" ht="15" customHeight="1"/>
    <row r="4868" ht="15" customHeight="1"/>
    <row r="4869" ht="15" customHeight="1"/>
    <row r="4870" ht="15" customHeight="1"/>
    <row r="4871" ht="15" customHeight="1"/>
    <row r="4872" ht="15" customHeight="1"/>
    <row r="4873" ht="15" customHeight="1"/>
    <row r="4874" ht="15" customHeight="1"/>
    <row r="4875" ht="15" customHeight="1"/>
    <row r="4876" ht="15" customHeight="1"/>
    <row r="4877" ht="15" customHeight="1"/>
    <row r="4878" ht="15" customHeight="1"/>
    <row r="4879" ht="15" customHeight="1"/>
    <row r="4880" ht="15" customHeight="1"/>
    <row r="4881" ht="15" customHeight="1"/>
    <row r="4882" ht="15" customHeight="1"/>
    <row r="4883" ht="15" customHeight="1"/>
    <row r="4884" ht="15" customHeight="1"/>
    <row r="4885" ht="15" customHeight="1"/>
    <row r="4886" ht="15" customHeight="1"/>
    <row r="4887" ht="15" customHeight="1"/>
    <row r="4888" ht="15" customHeight="1"/>
    <row r="4889" ht="15" customHeight="1"/>
    <row r="4890" ht="15" customHeight="1"/>
    <row r="4891" ht="15" customHeight="1"/>
    <row r="4892" ht="15" customHeight="1"/>
    <row r="4893" ht="15" customHeight="1"/>
    <row r="4894" ht="15" customHeight="1"/>
    <row r="4895" ht="15" customHeight="1"/>
    <row r="4896" ht="15" customHeight="1"/>
    <row r="4897" ht="15" customHeight="1"/>
    <row r="4898" ht="15" customHeight="1"/>
    <row r="4899" ht="15" customHeight="1"/>
    <row r="4900" ht="15" customHeight="1"/>
    <row r="4901" ht="15" customHeight="1"/>
    <row r="4902" ht="15" customHeight="1"/>
    <row r="4903" ht="15" customHeight="1"/>
    <row r="4904" ht="15" customHeight="1"/>
    <row r="4905" ht="15" customHeight="1"/>
    <row r="4906" ht="15" customHeight="1"/>
    <row r="4907" ht="15" customHeight="1"/>
    <row r="4908" ht="15" customHeight="1"/>
    <row r="4909" ht="15" customHeight="1"/>
    <row r="4910" ht="15" customHeight="1"/>
    <row r="4911" ht="15" customHeight="1"/>
    <row r="4912" ht="15" customHeight="1"/>
    <row r="4913" ht="15" customHeight="1"/>
    <row r="4914" ht="15" customHeight="1"/>
    <row r="4915" ht="15" customHeight="1"/>
    <row r="4916" ht="15" customHeight="1"/>
    <row r="4917" ht="15" customHeight="1"/>
    <row r="4918" ht="15" customHeight="1"/>
    <row r="4919" ht="15" customHeight="1"/>
    <row r="4920" ht="15" customHeight="1"/>
    <row r="4921" ht="15" customHeight="1"/>
    <row r="4922" ht="15" customHeight="1"/>
    <row r="4923" ht="15" customHeight="1"/>
    <row r="4924" ht="15" customHeight="1"/>
    <row r="4925" ht="15" customHeight="1"/>
    <row r="4926" ht="15" customHeight="1"/>
    <row r="4927" ht="15" customHeight="1"/>
    <row r="4928" ht="15" customHeight="1"/>
    <row r="4929" ht="15" customHeight="1"/>
    <row r="4930" ht="15" customHeight="1"/>
    <row r="4931" ht="15" customHeight="1"/>
    <row r="4932" ht="15" customHeight="1"/>
    <row r="4933" ht="15" customHeight="1"/>
    <row r="4934" ht="15" customHeight="1"/>
    <row r="4935" ht="15" customHeight="1"/>
    <row r="4936" ht="15" customHeight="1"/>
    <row r="4937" ht="15" customHeight="1"/>
    <row r="4938" ht="15" customHeight="1"/>
    <row r="4939" ht="15" customHeight="1"/>
    <row r="4940" ht="15" customHeight="1"/>
    <row r="4941" ht="15" customHeight="1"/>
    <row r="4942" ht="15" customHeight="1"/>
    <row r="4943" ht="15" customHeight="1"/>
    <row r="4944" ht="15" customHeight="1"/>
    <row r="4945" ht="15" customHeight="1"/>
    <row r="4946" ht="15" customHeight="1"/>
    <row r="4947" ht="15" customHeight="1"/>
    <row r="4948" ht="15" customHeight="1"/>
    <row r="4949" ht="15" customHeight="1"/>
    <row r="4950" ht="15" customHeight="1"/>
    <row r="4951" ht="15" customHeight="1"/>
    <row r="4952" ht="15" customHeight="1"/>
    <row r="4953" ht="15" customHeight="1"/>
    <row r="4954" ht="15" customHeight="1"/>
    <row r="4955" ht="15" customHeight="1"/>
    <row r="4956" ht="15" customHeight="1"/>
    <row r="4957" ht="15" customHeight="1"/>
    <row r="4958" ht="15" customHeight="1"/>
    <row r="4959" ht="15" customHeight="1"/>
    <row r="4960" ht="15" customHeight="1"/>
    <row r="4961" ht="15" customHeight="1"/>
    <row r="4962" ht="15" customHeight="1"/>
    <row r="4963" ht="15" customHeight="1"/>
    <row r="4964" ht="15" customHeight="1"/>
    <row r="4965" ht="15" customHeight="1"/>
    <row r="4966" ht="15" customHeight="1"/>
    <row r="4967" ht="15" customHeight="1"/>
    <row r="4968" ht="15" customHeight="1"/>
    <row r="4969" ht="15" customHeight="1"/>
    <row r="4970" ht="15" customHeight="1"/>
    <row r="4971" ht="15" customHeight="1"/>
    <row r="4972" ht="15" customHeight="1"/>
    <row r="4973" ht="15" customHeight="1"/>
    <row r="4974" ht="15" customHeight="1"/>
    <row r="4975" ht="15" customHeight="1"/>
    <row r="4976" ht="15" customHeight="1"/>
    <row r="4977" ht="15" customHeight="1"/>
    <row r="4978" ht="15" customHeight="1"/>
    <row r="4979" ht="15" customHeight="1"/>
    <row r="4980" ht="15" customHeight="1"/>
    <row r="4981" ht="15" customHeight="1"/>
    <row r="4982" ht="15" customHeight="1"/>
    <row r="4983" ht="15" customHeight="1"/>
    <row r="4984" ht="15" customHeight="1"/>
    <row r="4985" ht="15" customHeight="1"/>
    <row r="4986" ht="15" customHeight="1"/>
    <row r="4987" ht="15" customHeight="1"/>
    <row r="4988" ht="15" customHeight="1"/>
    <row r="4989" ht="15" customHeight="1"/>
    <row r="4990" ht="15" customHeight="1"/>
    <row r="4991" ht="15" customHeight="1"/>
    <row r="4992" ht="15" customHeight="1"/>
    <row r="4993" ht="15" customHeight="1"/>
    <row r="4994" ht="15" customHeight="1"/>
    <row r="4995" ht="15" customHeight="1"/>
    <row r="4996" ht="15" customHeight="1"/>
    <row r="4997" ht="15" customHeight="1"/>
    <row r="4998" ht="15" customHeight="1"/>
    <row r="4999" ht="15" customHeight="1"/>
    <row r="5000" ht="15" customHeight="1"/>
    <row r="5001" ht="15" customHeight="1"/>
    <row r="5002" ht="15" customHeight="1"/>
    <row r="5003" ht="15" customHeight="1"/>
    <row r="5004" ht="15" customHeight="1"/>
    <row r="5005" ht="15" customHeight="1"/>
    <row r="5006" ht="15" customHeight="1"/>
    <row r="5007" ht="15" customHeight="1"/>
    <row r="5008" ht="15" customHeight="1"/>
    <row r="5009" ht="15" customHeight="1"/>
    <row r="5010" ht="15" customHeight="1"/>
    <row r="5011" ht="15" customHeight="1"/>
    <row r="5012" ht="15" customHeight="1"/>
    <row r="5013" ht="15" customHeight="1"/>
    <row r="5014" ht="15" customHeight="1"/>
    <row r="5015" ht="15" customHeight="1"/>
    <row r="5016" ht="15" customHeight="1"/>
    <row r="5017" ht="15" customHeight="1"/>
    <row r="5018" ht="15" customHeight="1"/>
    <row r="5019" ht="15" customHeight="1"/>
    <row r="5020" ht="15" customHeight="1"/>
    <row r="5021" ht="15" customHeight="1"/>
    <row r="5022" ht="15" customHeight="1"/>
    <row r="5023" ht="15" customHeight="1"/>
    <row r="5024" ht="15" customHeight="1"/>
    <row r="5025" ht="15" customHeight="1"/>
    <row r="5026" ht="15" customHeight="1"/>
    <row r="5027" ht="15" customHeight="1"/>
    <row r="5028" ht="15" customHeight="1"/>
    <row r="5029" ht="15" customHeight="1"/>
    <row r="5030" ht="15" customHeight="1"/>
    <row r="5031" ht="15" customHeight="1"/>
    <row r="5032" ht="15" customHeight="1"/>
    <row r="5033" ht="15" customHeight="1"/>
    <row r="5034" ht="15" customHeight="1"/>
    <row r="5035" ht="15" customHeight="1"/>
    <row r="5036" ht="15" customHeight="1"/>
    <row r="5037" ht="15" customHeight="1"/>
    <row r="5038" ht="15" customHeight="1"/>
    <row r="5039" ht="15" customHeight="1"/>
    <row r="5040" ht="15" customHeight="1"/>
    <row r="5041" ht="15" customHeight="1"/>
    <row r="5042" ht="15" customHeight="1"/>
    <row r="5043" ht="15" customHeight="1"/>
    <row r="5044" ht="15" customHeight="1"/>
    <row r="5045" ht="15" customHeight="1"/>
    <row r="5046" ht="15" customHeight="1"/>
    <row r="5047" ht="15" customHeight="1"/>
    <row r="5048" ht="15" customHeight="1"/>
    <row r="5049" ht="15" customHeight="1"/>
    <row r="5050" ht="15" customHeight="1"/>
    <row r="5051" ht="15" customHeight="1"/>
    <row r="5052" ht="15" customHeight="1"/>
    <row r="5053" ht="15" customHeight="1"/>
    <row r="5054" ht="15" customHeight="1"/>
    <row r="5055" ht="15" customHeight="1"/>
    <row r="5056" ht="15" customHeight="1"/>
    <row r="5057" ht="15" customHeight="1"/>
    <row r="5058" ht="15" customHeight="1"/>
    <row r="5059" ht="15" customHeight="1"/>
    <row r="5060" ht="15" customHeight="1"/>
    <row r="5061" ht="15" customHeight="1"/>
    <row r="5062" ht="15" customHeight="1"/>
    <row r="5063" ht="15" customHeight="1"/>
    <row r="5064" ht="15" customHeight="1"/>
    <row r="5065" ht="15" customHeight="1"/>
    <row r="5066" ht="15" customHeight="1"/>
    <row r="5067" ht="15" customHeight="1"/>
    <row r="5068" ht="15" customHeight="1"/>
    <row r="5069" ht="15" customHeight="1"/>
    <row r="5070" ht="15" customHeight="1"/>
    <row r="5071" ht="15" customHeight="1"/>
    <row r="5072" ht="15" customHeight="1"/>
    <row r="5073" ht="15" customHeight="1"/>
    <row r="5074" ht="15" customHeight="1"/>
    <row r="5075" ht="15" customHeight="1"/>
    <row r="5076" ht="15" customHeight="1"/>
    <row r="5077" ht="15" customHeight="1"/>
    <row r="5078" ht="15" customHeight="1"/>
    <row r="5079" ht="15" customHeight="1"/>
    <row r="5080" ht="15" customHeight="1"/>
    <row r="5081" ht="15" customHeight="1"/>
    <row r="5082" ht="15" customHeight="1"/>
    <row r="5083" ht="15" customHeight="1"/>
    <row r="5084" ht="15" customHeight="1"/>
    <row r="5085" ht="15" customHeight="1"/>
    <row r="5086" ht="15" customHeight="1"/>
    <row r="5087" ht="15" customHeight="1"/>
    <row r="5088" ht="15" customHeight="1"/>
    <row r="5089" ht="15" customHeight="1"/>
    <row r="5090" ht="15" customHeight="1"/>
    <row r="5091" ht="15" customHeight="1"/>
    <row r="5092" ht="15" customHeight="1"/>
    <row r="5093" ht="15" customHeight="1"/>
    <row r="5094" ht="15" customHeight="1"/>
    <row r="5095" ht="15" customHeight="1"/>
    <row r="5096" ht="15" customHeight="1"/>
    <row r="5097" ht="15" customHeight="1"/>
    <row r="5098" ht="15" customHeight="1"/>
    <row r="5099" ht="15" customHeight="1"/>
    <row r="5100" ht="15" customHeight="1"/>
    <row r="5101" ht="15" customHeight="1"/>
    <row r="5102" ht="15" customHeight="1"/>
    <row r="5103" ht="15" customHeight="1"/>
    <row r="5104" ht="15" customHeight="1"/>
    <row r="5105" ht="15" customHeight="1"/>
    <row r="5106" ht="15" customHeight="1"/>
    <row r="5107" ht="15" customHeight="1"/>
    <row r="5108" ht="15" customHeight="1"/>
    <row r="5109" ht="15" customHeight="1"/>
    <row r="5110" ht="15" customHeight="1"/>
    <row r="5111" ht="15" customHeight="1"/>
    <row r="5112" ht="15" customHeight="1"/>
    <row r="5113" ht="15" customHeight="1"/>
    <row r="5114" ht="15" customHeight="1"/>
    <row r="5115" ht="15" customHeight="1"/>
    <row r="5116" ht="15" customHeight="1"/>
    <row r="5117" ht="15" customHeight="1"/>
    <row r="5118" ht="15" customHeight="1"/>
    <row r="5119" ht="15" customHeight="1"/>
    <row r="5120" ht="15" customHeight="1"/>
    <row r="5121" ht="15" customHeight="1"/>
    <row r="5122" ht="15" customHeight="1"/>
    <row r="5123" ht="15" customHeight="1"/>
    <row r="5124" ht="15" customHeight="1"/>
    <row r="5125" ht="15" customHeight="1"/>
    <row r="5126" ht="15" customHeight="1"/>
    <row r="5127" ht="15" customHeight="1"/>
    <row r="5128" ht="15" customHeight="1"/>
    <row r="5129" ht="15" customHeight="1"/>
    <row r="5130" ht="15" customHeight="1"/>
    <row r="5131" ht="15" customHeight="1"/>
    <row r="5132" ht="15" customHeight="1"/>
    <row r="5133" ht="15" customHeight="1"/>
    <row r="5134" ht="15" customHeight="1"/>
    <row r="5135" ht="15" customHeight="1"/>
    <row r="5136" ht="15" customHeight="1"/>
    <row r="5137" ht="15" customHeight="1"/>
    <row r="5138" ht="15" customHeight="1"/>
    <row r="5139" ht="15" customHeight="1"/>
    <row r="5140" ht="15" customHeight="1"/>
    <row r="5141" ht="15" customHeight="1"/>
    <row r="5142" ht="15" customHeight="1"/>
    <row r="5143" ht="15" customHeight="1"/>
    <row r="5144" ht="15" customHeight="1"/>
    <row r="5145" ht="15" customHeight="1"/>
    <row r="5146" ht="15" customHeight="1"/>
    <row r="5147" ht="15" customHeight="1"/>
    <row r="5148" ht="15" customHeight="1"/>
    <row r="5149" ht="15" customHeight="1"/>
    <row r="5150" ht="15" customHeight="1"/>
    <row r="5151" ht="15" customHeight="1"/>
    <row r="5152" ht="15" customHeight="1"/>
    <row r="5153" ht="15" customHeight="1"/>
    <row r="5154" ht="15" customHeight="1"/>
    <row r="5155" ht="15" customHeight="1"/>
    <row r="5156" ht="15" customHeight="1"/>
    <row r="5157" ht="15" customHeight="1"/>
    <row r="5158" ht="15" customHeight="1"/>
    <row r="5159" ht="15" customHeight="1"/>
    <row r="5160" ht="15" customHeight="1"/>
    <row r="5161" ht="15" customHeight="1"/>
    <row r="5162" ht="15" customHeight="1"/>
    <row r="5163" ht="15" customHeight="1"/>
    <row r="5164" ht="15" customHeight="1"/>
    <row r="5165" ht="15" customHeight="1"/>
    <row r="5166" ht="15" customHeight="1"/>
    <row r="5167" ht="15" customHeight="1"/>
    <row r="5168" ht="15" customHeight="1"/>
    <row r="5169" ht="15" customHeight="1"/>
    <row r="5170" ht="15" customHeight="1"/>
    <row r="5171" ht="15" customHeight="1"/>
    <row r="5172" ht="15" customHeight="1"/>
    <row r="5173" ht="15" customHeight="1"/>
    <row r="5174" ht="15" customHeight="1"/>
    <row r="5175" ht="15" customHeight="1"/>
    <row r="5176" ht="15" customHeight="1"/>
    <row r="5177" ht="15" customHeight="1"/>
    <row r="5178" ht="15" customHeight="1"/>
    <row r="5179" ht="15" customHeight="1"/>
    <row r="5180" ht="15" customHeight="1"/>
    <row r="5181" ht="15" customHeight="1"/>
    <row r="5182" ht="15" customHeight="1"/>
    <row r="5183" ht="15" customHeight="1"/>
    <row r="5184" ht="15" customHeight="1"/>
    <row r="5185" ht="15" customHeight="1"/>
    <row r="5186" ht="15" customHeight="1"/>
    <row r="5187" ht="15" customHeight="1"/>
    <row r="5188" ht="15" customHeight="1"/>
    <row r="5189" ht="15" customHeight="1"/>
    <row r="5190" ht="15" customHeight="1"/>
    <row r="5191" ht="15" customHeight="1"/>
    <row r="5192" ht="15" customHeight="1"/>
    <row r="5193" ht="15" customHeight="1"/>
    <row r="5194" ht="15" customHeight="1"/>
    <row r="5195" ht="15" customHeight="1"/>
    <row r="5196" ht="15" customHeight="1"/>
    <row r="5197" ht="15" customHeight="1"/>
    <row r="5198" ht="15" customHeight="1"/>
    <row r="5199" ht="15" customHeight="1"/>
    <row r="5200" ht="15" customHeight="1"/>
    <row r="5201" ht="15" customHeight="1"/>
    <row r="5202" ht="15" customHeight="1"/>
    <row r="5203" ht="15" customHeight="1"/>
    <row r="5204" ht="15" customHeight="1"/>
    <row r="5205" ht="15" customHeight="1"/>
    <row r="5206" ht="15" customHeight="1"/>
    <row r="5207" ht="15" customHeight="1"/>
    <row r="5208" ht="15" customHeight="1"/>
    <row r="5209" ht="15" customHeight="1"/>
    <row r="5210" ht="15" customHeight="1"/>
    <row r="5211" ht="15" customHeight="1"/>
    <row r="5212" ht="15" customHeight="1"/>
    <row r="5213" ht="15" customHeight="1"/>
    <row r="5214" ht="15" customHeight="1"/>
    <row r="5215" ht="15" customHeight="1"/>
    <row r="5216" ht="15" customHeight="1"/>
    <row r="5217" ht="15" customHeight="1"/>
    <row r="5218" ht="15" customHeight="1"/>
    <row r="5219" ht="15" customHeight="1"/>
    <row r="5220" ht="15" customHeight="1"/>
    <row r="5221" ht="15" customHeight="1"/>
    <row r="5222" ht="15" customHeight="1"/>
    <row r="5223" ht="15" customHeight="1"/>
    <row r="5224" ht="15" customHeight="1"/>
    <row r="5225" ht="15" customHeight="1"/>
    <row r="5226" ht="15" customHeight="1"/>
    <row r="5227" ht="15" customHeight="1"/>
    <row r="5228" ht="15" customHeight="1"/>
    <row r="5229" ht="15" customHeight="1"/>
    <row r="5230" ht="15" customHeight="1"/>
    <row r="5231" ht="15" customHeight="1"/>
    <row r="5232" ht="15" customHeight="1"/>
    <row r="5233" ht="15" customHeight="1"/>
    <row r="5234" ht="15" customHeight="1"/>
    <row r="5235" ht="15" customHeight="1"/>
    <row r="5236" ht="15" customHeight="1"/>
    <row r="5237" ht="15" customHeight="1"/>
    <row r="5238" ht="15" customHeight="1"/>
    <row r="5239" ht="15" customHeight="1"/>
    <row r="5240" ht="15" customHeight="1"/>
    <row r="5241" ht="15" customHeight="1"/>
    <row r="5242" ht="15" customHeight="1"/>
    <row r="5243" ht="15" customHeight="1"/>
    <row r="5244" ht="15" customHeight="1"/>
    <row r="5245" ht="15" customHeight="1"/>
    <row r="5246" ht="15" customHeight="1"/>
    <row r="5247" ht="15" customHeight="1"/>
    <row r="5248" ht="15" customHeight="1"/>
    <row r="5249" ht="15" customHeight="1"/>
    <row r="5250" ht="15" customHeight="1"/>
    <row r="5251" ht="15" customHeight="1"/>
    <row r="5252" ht="15" customHeight="1"/>
    <row r="5253" ht="15" customHeight="1"/>
    <row r="5254" ht="15" customHeight="1"/>
    <row r="5255" ht="15" customHeight="1"/>
    <row r="5256" ht="15" customHeight="1"/>
    <row r="5257" ht="15" customHeight="1"/>
    <row r="5258" ht="15" customHeight="1"/>
    <row r="5259" ht="15" customHeight="1"/>
    <row r="5260" ht="15" customHeight="1"/>
    <row r="5261" ht="15" customHeight="1"/>
    <row r="5262" ht="15" customHeight="1"/>
    <row r="5263" ht="15" customHeight="1"/>
    <row r="5264" ht="15" customHeight="1"/>
    <row r="5265" ht="15" customHeight="1"/>
    <row r="5266" ht="15" customHeight="1"/>
    <row r="5267" ht="15" customHeight="1"/>
    <row r="5268" ht="15" customHeight="1"/>
    <row r="5269" ht="15" customHeight="1"/>
    <row r="5270" ht="15" customHeight="1"/>
    <row r="5271" ht="15" customHeight="1"/>
    <row r="5272" ht="15" customHeight="1"/>
    <row r="5273" ht="15" customHeight="1"/>
    <row r="5274" ht="15" customHeight="1"/>
    <row r="5275" ht="15" customHeight="1"/>
    <row r="5276" ht="15" customHeight="1"/>
    <row r="5277" ht="15" customHeight="1"/>
    <row r="5278" ht="15" customHeight="1"/>
    <row r="5279" ht="15" customHeight="1"/>
    <row r="5280" ht="15" customHeight="1"/>
    <row r="5281" ht="15" customHeight="1"/>
    <row r="5282" ht="15" customHeight="1"/>
    <row r="5283" ht="15" customHeight="1"/>
    <row r="5284" ht="15" customHeight="1"/>
    <row r="5285" ht="15" customHeight="1"/>
    <row r="5286" ht="15" customHeight="1"/>
    <row r="5287" ht="15" customHeight="1"/>
    <row r="5288" ht="15" customHeight="1"/>
    <row r="5289" ht="15" customHeight="1"/>
    <row r="5290" ht="15" customHeight="1"/>
    <row r="5291" ht="15" customHeight="1"/>
    <row r="5292" ht="15" customHeight="1"/>
    <row r="5293" ht="15" customHeight="1"/>
    <row r="5294" ht="15" customHeight="1"/>
    <row r="5295" ht="15" customHeight="1"/>
    <row r="5296" ht="15" customHeight="1"/>
    <row r="5297" ht="15" customHeight="1"/>
    <row r="5298" ht="15" customHeight="1"/>
    <row r="5299" ht="15" customHeight="1"/>
    <row r="5300" ht="15" customHeight="1"/>
    <row r="5301" ht="15" customHeight="1"/>
    <row r="5302" ht="15" customHeight="1"/>
    <row r="5303" ht="15" customHeight="1"/>
    <row r="5304" ht="15" customHeight="1"/>
    <row r="5305" ht="15" customHeight="1"/>
    <row r="5306" ht="15" customHeight="1"/>
    <row r="5307" ht="15" customHeight="1"/>
    <row r="5308" ht="15" customHeight="1"/>
    <row r="5309" ht="15" customHeight="1"/>
    <row r="5310" ht="15" customHeight="1"/>
    <row r="5311" ht="15" customHeight="1"/>
    <row r="5312" ht="15" customHeight="1"/>
    <row r="5313" ht="15" customHeight="1"/>
    <row r="5314" ht="15" customHeight="1"/>
    <row r="5315" ht="15" customHeight="1"/>
    <row r="5316" ht="15" customHeight="1"/>
    <row r="5317" ht="15" customHeight="1"/>
    <row r="5318" ht="15" customHeight="1"/>
    <row r="5319" ht="15" customHeight="1"/>
    <row r="5320" ht="15" customHeight="1"/>
    <row r="5321" ht="15" customHeight="1"/>
    <row r="5322" ht="15" customHeight="1"/>
    <row r="5323" ht="15" customHeight="1"/>
    <row r="5324" ht="15" customHeight="1"/>
    <row r="5325" ht="15" customHeight="1"/>
    <row r="5326" ht="15" customHeight="1"/>
    <row r="5327" ht="15" customHeight="1"/>
    <row r="5328" ht="15" customHeight="1"/>
    <row r="5329" ht="15" customHeight="1"/>
    <row r="5330" ht="15" customHeight="1"/>
    <row r="5331" ht="15" customHeight="1"/>
    <row r="5332" ht="15" customHeight="1"/>
    <row r="5333" ht="15" customHeight="1"/>
    <row r="5334" ht="15" customHeight="1"/>
    <row r="5335" ht="15" customHeight="1"/>
    <row r="5336" ht="15" customHeight="1"/>
    <row r="5337" ht="15" customHeight="1"/>
    <row r="5338" ht="15" customHeight="1"/>
    <row r="5339" ht="15" customHeight="1"/>
    <row r="5340" ht="15" customHeight="1"/>
    <row r="5341" ht="15" customHeight="1"/>
    <row r="5342" ht="15" customHeight="1"/>
    <row r="5343" ht="15" customHeight="1"/>
    <row r="5344" ht="15" customHeight="1"/>
    <row r="5345" ht="15" customHeight="1"/>
    <row r="5346" ht="15" customHeight="1"/>
    <row r="5347" ht="15" customHeight="1"/>
    <row r="5348" ht="15" customHeight="1"/>
    <row r="5349" ht="15" customHeight="1"/>
    <row r="5350" ht="15" customHeight="1"/>
    <row r="5351" ht="15" customHeight="1"/>
    <row r="5352" ht="15" customHeight="1"/>
    <row r="5353" ht="15" customHeight="1"/>
    <row r="5354" ht="15" customHeight="1"/>
    <row r="5355" ht="15" customHeight="1"/>
    <row r="5356" ht="15" customHeight="1"/>
    <row r="5357" ht="15" customHeight="1"/>
    <row r="5358" ht="15" customHeight="1"/>
    <row r="5359" ht="15" customHeight="1"/>
    <row r="5360" ht="15" customHeight="1"/>
    <row r="5361" ht="15" customHeight="1"/>
    <row r="5362" ht="15" customHeight="1"/>
    <row r="5363" ht="15" customHeight="1"/>
    <row r="5364" ht="15" customHeight="1"/>
    <row r="5365" ht="15" customHeight="1"/>
    <row r="5366" ht="15" customHeight="1"/>
    <row r="5367" ht="15" customHeight="1"/>
    <row r="5368" ht="15" customHeight="1"/>
    <row r="5369" ht="15" customHeight="1"/>
    <row r="5370" ht="15" customHeight="1"/>
    <row r="5371" ht="15" customHeight="1"/>
    <row r="5372" ht="15" customHeight="1"/>
    <row r="5373" ht="15" customHeight="1"/>
    <row r="5374" ht="15" customHeight="1"/>
    <row r="5375" ht="15" customHeight="1"/>
    <row r="5376" ht="15" customHeight="1"/>
    <row r="5377" ht="15" customHeight="1"/>
    <row r="5378" ht="15" customHeight="1"/>
    <row r="5379" ht="15" customHeight="1"/>
    <row r="5380" ht="15" customHeight="1"/>
    <row r="5381" ht="15" customHeight="1"/>
    <row r="5382" ht="15" customHeight="1"/>
    <row r="5383" ht="15" customHeight="1"/>
    <row r="5384" ht="15" customHeight="1"/>
    <row r="5385" ht="15" customHeight="1"/>
    <row r="5386" ht="15" customHeight="1"/>
    <row r="5387" ht="15" customHeight="1"/>
    <row r="5388" ht="15" customHeight="1"/>
    <row r="5389" ht="15" customHeight="1"/>
    <row r="5390" ht="15" customHeight="1"/>
    <row r="5391" ht="15" customHeight="1"/>
    <row r="5392" ht="15" customHeight="1"/>
    <row r="5393" ht="15" customHeight="1"/>
    <row r="5394" ht="15" customHeight="1"/>
    <row r="5395" ht="15" customHeight="1"/>
    <row r="5396" ht="15" customHeight="1"/>
    <row r="5397" ht="15" customHeight="1"/>
    <row r="5398" ht="15" customHeight="1"/>
    <row r="5399" ht="15" customHeight="1"/>
    <row r="5400" ht="15" customHeight="1"/>
    <row r="5401" ht="15" customHeight="1"/>
    <row r="5402" ht="15" customHeight="1"/>
    <row r="5403" ht="15" customHeight="1"/>
    <row r="5404" ht="15" customHeight="1"/>
    <row r="5405" ht="15" customHeight="1"/>
    <row r="5406" ht="15" customHeight="1"/>
    <row r="5407" ht="15" customHeight="1"/>
    <row r="5408" ht="15" customHeight="1"/>
    <row r="5409" ht="15" customHeight="1"/>
    <row r="5410" ht="15" customHeight="1"/>
    <row r="5411" ht="15" customHeight="1"/>
    <row r="5412" ht="15" customHeight="1"/>
    <row r="5413" ht="15" customHeight="1"/>
    <row r="5414" ht="15" customHeight="1"/>
    <row r="5415" ht="15" customHeight="1"/>
    <row r="5416" ht="15" customHeight="1"/>
    <row r="5417" ht="15" customHeight="1"/>
    <row r="5418" ht="15" customHeight="1"/>
    <row r="5419" ht="15" customHeight="1"/>
    <row r="5420" ht="15" customHeight="1"/>
    <row r="5421" ht="15" customHeight="1"/>
    <row r="5422" ht="15" customHeight="1"/>
    <row r="5423" ht="15" customHeight="1"/>
    <row r="5424" ht="15" customHeight="1"/>
    <row r="5425" ht="15" customHeight="1"/>
    <row r="5426" ht="15" customHeight="1"/>
    <row r="5427" ht="15" customHeight="1"/>
    <row r="5428" ht="15" customHeight="1"/>
    <row r="5429" ht="15" customHeight="1"/>
    <row r="5430" ht="15" customHeight="1"/>
    <row r="5431" ht="15" customHeight="1"/>
    <row r="5432" ht="15" customHeight="1"/>
    <row r="5433" ht="15" customHeight="1"/>
    <row r="5434" ht="15" customHeight="1"/>
    <row r="5435" ht="15" customHeight="1"/>
    <row r="5436" ht="15" customHeight="1"/>
    <row r="5437" ht="15" customHeight="1"/>
    <row r="5438" ht="15" customHeight="1"/>
    <row r="5439" ht="15" customHeight="1"/>
    <row r="5440" ht="15" customHeight="1"/>
    <row r="5441" ht="15" customHeight="1"/>
    <row r="5442" ht="15" customHeight="1"/>
    <row r="5443" ht="15" customHeight="1"/>
    <row r="5444" ht="15" customHeight="1"/>
    <row r="5445" ht="15" customHeight="1"/>
    <row r="5446" ht="15" customHeight="1"/>
    <row r="5447" ht="15" customHeight="1"/>
    <row r="5448" ht="15" customHeight="1"/>
    <row r="5449" ht="15" customHeight="1"/>
    <row r="5450" ht="15" customHeight="1"/>
    <row r="5451" ht="15" customHeight="1"/>
    <row r="5452" ht="15" customHeight="1"/>
    <row r="5453" ht="15" customHeight="1"/>
    <row r="5454" ht="15" customHeight="1"/>
    <row r="5455" ht="15" customHeight="1"/>
    <row r="5456" ht="15" customHeight="1"/>
    <row r="5457" ht="15" customHeight="1"/>
    <row r="5458" ht="15" customHeight="1"/>
    <row r="5459" ht="15" customHeight="1"/>
    <row r="5460" ht="15" customHeight="1"/>
    <row r="5461" ht="15" customHeight="1"/>
    <row r="5462" ht="15" customHeight="1"/>
    <row r="5463" ht="15" customHeight="1"/>
    <row r="5464" ht="15" customHeight="1"/>
    <row r="5465" ht="15" customHeight="1"/>
    <row r="5466" ht="15" customHeight="1"/>
    <row r="5467" ht="15" customHeight="1"/>
    <row r="5468" ht="15" customHeight="1"/>
    <row r="5469" ht="15" customHeight="1"/>
    <row r="5470" ht="15" customHeight="1"/>
    <row r="5471" ht="15" customHeight="1"/>
    <row r="5472" ht="15" customHeight="1"/>
    <row r="5473" ht="15" customHeight="1"/>
    <row r="5474" ht="15" customHeight="1"/>
    <row r="5475" ht="15" customHeight="1"/>
    <row r="5476" ht="15" customHeight="1"/>
    <row r="5477" ht="15" customHeight="1"/>
    <row r="5478" ht="15" customHeight="1"/>
    <row r="5479" ht="15" customHeight="1"/>
    <row r="5480" ht="15" customHeight="1"/>
    <row r="5481" ht="15" customHeight="1"/>
    <row r="5482" ht="15" customHeight="1"/>
    <row r="5483" ht="15" customHeight="1"/>
    <row r="5484" ht="15" customHeight="1"/>
    <row r="5485" ht="15" customHeight="1"/>
    <row r="5486" ht="15" customHeight="1"/>
    <row r="5487" ht="15" customHeight="1"/>
    <row r="5488" ht="15" customHeight="1"/>
    <row r="5489" ht="15" customHeight="1"/>
    <row r="5490" ht="15" customHeight="1"/>
    <row r="5491" ht="15" customHeight="1"/>
    <row r="5492" ht="15" customHeight="1"/>
    <row r="5493" ht="15" customHeight="1"/>
    <row r="5494" ht="15" customHeight="1"/>
    <row r="5495" ht="15" customHeight="1"/>
    <row r="5496" ht="15" customHeight="1"/>
    <row r="5497" ht="15" customHeight="1"/>
    <row r="5498" ht="15" customHeight="1"/>
    <row r="5499" ht="15" customHeight="1"/>
    <row r="5500" ht="15" customHeight="1"/>
    <row r="5501" ht="15" customHeight="1"/>
    <row r="5502" ht="15" customHeight="1"/>
    <row r="5503" ht="15" customHeight="1"/>
    <row r="5504" ht="15" customHeight="1"/>
    <row r="5505" ht="15" customHeight="1"/>
    <row r="5506" ht="15" customHeight="1"/>
    <row r="5507" ht="15" customHeight="1"/>
    <row r="5508" ht="15" customHeight="1"/>
    <row r="5509" ht="15" customHeight="1"/>
    <row r="5510" ht="15" customHeight="1"/>
    <row r="5511" ht="15" customHeight="1"/>
    <row r="5512" ht="15" customHeight="1"/>
    <row r="5513" ht="15" customHeight="1"/>
    <row r="5514" ht="15" customHeight="1"/>
    <row r="5515" ht="15" customHeight="1"/>
    <row r="5516" ht="15" customHeight="1"/>
    <row r="5517" ht="15" customHeight="1"/>
    <row r="5518" ht="15" customHeight="1"/>
    <row r="5519" ht="15" customHeight="1"/>
    <row r="5520" ht="15" customHeight="1"/>
    <row r="5521" ht="15" customHeight="1"/>
    <row r="5522" ht="15" customHeight="1"/>
    <row r="5523" ht="15" customHeight="1"/>
    <row r="5524" ht="15" customHeight="1"/>
    <row r="5525" ht="15" customHeight="1"/>
    <row r="5526" ht="15" customHeight="1"/>
    <row r="5527" ht="15" customHeight="1"/>
    <row r="5528" ht="15" customHeight="1"/>
    <row r="5529" ht="15" customHeight="1"/>
    <row r="5530" ht="15" customHeight="1"/>
    <row r="5531" ht="15" customHeight="1"/>
    <row r="5532" ht="15" customHeight="1"/>
    <row r="5533" ht="15" customHeight="1"/>
    <row r="5534" ht="15" customHeight="1"/>
    <row r="5535" ht="15" customHeight="1"/>
    <row r="5536" ht="15" customHeight="1"/>
    <row r="5537" ht="15" customHeight="1"/>
    <row r="5538" ht="15" customHeight="1"/>
    <row r="5539" ht="15" customHeight="1"/>
    <row r="5540" ht="15" customHeight="1"/>
    <row r="5541" ht="15" customHeight="1"/>
    <row r="5542" ht="15" customHeight="1"/>
    <row r="5543" ht="15" customHeight="1"/>
    <row r="5544" ht="15" customHeight="1"/>
    <row r="5545" ht="15" customHeight="1"/>
    <row r="5546" ht="15" customHeight="1"/>
    <row r="5547" ht="15" customHeight="1"/>
    <row r="5548" ht="15" customHeight="1"/>
    <row r="5549" ht="15" customHeight="1"/>
    <row r="5550" ht="15" customHeight="1"/>
    <row r="5551" ht="15" customHeight="1"/>
    <row r="5552" ht="15" customHeight="1"/>
    <row r="5553" ht="15" customHeight="1"/>
    <row r="5554" ht="15" customHeight="1"/>
    <row r="5555" ht="15" customHeight="1"/>
    <row r="5556" ht="15" customHeight="1"/>
    <row r="5557" ht="15" customHeight="1"/>
    <row r="5558" ht="15" customHeight="1"/>
    <row r="5559" ht="15" customHeight="1"/>
    <row r="5560" ht="15" customHeight="1"/>
    <row r="5561" ht="15" customHeight="1"/>
    <row r="5562" ht="15" customHeight="1"/>
    <row r="5563" ht="15" customHeight="1"/>
    <row r="5564" ht="15" customHeight="1"/>
    <row r="5565" ht="15" customHeight="1"/>
    <row r="5566" ht="15" customHeight="1"/>
    <row r="5567" ht="15" customHeight="1"/>
    <row r="5568" ht="15" customHeight="1"/>
    <row r="5569" ht="15" customHeight="1"/>
    <row r="5570" ht="15" customHeight="1"/>
    <row r="5571" ht="15" customHeight="1"/>
    <row r="5572" ht="15" customHeight="1"/>
    <row r="5573" ht="15" customHeight="1"/>
    <row r="5574" ht="15" customHeight="1"/>
    <row r="5575" ht="15" customHeight="1"/>
    <row r="5576" ht="15" customHeight="1"/>
    <row r="5577" ht="15" customHeight="1"/>
    <row r="5578" ht="15" customHeight="1"/>
    <row r="5579" ht="15" customHeight="1"/>
    <row r="5580" ht="15" customHeight="1"/>
    <row r="5581" ht="15" customHeight="1"/>
    <row r="5582" ht="15" customHeight="1"/>
    <row r="5583" ht="15" customHeight="1"/>
    <row r="5584" ht="15" customHeight="1"/>
    <row r="5585" ht="15" customHeight="1"/>
    <row r="5586" ht="15" customHeight="1"/>
    <row r="5587" ht="15" customHeight="1"/>
    <row r="5588" ht="15" customHeight="1"/>
    <row r="5589" ht="15" customHeight="1"/>
    <row r="5590" ht="15" customHeight="1"/>
    <row r="5591" ht="15" customHeight="1"/>
    <row r="5592" ht="15" customHeight="1"/>
    <row r="5593" ht="15" customHeight="1"/>
    <row r="5594" ht="15" customHeight="1"/>
    <row r="5595" ht="15" customHeight="1"/>
    <row r="5596" ht="15" customHeight="1"/>
    <row r="5597" ht="15" customHeight="1"/>
    <row r="5598" ht="15" customHeight="1"/>
    <row r="5599" ht="15" customHeight="1"/>
    <row r="5600" ht="15" customHeight="1"/>
    <row r="5601" ht="15" customHeight="1"/>
    <row r="5602" ht="15" customHeight="1"/>
    <row r="5603" ht="15" customHeight="1"/>
    <row r="5604" ht="15" customHeight="1"/>
    <row r="5605" ht="15" customHeight="1"/>
    <row r="5606" ht="15" customHeight="1"/>
    <row r="5607" ht="15" customHeight="1"/>
    <row r="5608" ht="15" customHeight="1"/>
    <row r="5609" ht="15" customHeight="1"/>
    <row r="5610" ht="15" customHeight="1"/>
    <row r="5611" ht="15" customHeight="1"/>
    <row r="5612" ht="15" customHeight="1"/>
    <row r="5613" ht="15" customHeight="1"/>
    <row r="5614" ht="15" customHeight="1"/>
    <row r="5615" ht="15" customHeight="1"/>
    <row r="5616" ht="15" customHeight="1"/>
    <row r="5617" ht="15" customHeight="1"/>
    <row r="5618" ht="15" customHeight="1"/>
    <row r="5619" ht="15" customHeight="1"/>
    <row r="5620" ht="15" customHeight="1"/>
    <row r="5621" ht="15" customHeight="1"/>
    <row r="5622" ht="15" customHeight="1"/>
    <row r="5623" ht="15" customHeight="1"/>
    <row r="5624" ht="15" customHeight="1"/>
    <row r="5625" ht="15" customHeight="1"/>
    <row r="5626" ht="15" customHeight="1"/>
    <row r="5627" ht="15" customHeight="1"/>
    <row r="5628" ht="15" customHeight="1"/>
    <row r="5629" ht="15" customHeight="1"/>
    <row r="5630" ht="15" customHeight="1"/>
    <row r="5631" ht="15" customHeight="1"/>
    <row r="5632" ht="15" customHeight="1"/>
    <row r="5633" ht="15" customHeight="1"/>
    <row r="5634" ht="15" customHeight="1"/>
    <row r="5635" ht="15" customHeight="1"/>
    <row r="5636" ht="15" customHeight="1"/>
    <row r="5637" ht="15" customHeight="1"/>
    <row r="5638" ht="15" customHeight="1"/>
    <row r="5639" ht="15" customHeight="1"/>
    <row r="5640" ht="15" customHeight="1"/>
    <row r="5641" ht="15" customHeight="1"/>
    <row r="5642" ht="15" customHeight="1"/>
    <row r="5643" ht="15" customHeight="1"/>
    <row r="5644" ht="15" customHeight="1"/>
    <row r="5645" ht="15" customHeight="1"/>
    <row r="5646" ht="15" customHeight="1"/>
    <row r="5647" ht="15" customHeight="1"/>
    <row r="5648" ht="15" customHeight="1"/>
    <row r="5649" ht="15" customHeight="1"/>
    <row r="5650" ht="15" customHeight="1"/>
    <row r="5651" ht="15" customHeight="1"/>
    <row r="5652" ht="15" customHeight="1"/>
    <row r="5653" ht="15" customHeight="1"/>
    <row r="5654" ht="15" customHeight="1"/>
    <row r="5655" ht="15" customHeight="1"/>
    <row r="5656" ht="15" customHeight="1"/>
    <row r="5657" ht="15" customHeight="1"/>
    <row r="5658" ht="15" customHeight="1"/>
    <row r="5659" ht="15" customHeight="1"/>
    <row r="5660" ht="15" customHeight="1"/>
    <row r="5661" ht="15" customHeight="1"/>
    <row r="5662" ht="15" customHeight="1"/>
    <row r="5663" ht="15" customHeight="1"/>
    <row r="5664" ht="15" customHeight="1"/>
    <row r="5665" ht="15" customHeight="1"/>
    <row r="5666" ht="15" customHeight="1"/>
    <row r="5667" ht="15" customHeight="1"/>
    <row r="5668" ht="15" customHeight="1"/>
    <row r="5669" ht="15" customHeight="1"/>
    <row r="5670" ht="15" customHeight="1"/>
    <row r="5671" ht="15" customHeight="1"/>
    <row r="5672" ht="15" customHeight="1"/>
    <row r="5673" ht="15" customHeight="1"/>
    <row r="5674" ht="15" customHeight="1"/>
    <row r="5675" ht="15" customHeight="1"/>
    <row r="5676" ht="15" customHeight="1"/>
    <row r="5677" ht="15" customHeight="1"/>
    <row r="5678" ht="15" customHeight="1"/>
    <row r="5679" ht="15" customHeight="1"/>
    <row r="5680" ht="15" customHeight="1"/>
    <row r="5681" ht="15" customHeight="1"/>
    <row r="5682" ht="15" customHeight="1"/>
    <row r="5683" ht="15" customHeight="1"/>
    <row r="5684" ht="15" customHeight="1"/>
    <row r="5685" ht="15" customHeight="1"/>
    <row r="5686" ht="15" customHeight="1"/>
    <row r="5687" ht="15" customHeight="1"/>
    <row r="5688" ht="15" customHeight="1"/>
    <row r="5689" ht="15" customHeight="1"/>
    <row r="5690" ht="15" customHeight="1"/>
    <row r="5691" ht="15" customHeight="1"/>
    <row r="5692" ht="15" customHeight="1"/>
    <row r="5693" ht="15" customHeight="1"/>
    <row r="5694" ht="15" customHeight="1"/>
    <row r="5695" ht="15" customHeight="1"/>
    <row r="5696" ht="15" customHeight="1"/>
    <row r="5697" ht="15" customHeight="1"/>
    <row r="5698" ht="15" customHeight="1"/>
    <row r="5699" ht="15" customHeight="1"/>
    <row r="5700" ht="15" customHeight="1"/>
    <row r="5701" ht="15" customHeight="1"/>
    <row r="5702" ht="15" customHeight="1"/>
    <row r="5703" ht="15" customHeight="1"/>
    <row r="5704" ht="15" customHeight="1"/>
    <row r="5705" ht="15" customHeight="1"/>
    <row r="5706" ht="15" customHeight="1"/>
    <row r="5707" ht="15" customHeight="1"/>
    <row r="5708" ht="15" customHeight="1"/>
    <row r="5709" ht="15" customHeight="1"/>
    <row r="5710" ht="15" customHeight="1"/>
    <row r="5711" ht="15" customHeight="1"/>
    <row r="5712" ht="15" customHeight="1"/>
    <row r="5713" ht="15" customHeight="1"/>
    <row r="5714" ht="15" customHeight="1"/>
    <row r="5715" ht="15" customHeight="1"/>
    <row r="5716" ht="15" customHeight="1"/>
    <row r="5717" ht="15" customHeight="1"/>
    <row r="5718" ht="15" customHeight="1"/>
    <row r="5719" ht="15" customHeight="1"/>
    <row r="5720" ht="15" customHeight="1"/>
    <row r="5721" ht="15" customHeight="1"/>
    <row r="5722" ht="15" customHeight="1"/>
    <row r="5723" ht="15" customHeight="1"/>
    <row r="5724" ht="15" customHeight="1"/>
    <row r="5725" ht="15" customHeight="1"/>
    <row r="5726" ht="15" customHeight="1"/>
    <row r="5727" ht="15" customHeight="1"/>
    <row r="5728" ht="15" customHeight="1"/>
    <row r="5729" ht="15" customHeight="1"/>
    <row r="5730" ht="15" customHeight="1"/>
    <row r="5731" ht="15" customHeight="1"/>
    <row r="5732" ht="15" customHeight="1"/>
    <row r="5733" ht="15" customHeight="1"/>
    <row r="5734" ht="15" customHeight="1"/>
    <row r="5735" ht="15" customHeight="1"/>
    <row r="5736" ht="15" customHeight="1"/>
    <row r="5737" ht="15" customHeight="1"/>
    <row r="5738" ht="15" customHeight="1"/>
    <row r="5739" ht="15" customHeight="1"/>
    <row r="5740" ht="15" customHeight="1"/>
    <row r="5741" ht="15" customHeight="1"/>
    <row r="5742" ht="15" customHeight="1"/>
    <row r="5743" ht="15" customHeight="1"/>
    <row r="5744" ht="15" customHeight="1"/>
    <row r="5745" ht="15" customHeight="1"/>
    <row r="5746" ht="15" customHeight="1"/>
    <row r="5747" ht="15" customHeight="1"/>
    <row r="5748" ht="15" customHeight="1"/>
    <row r="5749" ht="15" customHeight="1"/>
    <row r="5750" ht="15" customHeight="1"/>
    <row r="5751" ht="15" customHeight="1"/>
    <row r="5752" ht="15" customHeight="1"/>
    <row r="5753" ht="15" customHeight="1"/>
    <row r="5754" ht="15" customHeight="1"/>
    <row r="5755" ht="15" customHeight="1"/>
    <row r="5756" ht="15" customHeight="1"/>
    <row r="5757" ht="15" customHeight="1"/>
    <row r="5758" ht="15" customHeight="1"/>
    <row r="5759" ht="15" customHeight="1"/>
    <row r="5760" ht="15" customHeight="1"/>
    <row r="5761" ht="15" customHeight="1"/>
    <row r="5762" ht="15" customHeight="1"/>
    <row r="5763" ht="15" customHeight="1"/>
    <row r="5764" ht="15" customHeight="1"/>
    <row r="5765" ht="15" customHeight="1"/>
    <row r="5766" ht="15" customHeight="1"/>
    <row r="5767" ht="15" customHeight="1"/>
    <row r="5768" ht="15" customHeight="1"/>
    <row r="5769" ht="15" customHeight="1"/>
    <row r="5770" ht="15" customHeight="1"/>
    <row r="5771" ht="15" customHeight="1"/>
    <row r="5772" ht="15" customHeight="1"/>
    <row r="5773" ht="15" customHeight="1"/>
    <row r="5774" ht="15" customHeight="1"/>
    <row r="5775" ht="15" customHeight="1"/>
    <row r="5776" ht="15" customHeight="1"/>
    <row r="5777" ht="15" customHeight="1"/>
    <row r="5778" ht="15" customHeight="1"/>
    <row r="5779" ht="15" customHeight="1"/>
    <row r="5780" ht="15" customHeight="1"/>
    <row r="5781" ht="15" customHeight="1"/>
    <row r="5782" ht="15" customHeight="1"/>
    <row r="5783" ht="15" customHeight="1"/>
    <row r="5784" ht="15" customHeight="1"/>
    <row r="5785" ht="15" customHeight="1"/>
    <row r="5786" ht="15" customHeight="1"/>
    <row r="5787" ht="15" customHeight="1"/>
    <row r="5788" ht="15" customHeight="1"/>
    <row r="5789" ht="15" customHeight="1"/>
    <row r="5790" ht="15" customHeight="1"/>
    <row r="5791" ht="15" customHeight="1"/>
    <row r="5792" ht="15" customHeight="1"/>
    <row r="5793" ht="15" customHeight="1"/>
    <row r="5794" ht="15" customHeight="1"/>
    <row r="5795" ht="15" customHeight="1"/>
    <row r="5796" ht="15" customHeight="1"/>
    <row r="5797" ht="15" customHeight="1"/>
    <row r="5798" ht="15" customHeight="1"/>
    <row r="5799" ht="15" customHeight="1"/>
    <row r="5800" ht="15" customHeight="1"/>
    <row r="5801" ht="15" customHeight="1"/>
    <row r="5802" ht="15" customHeight="1"/>
    <row r="5803" ht="15" customHeight="1"/>
    <row r="5804" ht="15" customHeight="1"/>
    <row r="5805" ht="15" customHeight="1"/>
    <row r="5806" ht="15" customHeight="1"/>
    <row r="5807" ht="15" customHeight="1"/>
    <row r="5808" ht="15" customHeight="1"/>
    <row r="5809" ht="15" customHeight="1"/>
    <row r="5810" ht="15" customHeight="1"/>
    <row r="5811" ht="15" customHeight="1"/>
    <row r="5812" ht="15" customHeight="1"/>
    <row r="5813" ht="15" customHeight="1"/>
    <row r="5814" ht="15" customHeight="1"/>
    <row r="5815" ht="15" customHeight="1"/>
    <row r="5816" ht="15" customHeight="1"/>
    <row r="5817" ht="15" customHeight="1"/>
    <row r="5818" ht="15" customHeight="1"/>
    <row r="5819" ht="15" customHeight="1"/>
    <row r="5820" ht="15" customHeight="1"/>
    <row r="5821" ht="15" customHeight="1"/>
    <row r="5822" ht="15" customHeight="1"/>
    <row r="5823" ht="15" customHeight="1"/>
    <row r="5824" ht="15" customHeight="1"/>
    <row r="5825" ht="15" customHeight="1"/>
    <row r="5826" ht="15" customHeight="1"/>
    <row r="5827" ht="15" customHeight="1"/>
    <row r="5828" ht="15" customHeight="1"/>
    <row r="5829" ht="15" customHeight="1"/>
    <row r="5830" ht="15" customHeight="1"/>
    <row r="5831" ht="15" customHeight="1"/>
    <row r="5832" ht="15" customHeight="1"/>
    <row r="5833" ht="15" customHeight="1"/>
    <row r="5834" ht="15" customHeight="1"/>
    <row r="5835" ht="15" customHeight="1"/>
    <row r="5836" ht="15" customHeight="1"/>
    <row r="5837" ht="15" customHeight="1"/>
    <row r="5838" ht="15" customHeight="1"/>
    <row r="5839" ht="15" customHeight="1"/>
    <row r="5840" ht="15" customHeight="1"/>
    <row r="5841" ht="15" customHeight="1"/>
    <row r="5842" ht="15" customHeight="1"/>
    <row r="5843" ht="15" customHeight="1"/>
    <row r="5844" ht="15" customHeight="1"/>
    <row r="5845" ht="15" customHeight="1"/>
    <row r="5846" ht="15" customHeight="1"/>
    <row r="5847" ht="15" customHeight="1"/>
    <row r="5848" ht="15" customHeight="1"/>
    <row r="5849" ht="15" customHeight="1"/>
    <row r="5850" ht="15" customHeight="1"/>
    <row r="5851" ht="15" customHeight="1"/>
    <row r="5852" ht="15" customHeight="1"/>
    <row r="5853" ht="15" customHeight="1"/>
    <row r="5854" ht="15" customHeight="1"/>
    <row r="5855" ht="15" customHeight="1"/>
    <row r="5856" ht="15" customHeight="1"/>
    <row r="5857" ht="15" customHeight="1"/>
    <row r="5858" ht="15" customHeight="1"/>
    <row r="5859" ht="15" customHeight="1"/>
    <row r="5860" ht="15" customHeight="1"/>
    <row r="5861" ht="15" customHeight="1"/>
    <row r="5862" ht="15" customHeight="1"/>
    <row r="5863" ht="15" customHeight="1"/>
    <row r="5864" ht="15" customHeight="1"/>
    <row r="5865" ht="15" customHeight="1"/>
    <row r="5866" ht="15" customHeight="1"/>
    <row r="5867" ht="15" customHeight="1"/>
    <row r="5868" ht="15" customHeight="1"/>
    <row r="5869" ht="15" customHeight="1"/>
    <row r="5870" ht="15" customHeight="1"/>
    <row r="5871" ht="15" customHeight="1"/>
    <row r="5872" ht="15" customHeight="1"/>
    <row r="5873" ht="15" customHeight="1"/>
    <row r="5874" ht="15" customHeight="1"/>
    <row r="5875" ht="15" customHeight="1"/>
    <row r="5876" ht="15" customHeight="1"/>
    <row r="5877" ht="15" customHeight="1"/>
    <row r="5878" ht="15" customHeight="1"/>
    <row r="5879" ht="15" customHeight="1"/>
    <row r="5880" ht="15" customHeight="1"/>
    <row r="5881" ht="15" customHeight="1"/>
    <row r="5882" ht="15" customHeight="1"/>
    <row r="5883" ht="15" customHeight="1"/>
    <row r="5884" ht="15" customHeight="1"/>
    <row r="5885" ht="15" customHeight="1"/>
    <row r="5886" ht="15" customHeight="1"/>
    <row r="5887" ht="15" customHeight="1"/>
    <row r="5888" ht="15" customHeight="1"/>
    <row r="5889" ht="15" customHeight="1"/>
    <row r="5890" ht="15" customHeight="1"/>
    <row r="5891" ht="15" customHeight="1"/>
    <row r="5892" ht="15" customHeight="1"/>
    <row r="5893" ht="15" customHeight="1"/>
    <row r="5894" ht="15" customHeight="1"/>
    <row r="5895" ht="15" customHeight="1"/>
    <row r="5896" ht="15" customHeight="1"/>
    <row r="5897" ht="15" customHeight="1"/>
    <row r="5898" ht="15" customHeight="1"/>
    <row r="5899" ht="15" customHeight="1"/>
    <row r="5900" ht="15" customHeight="1"/>
    <row r="5901" ht="15" customHeight="1"/>
    <row r="5902" ht="15" customHeight="1"/>
    <row r="5903" ht="15" customHeight="1"/>
    <row r="5904" ht="15" customHeight="1"/>
    <row r="5905" ht="15" customHeight="1"/>
    <row r="5906" ht="15" customHeight="1"/>
    <row r="5907" ht="15" customHeight="1"/>
    <row r="5908" ht="15" customHeight="1"/>
    <row r="5909" ht="15" customHeight="1"/>
    <row r="5910" ht="15" customHeight="1"/>
    <row r="5911" ht="15" customHeight="1"/>
    <row r="5912" ht="15" customHeight="1"/>
    <row r="5913" ht="15" customHeight="1"/>
    <row r="5914" ht="15" customHeight="1"/>
    <row r="5915" ht="15" customHeight="1"/>
    <row r="5916" ht="15" customHeight="1"/>
    <row r="5917" ht="15" customHeight="1"/>
    <row r="5918" ht="15" customHeight="1"/>
    <row r="5919" ht="15" customHeight="1"/>
    <row r="5920" ht="15" customHeight="1"/>
    <row r="5921" ht="15" customHeight="1"/>
    <row r="5922" ht="15" customHeight="1"/>
    <row r="5923" ht="15" customHeight="1"/>
    <row r="5924" ht="15" customHeight="1"/>
    <row r="5925" ht="15" customHeight="1"/>
    <row r="5926" ht="15" customHeight="1"/>
    <row r="5927" ht="15" customHeight="1"/>
    <row r="5928" ht="15" customHeight="1"/>
    <row r="5929" ht="15" customHeight="1"/>
    <row r="5930" ht="15" customHeight="1"/>
    <row r="5931" ht="15" customHeight="1"/>
    <row r="5932" ht="15" customHeight="1"/>
    <row r="5933" ht="15" customHeight="1"/>
    <row r="5934" ht="15" customHeight="1"/>
    <row r="5935" ht="15" customHeight="1"/>
    <row r="5936" ht="15" customHeight="1"/>
    <row r="5937" ht="15" customHeight="1"/>
    <row r="5938" ht="15" customHeight="1"/>
    <row r="5939" ht="15" customHeight="1"/>
    <row r="5940" ht="15" customHeight="1"/>
    <row r="5941" ht="15" customHeight="1"/>
    <row r="5942" ht="15" customHeight="1"/>
    <row r="5943" ht="15" customHeight="1"/>
    <row r="5944" ht="15" customHeight="1"/>
    <row r="5945" ht="15" customHeight="1"/>
    <row r="5946" ht="15" customHeight="1"/>
    <row r="5947" ht="15" customHeight="1"/>
    <row r="5948" ht="15" customHeight="1"/>
    <row r="5949" ht="15" customHeight="1"/>
    <row r="5950" ht="15" customHeight="1"/>
    <row r="5951" ht="15" customHeight="1"/>
    <row r="5952" ht="15" customHeight="1"/>
    <row r="5953" ht="15" customHeight="1"/>
    <row r="5954" ht="15" customHeight="1"/>
    <row r="5955" ht="15" customHeight="1"/>
    <row r="5956" ht="15" customHeight="1"/>
    <row r="5957" ht="15" customHeight="1"/>
    <row r="5958" ht="15" customHeight="1"/>
    <row r="5959" ht="15" customHeight="1"/>
    <row r="5960" ht="15" customHeight="1"/>
    <row r="5961" ht="15" customHeight="1"/>
    <row r="5962" ht="15" customHeight="1"/>
    <row r="5963" ht="15" customHeight="1"/>
    <row r="5964" ht="15" customHeight="1"/>
    <row r="5965" ht="15" customHeight="1"/>
    <row r="5966" ht="15" customHeight="1"/>
    <row r="5967" ht="15" customHeight="1"/>
    <row r="5968" ht="15" customHeight="1"/>
    <row r="5969" ht="15" customHeight="1"/>
    <row r="5970" ht="15" customHeight="1"/>
    <row r="5971" ht="15" customHeight="1"/>
    <row r="5972" ht="15" customHeight="1"/>
    <row r="5973" ht="15" customHeight="1"/>
    <row r="5974" ht="15" customHeight="1"/>
    <row r="5975" ht="15" customHeight="1"/>
    <row r="5976" ht="15" customHeight="1"/>
    <row r="5977" ht="15" customHeight="1"/>
    <row r="5978" ht="15" customHeight="1"/>
    <row r="5979" ht="15" customHeight="1"/>
    <row r="5980" ht="15" customHeight="1"/>
    <row r="5981" ht="15" customHeight="1"/>
    <row r="5982" ht="15" customHeight="1"/>
    <row r="5983" ht="15" customHeight="1"/>
    <row r="5984" ht="15" customHeight="1"/>
    <row r="5985" ht="15" customHeight="1"/>
    <row r="5986" ht="15" customHeight="1"/>
    <row r="5987" ht="15" customHeight="1"/>
    <row r="5988" ht="15" customHeight="1"/>
    <row r="5989" ht="15" customHeight="1"/>
    <row r="5990" ht="15" customHeight="1"/>
    <row r="5991" ht="15" customHeight="1"/>
    <row r="5992" ht="15" customHeight="1"/>
    <row r="5993" ht="15" customHeight="1"/>
    <row r="5994" ht="15" customHeight="1"/>
    <row r="5995" ht="15" customHeight="1"/>
    <row r="5996" ht="15" customHeight="1"/>
    <row r="5997" ht="15" customHeight="1"/>
    <row r="5998" ht="15" customHeight="1"/>
    <row r="5999" ht="15" customHeight="1"/>
    <row r="6000" ht="15" customHeight="1"/>
    <row r="6001" ht="15" customHeight="1"/>
    <row r="6002" ht="15" customHeight="1"/>
    <row r="6003" ht="15" customHeight="1"/>
    <row r="6004" ht="15" customHeight="1"/>
    <row r="6005" ht="15" customHeight="1"/>
    <row r="6006" ht="15" customHeight="1"/>
    <row r="6007" ht="15" customHeight="1"/>
    <row r="6008" ht="15" customHeight="1"/>
    <row r="6009" ht="15" customHeight="1"/>
    <row r="6010" ht="15" customHeight="1"/>
    <row r="6011" ht="15" customHeight="1"/>
    <row r="6012" ht="15" customHeight="1"/>
    <row r="6013" ht="15" customHeight="1"/>
    <row r="6014" ht="15" customHeight="1"/>
    <row r="6015" ht="15" customHeight="1"/>
    <row r="6016" ht="15" customHeight="1"/>
    <row r="6017" ht="15" customHeight="1"/>
    <row r="6018" ht="15" customHeight="1"/>
    <row r="6019" ht="15" customHeight="1"/>
    <row r="6020" ht="15" customHeight="1"/>
    <row r="6021" ht="15" customHeight="1"/>
    <row r="6022" ht="15" customHeight="1"/>
    <row r="6023" ht="15" customHeight="1"/>
    <row r="6024" ht="15" customHeight="1"/>
    <row r="6025" ht="15" customHeight="1"/>
    <row r="6026" ht="15" customHeight="1"/>
    <row r="6027" ht="15" customHeight="1"/>
    <row r="6028" ht="15" customHeight="1"/>
    <row r="6029" ht="15" customHeight="1"/>
    <row r="6030" ht="15" customHeight="1"/>
    <row r="6031" ht="15" customHeight="1"/>
    <row r="6032" ht="15" customHeight="1"/>
    <row r="6033" ht="15" customHeight="1"/>
    <row r="6034" ht="15" customHeight="1"/>
    <row r="6035" ht="15" customHeight="1"/>
    <row r="6036" ht="15" customHeight="1"/>
    <row r="6037" ht="15" customHeight="1"/>
    <row r="6038" ht="15" customHeight="1"/>
    <row r="6039" ht="15" customHeight="1"/>
    <row r="6040" ht="15" customHeight="1"/>
    <row r="6041" ht="15" customHeight="1"/>
    <row r="6042" ht="15" customHeight="1"/>
    <row r="6043" ht="15" customHeight="1"/>
    <row r="6044" ht="15" customHeight="1"/>
    <row r="6045" ht="15" customHeight="1"/>
    <row r="6046" ht="15" customHeight="1"/>
    <row r="6047" ht="15" customHeight="1"/>
    <row r="6048" ht="15" customHeight="1"/>
    <row r="6049" ht="15" customHeight="1"/>
    <row r="6050" ht="15" customHeight="1"/>
    <row r="6051" ht="15" customHeight="1"/>
    <row r="6052" ht="15" customHeight="1"/>
    <row r="6053" ht="15" customHeight="1"/>
    <row r="6054" ht="15" customHeight="1"/>
    <row r="6055" ht="15" customHeight="1"/>
    <row r="6056" ht="15" customHeight="1"/>
    <row r="6057" ht="15" customHeight="1"/>
    <row r="6058" ht="15" customHeight="1"/>
    <row r="6059" ht="15" customHeight="1"/>
    <row r="6060" ht="15" customHeight="1"/>
    <row r="6061" ht="15" customHeight="1"/>
    <row r="6062" ht="15" customHeight="1"/>
    <row r="6063" ht="15" customHeight="1"/>
    <row r="6064" ht="15" customHeight="1"/>
    <row r="6065" ht="15" customHeight="1"/>
    <row r="6066" ht="15" customHeight="1"/>
    <row r="6067" ht="15" customHeight="1"/>
    <row r="6068" ht="15" customHeight="1"/>
    <row r="6069" ht="15" customHeight="1"/>
    <row r="6070" ht="15" customHeight="1"/>
    <row r="6071" ht="15" customHeight="1"/>
    <row r="6072" ht="15" customHeight="1"/>
    <row r="6073" ht="15" customHeight="1"/>
    <row r="6074" ht="15" customHeight="1"/>
    <row r="6075" ht="15" customHeight="1"/>
    <row r="6076" ht="15" customHeight="1"/>
    <row r="6077" ht="15" customHeight="1"/>
    <row r="6078" ht="15" customHeight="1"/>
    <row r="6079" ht="15" customHeight="1"/>
    <row r="6080" ht="15" customHeight="1"/>
    <row r="6081" ht="15" customHeight="1"/>
    <row r="6082" ht="15" customHeight="1"/>
    <row r="6083" ht="15" customHeight="1"/>
    <row r="6084" ht="15" customHeight="1"/>
    <row r="6085" ht="15" customHeight="1"/>
    <row r="6086" ht="15" customHeight="1"/>
    <row r="6087" ht="15" customHeight="1"/>
    <row r="6088" ht="15" customHeight="1"/>
    <row r="6089" ht="15" customHeight="1"/>
    <row r="6090" ht="15" customHeight="1"/>
    <row r="6091" ht="15" customHeight="1"/>
    <row r="6092" ht="15" customHeight="1"/>
    <row r="6093" ht="15" customHeight="1"/>
    <row r="6094" ht="15" customHeight="1"/>
    <row r="6095" ht="15" customHeight="1"/>
    <row r="6096" ht="15" customHeight="1"/>
    <row r="6097" ht="15" customHeight="1"/>
    <row r="6098" ht="15" customHeight="1"/>
    <row r="6099" ht="15" customHeight="1"/>
    <row r="6100" ht="15" customHeight="1"/>
    <row r="6101" ht="15" customHeight="1"/>
    <row r="6102" ht="15" customHeight="1"/>
    <row r="6103" ht="15" customHeight="1"/>
    <row r="6104" ht="15" customHeight="1"/>
    <row r="6105" ht="15" customHeight="1"/>
    <row r="6106" ht="15" customHeight="1"/>
    <row r="6107" ht="15" customHeight="1"/>
    <row r="6108" ht="15" customHeight="1"/>
    <row r="6109" ht="15" customHeight="1"/>
    <row r="6110" ht="15" customHeight="1"/>
    <row r="6111" ht="15" customHeight="1"/>
    <row r="6112" ht="15" customHeight="1"/>
    <row r="6113" ht="15" customHeight="1"/>
    <row r="6114" ht="15" customHeight="1"/>
    <row r="6115" ht="15" customHeight="1"/>
    <row r="6116" ht="15" customHeight="1"/>
    <row r="6117" ht="15" customHeight="1"/>
    <row r="6118" ht="15" customHeight="1"/>
    <row r="6119" ht="15" customHeight="1"/>
    <row r="6120" ht="15" customHeight="1"/>
    <row r="6121" ht="15" customHeight="1"/>
    <row r="6122" ht="15" customHeight="1"/>
    <row r="6123" ht="15" customHeight="1"/>
    <row r="6124" ht="15" customHeight="1"/>
    <row r="6125" ht="15" customHeight="1"/>
    <row r="6126" ht="15" customHeight="1"/>
    <row r="6127" ht="15" customHeight="1"/>
    <row r="6128" ht="15" customHeight="1"/>
    <row r="6129" ht="15" customHeight="1"/>
    <row r="6130" ht="15" customHeight="1"/>
    <row r="6131" ht="15" customHeight="1"/>
    <row r="6132" ht="15" customHeight="1"/>
    <row r="6133" ht="15" customHeight="1"/>
    <row r="6134" ht="15" customHeight="1"/>
    <row r="6135" ht="15" customHeight="1"/>
    <row r="6136" ht="15" customHeight="1"/>
    <row r="6137" ht="15" customHeight="1"/>
    <row r="6138" ht="15" customHeight="1"/>
    <row r="6139" ht="15" customHeight="1"/>
    <row r="6140" ht="15" customHeight="1"/>
    <row r="6141" ht="15" customHeight="1"/>
    <row r="6142" ht="15" customHeight="1"/>
    <row r="6143" ht="15" customHeight="1"/>
    <row r="6144" ht="15" customHeight="1"/>
    <row r="6145" ht="15" customHeight="1"/>
    <row r="6146" ht="15" customHeight="1"/>
    <row r="6147" ht="15" customHeight="1"/>
    <row r="6148" ht="15" customHeight="1"/>
    <row r="6149" ht="15" customHeight="1"/>
    <row r="6150" ht="15" customHeight="1"/>
    <row r="6151" ht="15" customHeight="1"/>
    <row r="6152" ht="15" customHeight="1"/>
    <row r="6153" ht="15" customHeight="1"/>
    <row r="6154" ht="15" customHeight="1"/>
    <row r="6155" ht="15" customHeight="1"/>
    <row r="6156" ht="15" customHeight="1"/>
    <row r="6157" ht="15" customHeight="1"/>
    <row r="6158" ht="15" customHeight="1"/>
    <row r="6159" ht="15" customHeight="1"/>
    <row r="6160" ht="15" customHeight="1"/>
    <row r="6161" ht="15" customHeight="1"/>
    <row r="6162" ht="15" customHeight="1"/>
    <row r="6163" ht="15" customHeight="1"/>
    <row r="6164" ht="15" customHeight="1"/>
    <row r="6165" ht="15" customHeight="1"/>
    <row r="6166" ht="15" customHeight="1"/>
    <row r="6167" ht="15" customHeight="1"/>
    <row r="6168" ht="15" customHeight="1"/>
    <row r="6169" ht="15" customHeight="1"/>
    <row r="6170" ht="15" customHeight="1"/>
    <row r="6171" ht="15" customHeight="1"/>
    <row r="6172" ht="15" customHeight="1"/>
    <row r="6173" ht="15" customHeight="1"/>
    <row r="6174" ht="15" customHeight="1"/>
    <row r="6175" ht="15" customHeight="1"/>
    <row r="6176" ht="15" customHeight="1"/>
    <row r="6177" ht="15" customHeight="1"/>
    <row r="6178" ht="15" customHeight="1"/>
    <row r="6179" ht="15" customHeight="1"/>
    <row r="6180" ht="15" customHeight="1"/>
    <row r="6181" ht="15" customHeight="1"/>
    <row r="6182" ht="15" customHeight="1"/>
    <row r="6183" ht="15" customHeight="1"/>
    <row r="6184" ht="15" customHeight="1"/>
    <row r="6185" ht="15" customHeight="1"/>
    <row r="6186" ht="15" customHeight="1"/>
    <row r="6187" ht="15" customHeight="1"/>
    <row r="6188" ht="15" customHeight="1"/>
    <row r="6189" ht="15" customHeight="1"/>
    <row r="6190" ht="15" customHeight="1"/>
    <row r="6191" ht="15" customHeight="1"/>
    <row r="6192" ht="15" customHeight="1"/>
    <row r="6193" ht="15" customHeight="1"/>
    <row r="6194" ht="15" customHeight="1"/>
    <row r="6195" ht="15" customHeight="1"/>
    <row r="6196" ht="15" customHeight="1"/>
    <row r="6197" ht="15" customHeight="1"/>
    <row r="6198" ht="15" customHeight="1"/>
    <row r="6199" ht="15" customHeight="1"/>
    <row r="6200" ht="15" customHeight="1"/>
    <row r="6201" ht="15" customHeight="1"/>
    <row r="6202" ht="15" customHeight="1"/>
    <row r="6203" ht="15" customHeight="1"/>
    <row r="6204" ht="15" customHeight="1"/>
    <row r="6205" ht="15" customHeight="1"/>
    <row r="6206" ht="15" customHeight="1"/>
    <row r="6207" ht="15" customHeight="1"/>
    <row r="6208" ht="15" customHeight="1"/>
    <row r="6209" ht="15" customHeight="1"/>
    <row r="6210" ht="15" customHeight="1"/>
    <row r="6211" ht="15" customHeight="1"/>
    <row r="6212" ht="15" customHeight="1"/>
    <row r="6213" ht="15" customHeight="1"/>
    <row r="6214" ht="15" customHeight="1"/>
    <row r="6215" ht="15" customHeight="1"/>
    <row r="6216" ht="15" customHeight="1"/>
    <row r="6217" ht="15" customHeight="1"/>
    <row r="6218" ht="15" customHeight="1"/>
    <row r="6219" ht="15" customHeight="1"/>
    <row r="6220" ht="15" customHeight="1"/>
    <row r="6221" ht="15" customHeight="1"/>
    <row r="6222" ht="15" customHeight="1"/>
    <row r="6223" ht="15" customHeight="1"/>
    <row r="6224" ht="15" customHeight="1"/>
    <row r="6225" ht="15" customHeight="1"/>
    <row r="6226" ht="15" customHeight="1"/>
    <row r="6227" ht="15" customHeight="1"/>
    <row r="6228" ht="15" customHeight="1"/>
    <row r="6229" ht="15" customHeight="1"/>
    <row r="6230" ht="15" customHeight="1"/>
    <row r="6231" ht="15" customHeight="1"/>
    <row r="6232" ht="15" customHeight="1"/>
    <row r="6233" ht="15" customHeight="1"/>
    <row r="6234" ht="15" customHeight="1"/>
    <row r="6235" ht="15" customHeight="1"/>
    <row r="6236" ht="15" customHeight="1"/>
    <row r="6237" ht="15" customHeight="1"/>
    <row r="6238" ht="15" customHeight="1"/>
    <row r="6239" ht="15" customHeight="1"/>
    <row r="6240" ht="15" customHeight="1"/>
    <row r="6241" ht="15" customHeight="1"/>
    <row r="6242" ht="15" customHeight="1"/>
    <row r="6243" ht="15" customHeight="1"/>
    <row r="6244" ht="15" customHeight="1"/>
    <row r="6245" ht="15" customHeight="1"/>
    <row r="6246" ht="15" customHeight="1"/>
    <row r="6247" ht="15" customHeight="1"/>
    <row r="6248" ht="15" customHeight="1"/>
    <row r="6249" ht="15" customHeight="1"/>
    <row r="6250" ht="15" customHeight="1"/>
    <row r="6251" ht="15" customHeight="1"/>
    <row r="6252" ht="15" customHeight="1"/>
    <row r="6253" ht="15" customHeight="1"/>
    <row r="6254" ht="15" customHeight="1"/>
    <row r="6255" ht="15" customHeight="1"/>
    <row r="6256" ht="15" customHeight="1"/>
    <row r="6257" ht="15" customHeight="1"/>
    <row r="6258" ht="15" customHeight="1"/>
    <row r="6259" ht="15" customHeight="1"/>
    <row r="6260" ht="15" customHeight="1"/>
    <row r="6261" ht="15" customHeight="1"/>
    <row r="6262" ht="15" customHeight="1"/>
    <row r="6263" ht="15" customHeight="1"/>
    <row r="6264" ht="15" customHeight="1"/>
    <row r="6265" ht="15" customHeight="1"/>
    <row r="6266" ht="15" customHeight="1"/>
    <row r="6267" ht="15" customHeight="1"/>
    <row r="6268" ht="15" customHeight="1"/>
    <row r="6269" ht="15" customHeight="1"/>
    <row r="6270" ht="15" customHeight="1"/>
    <row r="6271" ht="15" customHeight="1"/>
    <row r="6272" ht="15" customHeight="1"/>
    <row r="6273" ht="15" customHeight="1"/>
    <row r="6274" ht="15" customHeight="1"/>
    <row r="6275" ht="15" customHeight="1"/>
    <row r="6276" ht="15" customHeight="1"/>
    <row r="6277" ht="15" customHeight="1"/>
    <row r="6278" ht="15" customHeight="1"/>
    <row r="6279" ht="15" customHeight="1"/>
    <row r="6280" ht="15" customHeight="1"/>
    <row r="6281" ht="15" customHeight="1"/>
    <row r="6282" ht="15" customHeight="1"/>
    <row r="6283" ht="15" customHeight="1"/>
    <row r="6284" ht="15" customHeight="1"/>
    <row r="6285" ht="15" customHeight="1"/>
    <row r="6286" ht="15" customHeight="1"/>
    <row r="6287" ht="15" customHeight="1"/>
    <row r="6288" ht="15" customHeight="1"/>
    <row r="6289" ht="15" customHeight="1"/>
    <row r="6290" ht="15" customHeight="1"/>
    <row r="6291" ht="15" customHeight="1"/>
    <row r="6292" ht="15" customHeight="1"/>
    <row r="6293" ht="15" customHeight="1"/>
    <row r="6294" ht="15" customHeight="1"/>
    <row r="6295" ht="15" customHeight="1"/>
    <row r="6296" ht="15" customHeight="1"/>
    <row r="6297" ht="15" customHeight="1"/>
    <row r="6298" ht="15" customHeight="1"/>
    <row r="6299" ht="15" customHeight="1"/>
    <row r="6300" ht="15" customHeight="1"/>
    <row r="6301" ht="15" customHeight="1"/>
    <row r="6302" ht="15" customHeight="1"/>
    <row r="6303" ht="15" customHeight="1"/>
    <row r="6304" ht="15" customHeight="1"/>
    <row r="6305" ht="15" customHeight="1"/>
    <row r="6306" ht="15" customHeight="1"/>
    <row r="6307" ht="15" customHeight="1"/>
    <row r="6308" ht="15" customHeight="1"/>
    <row r="6309" ht="15" customHeight="1"/>
    <row r="6310" ht="15" customHeight="1"/>
    <row r="6311" ht="15" customHeight="1"/>
    <row r="6312" ht="15" customHeight="1"/>
    <row r="6313" ht="15" customHeight="1"/>
    <row r="6314" ht="15" customHeight="1"/>
    <row r="6315" ht="15" customHeight="1"/>
    <row r="6316" ht="15" customHeight="1"/>
    <row r="6317" ht="15" customHeight="1"/>
    <row r="6318" ht="15" customHeight="1"/>
    <row r="6319" ht="15" customHeight="1"/>
    <row r="6320" ht="15" customHeight="1"/>
    <row r="6321" ht="15" customHeight="1"/>
    <row r="6322" ht="15" customHeight="1"/>
    <row r="6323" ht="15" customHeight="1"/>
    <row r="6324" ht="15" customHeight="1"/>
    <row r="6325" ht="15" customHeight="1"/>
    <row r="6326" ht="15" customHeight="1"/>
    <row r="6327" ht="15" customHeight="1"/>
    <row r="6328" ht="15" customHeight="1"/>
    <row r="6329" ht="15" customHeight="1"/>
    <row r="6330" ht="15" customHeight="1"/>
    <row r="6331" ht="15" customHeight="1"/>
    <row r="6332" ht="15" customHeight="1"/>
    <row r="6333" ht="15" customHeight="1"/>
    <row r="6334" ht="15" customHeight="1"/>
    <row r="6335" ht="15" customHeight="1"/>
    <row r="6336" ht="15" customHeight="1"/>
    <row r="6337" ht="15" customHeight="1"/>
    <row r="6338" ht="15" customHeight="1"/>
    <row r="6339" ht="15" customHeight="1"/>
    <row r="6340" ht="15" customHeight="1"/>
    <row r="6341" ht="15" customHeight="1"/>
    <row r="6342" ht="15" customHeight="1"/>
    <row r="6343" ht="15" customHeight="1"/>
    <row r="6344" ht="15" customHeight="1"/>
    <row r="6345" ht="15" customHeight="1"/>
    <row r="6346" ht="15" customHeight="1"/>
    <row r="6347" ht="15" customHeight="1"/>
    <row r="6348" ht="15" customHeight="1"/>
    <row r="6349" ht="15" customHeight="1"/>
    <row r="6350" ht="15" customHeight="1"/>
    <row r="6351" ht="15" customHeight="1"/>
    <row r="6352" ht="15" customHeight="1"/>
    <row r="6353" ht="15" customHeight="1"/>
    <row r="6354" ht="15" customHeight="1"/>
    <row r="6355" ht="15" customHeight="1"/>
    <row r="6356" ht="15" customHeight="1"/>
    <row r="6357" ht="15" customHeight="1"/>
    <row r="6358" ht="15" customHeight="1"/>
    <row r="6359" ht="15" customHeight="1"/>
    <row r="6360" ht="15" customHeight="1"/>
    <row r="6361" ht="15" customHeight="1"/>
    <row r="6362" ht="15" customHeight="1"/>
    <row r="6363" ht="15" customHeight="1"/>
    <row r="6364" ht="15" customHeight="1"/>
    <row r="6365" ht="15" customHeight="1"/>
    <row r="6366" ht="15" customHeight="1"/>
    <row r="6367" ht="15" customHeight="1"/>
    <row r="6368" ht="15" customHeight="1"/>
    <row r="6369" ht="15" customHeight="1"/>
    <row r="6370" ht="15" customHeight="1"/>
    <row r="6371" ht="15" customHeight="1"/>
    <row r="6372" ht="15" customHeight="1"/>
    <row r="6373" ht="15" customHeight="1"/>
    <row r="6374" ht="15" customHeight="1"/>
    <row r="6375" ht="15" customHeight="1"/>
    <row r="6376" ht="15" customHeight="1"/>
    <row r="6377" ht="15" customHeight="1"/>
    <row r="6378" ht="15" customHeight="1"/>
    <row r="6379" ht="15" customHeight="1"/>
    <row r="6380" ht="15" customHeight="1"/>
    <row r="6381" ht="15" customHeight="1"/>
    <row r="6382" ht="15" customHeight="1"/>
    <row r="6383" ht="15" customHeight="1"/>
    <row r="6384" ht="15" customHeight="1"/>
    <row r="6385" ht="15" customHeight="1"/>
    <row r="6386" ht="15" customHeight="1"/>
    <row r="6387" ht="15" customHeight="1"/>
    <row r="6388" ht="15" customHeight="1"/>
    <row r="6389" ht="15" customHeight="1"/>
    <row r="6390" ht="15" customHeight="1"/>
    <row r="6391" ht="15" customHeight="1"/>
    <row r="6392" ht="15" customHeight="1"/>
    <row r="6393" ht="15" customHeight="1"/>
    <row r="6394" ht="15" customHeight="1"/>
    <row r="6395" ht="15" customHeight="1"/>
    <row r="6396" ht="15" customHeight="1"/>
    <row r="6397" ht="15" customHeight="1"/>
    <row r="6398" ht="15" customHeight="1"/>
    <row r="6399" ht="15" customHeight="1"/>
    <row r="6400" ht="15" customHeight="1"/>
    <row r="6401" ht="15" customHeight="1"/>
    <row r="6402" ht="15" customHeight="1"/>
    <row r="6403" ht="15" customHeight="1"/>
    <row r="6404" ht="15" customHeight="1"/>
    <row r="6405" ht="15" customHeight="1"/>
    <row r="6406" ht="15" customHeight="1"/>
    <row r="6407" ht="15" customHeight="1"/>
    <row r="6408" ht="15" customHeight="1"/>
    <row r="6409" ht="15" customHeight="1"/>
    <row r="6410" ht="15" customHeight="1"/>
    <row r="6411" ht="15" customHeight="1"/>
    <row r="6412" ht="15" customHeight="1"/>
    <row r="6413" ht="15" customHeight="1"/>
    <row r="6414" ht="15" customHeight="1"/>
    <row r="6415" ht="15" customHeight="1"/>
    <row r="6416" ht="15" customHeight="1"/>
    <row r="6417" ht="15" customHeight="1"/>
    <row r="6418" ht="15" customHeight="1"/>
    <row r="6419" ht="15" customHeight="1"/>
    <row r="6420" ht="15" customHeight="1"/>
    <row r="6421" ht="15" customHeight="1"/>
    <row r="6422" ht="15" customHeight="1"/>
    <row r="6423" ht="15" customHeight="1"/>
    <row r="6424" ht="15" customHeight="1"/>
    <row r="6425" ht="15" customHeight="1"/>
    <row r="6426" ht="15" customHeight="1"/>
    <row r="6427" ht="15" customHeight="1"/>
    <row r="6428" ht="15" customHeight="1"/>
    <row r="6429" ht="15" customHeight="1"/>
    <row r="6430" ht="15" customHeight="1"/>
    <row r="6431" ht="15" customHeight="1"/>
    <row r="6432" ht="15" customHeight="1"/>
    <row r="6433" ht="15" customHeight="1"/>
    <row r="6434" ht="15" customHeight="1"/>
    <row r="6435" ht="15" customHeight="1"/>
    <row r="6436" ht="15" customHeight="1"/>
    <row r="6437" ht="15" customHeight="1"/>
    <row r="6438" ht="15" customHeight="1"/>
    <row r="6439" ht="15" customHeight="1"/>
    <row r="6440" ht="15" customHeight="1"/>
    <row r="6441" ht="15" customHeight="1"/>
    <row r="6442" ht="15" customHeight="1"/>
    <row r="6443" ht="15" customHeight="1"/>
    <row r="6444" ht="15" customHeight="1"/>
    <row r="6445" ht="15" customHeight="1"/>
    <row r="6446" ht="15" customHeight="1"/>
    <row r="6447" ht="15" customHeight="1"/>
    <row r="6448" ht="15" customHeight="1"/>
    <row r="6449" ht="15" customHeight="1"/>
    <row r="6450" ht="15" customHeight="1"/>
    <row r="6451" ht="15" customHeight="1"/>
    <row r="6452" ht="15" customHeight="1"/>
    <row r="6453" ht="15" customHeight="1"/>
    <row r="6454" ht="15" customHeight="1"/>
    <row r="6455" ht="15" customHeight="1"/>
    <row r="6456" ht="15" customHeight="1"/>
    <row r="6457" ht="15" customHeight="1"/>
    <row r="6458" ht="15" customHeight="1"/>
    <row r="6459" ht="15" customHeight="1"/>
    <row r="6460" ht="15" customHeight="1"/>
    <row r="6461" ht="15" customHeight="1"/>
    <row r="6462" ht="15" customHeight="1"/>
    <row r="6463" ht="15" customHeight="1"/>
    <row r="6464" ht="15" customHeight="1"/>
    <row r="6465" ht="15" customHeight="1"/>
    <row r="6466" ht="15" customHeight="1"/>
    <row r="6467" ht="15" customHeight="1"/>
    <row r="6468" ht="15" customHeight="1"/>
    <row r="6469" ht="15" customHeight="1"/>
    <row r="6470" ht="15" customHeight="1"/>
    <row r="6471" ht="15" customHeight="1"/>
    <row r="6472" ht="15" customHeight="1"/>
    <row r="6473" ht="15" customHeight="1"/>
    <row r="6474" ht="15" customHeight="1"/>
    <row r="6475" ht="15" customHeight="1"/>
    <row r="6476" ht="15" customHeight="1"/>
    <row r="6477" ht="15" customHeight="1"/>
    <row r="6478" ht="15" customHeight="1"/>
    <row r="6479" ht="15" customHeight="1"/>
    <row r="6480" ht="15" customHeight="1"/>
    <row r="6481" ht="15" customHeight="1"/>
    <row r="6482" ht="15" customHeight="1"/>
    <row r="6483" ht="15" customHeight="1"/>
    <row r="6484" ht="15" customHeight="1"/>
    <row r="6485" ht="15" customHeight="1"/>
    <row r="6486" ht="15" customHeight="1"/>
    <row r="6487" ht="15" customHeight="1"/>
    <row r="6488" ht="15" customHeight="1"/>
    <row r="6489" ht="15" customHeight="1"/>
    <row r="6490" ht="15" customHeight="1"/>
    <row r="6491" ht="15" customHeight="1"/>
    <row r="6492" ht="15" customHeight="1"/>
    <row r="6493" ht="15" customHeight="1"/>
    <row r="6494" ht="15" customHeight="1"/>
    <row r="6495" ht="15" customHeight="1"/>
    <row r="6496" ht="15" customHeight="1"/>
    <row r="6497" ht="15" customHeight="1"/>
    <row r="6498" ht="15" customHeight="1"/>
    <row r="6499" ht="15" customHeight="1"/>
    <row r="6500" ht="15" customHeight="1"/>
    <row r="6501" ht="15" customHeight="1"/>
    <row r="6502" ht="15" customHeight="1"/>
    <row r="6503" ht="15" customHeight="1"/>
    <row r="6504" ht="15" customHeight="1"/>
    <row r="6505" ht="15" customHeight="1"/>
    <row r="6506" ht="15" customHeight="1"/>
    <row r="6507" ht="15" customHeight="1"/>
    <row r="6508" ht="15" customHeight="1"/>
    <row r="6509" ht="15" customHeight="1"/>
    <row r="6510" ht="15" customHeight="1"/>
    <row r="6511" ht="15" customHeight="1"/>
    <row r="6512" ht="15" customHeight="1"/>
    <row r="6513" ht="15" customHeight="1"/>
    <row r="6514" ht="15" customHeight="1"/>
    <row r="6515" ht="15" customHeight="1"/>
    <row r="6516" ht="15" customHeight="1"/>
    <row r="6517" ht="15" customHeight="1"/>
    <row r="6518" ht="15" customHeight="1"/>
    <row r="6519" ht="15" customHeight="1"/>
    <row r="6520" ht="15" customHeight="1"/>
    <row r="6521" ht="15" customHeight="1"/>
    <row r="6522" ht="15" customHeight="1"/>
    <row r="6523" ht="15" customHeight="1"/>
    <row r="6524" ht="15" customHeight="1"/>
    <row r="6525" ht="15" customHeight="1"/>
    <row r="6526" ht="15" customHeight="1"/>
    <row r="6527" ht="15" customHeight="1"/>
    <row r="6528" ht="15" customHeight="1"/>
    <row r="6529" ht="15" customHeight="1"/>
    <row r="6530" ht="15" customHeight="1"/>
    <row r="6531" ht="15" customHeight="1"/>
    <row r="6532" ht="15" customHeight="1"/>
    <row r="6533" ht="15" customHeight="1"/>
    <row r="6534" ht="15" customHeight="1"/>
    <row r="6535" ht="15" customHeight="1"/>
    <row r="6536" ht="15" customHeight="1"/>
    <row r="6537" ht="15" customHeight="1"/>
    <row r="6538" ht="15" customHeight="1"/>
    <row r="6539" ht="15" customHeight="1"/>
    <row r="6540" ht="15" customHeight="1"/>
    <row r="6541" ht="15" customHeight="1"/>
    <row r="6542" ht="15" customHeight="1"/>
    <row r="6543" ht="15" customHeight="1"/>
    <row r="6544" ht="15" customHeight="1"/>
    <row r="6545" ht="15" customHeight="1"/>
    <row r="6546" ht="15" customHeight="1"/>
    <row r="6547" ht="15" customHeight="1"/>
    <row r="6548" ht="15" customHeight="1"/>
    <row r="6549" ht="15" customHeight="1"/>
    <row r="6550" ht="15" customHeight="1"/>
    <row r="6551" ht="15" customHeight="1"/>
    <row r="6552" ht="15" customHeight="1"/>
    <row r="6553" ht="15" customHeight="1"/>
    <row r="6554" ht="15" customHeight="1"/>
    <row r="6555" ht="15" customHeight="1"/>
    <row r="6556" ht="15" customHeight="1"/>
    <row r="6557" ht="15" customHeight="1"/>
    <row r="6558" ht="15" customHeight="1"/>
    <row r="6559" ht="15" customHeight="1"/>
    <row r="6560" ht="15" customHeight="1"/>
    <row r="6561" ht="15" customHeight="1"/>
    <row r="6562" ht="15" customHeight="1"/>
    <row r="6563" ht="15" customHeight="1"/>
    <row r="6564" ht="15" customHeight="1"/>
    <row r="6565" ht="15" customHeight="1"/>
    <row r="6566" ht="15" customHeight="1"/>
    <row r="6567" ht="15" customHeight="1"/>
    <row r="6568" ht="15" customHeight="1"/>
    <row r="6569" ht="15" customHeight="1"/>
    <row r="6570" ht="15" customHeight="1"/>
    <row r="6571" ht="15" customHeight="1"/>
    <row r="6572" ht="15" customHeight="1"/>
    <row r="6573" ht="15" customHeight="1"/>
    <row r="6574" ht="15" customHeight="1"/>
    <row r="6575" ht="15" customHeight="1"/>
    <row r="6576" ht="15" customHeight="1"/>
    <row r="6577" ht="15" customHeight="1"/>
    <row r="6578" ht="15" customHeight="1"/>
    <row r="6579" ht="15" customHeight="1"/>
    <row r="6580" ht="15" customHeight="1"/>
    <row r="6581" ht="15" customHeight="1"/>
    <row r="6582" ht="15" customHeight="1"/>
    <row r="6583" ht="15" customHeight="1"/>
    <row r="6584" ht="15" customHeight="1"/>
    <row r="6585" ht="15" customHeight="1"/>
    <row r="6586" ht="15" customHeight="1"/>
    <row r="6587" ht="15" customHeight="1"/>
    <row r="6588" ht="15" customHeight="1"/>
    <row r="6589" ht="15" customHeight="1"/>
    <row r="6590" ht="15" customHeight="1"/>
    <row r="6591" ht="15" customHeight="1"/>
    <row r="6592" ht="15" customHeight="1"/>
    <row r="6593" ht="15" customHeight="1"/>
    <row r="6594" ht="15" customHeight="1"/>
    <row r="6595" ht="15" customHeight="1"/>
    <row r="6596" ht="15" customHeight="1"/>
    <row r="6597" ht="15" customHeight="1"/>
    <row r="6598" ht="15" customHeight="1"/>
    <row r="6599" ht="15" customHeight="1"/>
    <row r="6600" ht="15" customHeight="1"/>
    <row r="6601" ht="15" customHeight="1"/>
    <row r="6602" ht="15" customHeight="1"/>
    <row r="6603" ht="15" customHeight="1"/>
    <row r="6604" ht="15" customHeight="1"/>
    <row r="6605" ht="15" customHeight="1"/>
    <row r="6606" ht="15" customHeight="1"/>
    <row r="6607" ht="15" customHeight="1"/>
    <row r="6608" ht="15" customHeight="1"/>
    <row r="6609" ht="15" customHeight="1"/>
    <row r="6610" ht="15" customHeight="1"/>
    <row r="6611" ht="15" customHeight="1"/>
    <row r="6612" ht="15" customHeight="1"/>
    <row r="6613" ht="15" customHeight="1"/>
    <row r="6614" ht="15" customHeight="1"/>
    <row r="6615" ht="15" customHeight="1"/>
    <row r="6616" ht="15" customHeight="1"/>
    <row r="6617" ht="15" customHeight="1"/>
    <row r="6618" ht="15" customHeight="1"/>
    <row r="6619" ht="15" customHeight="1"/>
    <row r="6620" ht="15" customHeight="1"/>
    <row r="6621" ht="15" customHeight="1"/>
    <row r="6622" ht="15" customHeight="1"/>
    <row r="6623" ht="15" customHeight="1"/>
    <row r="6624" ht="15" customHeight="1"/>
    <row r="6625" ht="15" customHeight="1"/>
    <row r="6626" ht="15" customHeight="1"/>
    <row r="6627" ht="15" customHeight="1"/>
    <row r="6628" ht="15" customHeight="1"/>
    <row r="6629" ht="15" customHeight="1"/>
    <row r="6630" ht="15" customHeight="1"/>
    <row r="6631" ht="15" customHeight="1"/>
    <row r="6632" ht="15" customHeight="1"/>
    <row r="6633" ht="15" customHeight="1"/>
    <row r="6634" ht="15" customHeight="1"/>
    <row r="6635" ht="15" customHeight="1"/>
    <row r="6636" ht="15" customHeight="1"/>
    <row r="6637" ht="15" customHeight="1"/>
    <row r="6638" ht="15" customHeight="1"/>
    <row r="6639" ht="15" customHeight="1"/>
    <row r="6640" ht="15" customHeight="1"/>
    <row r="6641" ht="15" customHeight="1"/>
    <row r="6642" ht="15" customHeight="1"/>
    <row r="6643" ht="15" customHeight="1"/>
    <row r="6644" ht="15" customHeight="1"/>
    <row r="6645" ht="15" customHeight="1"/>
    <row r="6646" ht="15" customHeight="1"/>
    <row r="6647" ht="15" customHeight="1"/>
    <row r="6648" ht="15" customHeight="1"/>
    <row r="6649" ht="15" customHeight="1"/>
    <row r="6650" ht="15" customHeight="1"/>
    <row r="6651" ht="15" customHeight="1"/>
    <row r="6652" ht="15" customHeight="1"/>
    <row r="6653" ht="15" customHeight="1"/>
    <row r="6654" ht="15" customHeight="1"/>
    <row r="6655" ht="15" customHeight="1"/>
    <row r="6656" ht="15" customHeight="1"/>
    <row r="6657" ht="15" customHeight="1"/>
    <row r="6658" ht="15" customHeight="1"/>
    <row r="6659" ht="15" customHeight="1"/>
    <row r="6660" ht="15" customHeight="1"/>
    <row r="6661" ht="15" customHeight="1"/>
    <row r="6662" ht="15" customHeight="1"/>
    <row r="6663" ht="15" customHeight="1"/>
    <row r="6664" ht="15" customHeight="1"/>
    <row r="6665" ht="15" customHeight="1"/>
    <row r="6666" ht="15" customHeight="1"/>
    <row r="6667" ht="15" customHeight="1"/>
    <row r="6668" ht="15" customHeight="1"/>
    <row r="6669" ht="15" customHeight="1"/>
    <row r="6670" ht="15" customHeight="1"/>
    <row r="6671" ht="15" customHeight="1"/>
    <row r="6672" ht="15" customHeight="1"/>
    <row r="6673" ht="15" customHeight="1"/>
    <row r="6674" ht="15" customHeight="1"/>
    <row r="6675" ht="15" customHeight="1"/>
    <row r="6676" ht="15" customHeight="1"/>
    <row r="6677" ht="15" customHeight="1"/>
    <row r="6678" ht="15" customHeight="1"/>
    <row r="6679" ht="15" customHeight="1"/>
    <row r="6680" ht="15" customHeight="1"/>
    <row r="6681" ht="15" customHeight="1"/>
    <row r="6682" ht="15" customHeight="1"/>
    <row r="6683" ht="15" customHeight="1"/>
    <row r="6684" ht="15" customHeight="1"/>
    <row r="6685" ht="15" customHeight="1"/>
    <row r="6686" ht="15" customHeight="1"/>
    <row r="6687" ht="15" customHeight="1"/>
    <row r="6688" ht="15" customHeight="1"/>
    <row r="6689" ht="15" customHeight="1"/>
    <row r="6690" ht="15" customHeight="1"/>
    <row r="6691" ht="15" customHeight="1"/>
    <row r="6692" ht="15" customHeight="1"/>
    <row r="6693" ht="15" customHeight="1"/>
    <row r="6694" ht="15" customHeight="1"/>
    <row r="6695" ht="15" customHeight="1"/>
    <row r="6696" ht="15" customHeight="1"/>
    <row r="6697" ht="15" customHeight="1"/>
    <row r="6698" ht="15" customHeight="1"/>
    <row r="6699" ht="15" customHeight="1"/>
    <row r="6700" ht="15" customHeight="1"/>
    <row r="6701" ht="15" customHeight="1"/>
    <row r="6702" ht="15" customHeight="1"/>
    <row r="6703" ht="15" customHeight="1"/>
    <row r="6704" ht="15" customHeight="1"/>
    <row r="6705" ht="15" customHeight="1"/>
    <row r="6706" ht="15" customHeight="1"/>
    <row r="6707" ht="15" customHeight="1"/>
    <row r="6708" ht="15" customHeight="1"/>
    <row r="6709" ht="15" customHeight="1"/>
    <row r="6710" ht="15" customHeight="1"/>
    <row r="6711" ht="15" customHeight="1"/>
    <row r="6712" ht="15" customHeight="1"/>
    <row r="6713" ht="15" customHeight="1"/>
    <row r="6714" ht="15" customHeight="1"/>
    <row r="6715" ht="15" customHeight="1"/>
    <row r="6716" ht="15" customHeight="1"/>
    <row r="6717" ht="15" customHeight="1"/>
    <row r="6718" ht="15" customHeight="1"/>
    <row r="6719" ht="15" customHeight="1"/>
    <row r="6720" ht="15" customHeight="1"/>
    <row r="6721" ht="15" customHeight="1"/>
    <row r="6722" ht="15" customHeight="1"/>
    <row r="6723" ht="15" customHeight="1"/>
    <row r="6724" ht="15" customHeight="1"/>
    <row r="6725" ht="15" customHeight="1"/>
    <row r="6726" ht="15" customHeight="1"/>
    <row r="6727" ht="15" customHeight="1"/>
    <row r="6728" ht="15" customHeight="1"/>
    <row r="6729" ht="15" customHeight="1"/>
    <row r="6730" ht="15" customHeight="1"/>
    <row r="6731" ht="15" customHeight="1"/>
    <row r="6732" ht="15" customHeight="1"/>
    <row r="6733" ht="15" customHeight="1"/>
    <row r="6734" ht="15" customHeight="1"/>
    <row r="6735" ht="15" customHeight="1"/>
    <row r="6736" ht="15" customHeight="1"/>
    <row r="6737" ht="15" customHeight="1"/>
    <row r="6738" ht="15" customHeight="1"/>
    <row r="6739" ht="15" customHeight="1"/>
    <row r="6740" ht="15" customHeight="1"/>
    <row r="6741" ht="15" customHeight="1"/>
    <row r="6742" ht="15" customHeight="1"/>
    <row r="6743" ht="15" customHeight="1"/>
    <row r="6744" ht="15" customHeight="1"/>
    <row r="6745" ht="15" customHeight="1"/>
    <row r="6746" ht="15" customHeight="1"/>
    <row r="6747" ht="15" customHeight="1"/>
    <row r="6748" ht="15" customHeight="1"/>
    <row r="6749" ht="15" customHeight="1"/>
    <row r="6750" ht="15" customHeight="1"/>
    <row r="6751" ht="15" customHeight="1"/>
    <row r="6752" ht="15" customHeight="1"/>
    <row r="6753" ht="15" customHeight="1"/>
    <row r="6754" ht="15" customHeight="1"/>
    <row r="6755" ht="15" customHeight="1"/>
    <row r="6756" ht="15" customHeight="1"/>
    <row r="6757" ht="15" customHeight="1"/>
    <row r="6758" ht="15" customHeight="1"/>
    <row r="6759" ht="15" customHeight="1"/>
    <row r="6760" ht="15" customHeight="1"/>
    <row r="6761" ht="15" customHeight="1"/>
    <row r="6762" ht="15" customHeight="1"/>
    <row r="6763" ht="15" customHeight="1"/>
    <row r="6764" ht="15" customHeight="1"/>
    <row r="6765" ht="15" customHeight="1"/>
    <row r="6766" ht="15" customHeight="1"/>
    <row r="6767" ht="15" customHeight="1"/>
    <row r="6768" ht="15" customHeight="1"/>
    <row r="6769" ht="15" customHeight="1"/>
    <row r="6770" ht="15" customHeight="1"/>
    <row r="6771" ht="15" customHeight="1"/>
    <row r="6772" ht="15" customHeight="1"/>
    <row r="6773" ht="15" customHeight="1"/>
    <row r="6774" ht="15" customHeight="1"/>
    <row r="6775" ht="15" customHeight="1"/>
    <row r="6776" ht="15" customHeight="1"/>
    <row r="6777" ht="15" customHeight="1"/>
    <row r="6778" ht="15" customHeight="1"/>
    <row r="6779" ht="15" customHeight="1"/>
    <row r="6780" ht="15" customHeight="1"/>
    <row r="6781" ht="15" customHeight="1"/>
    <row r="6782" ht="15" customHeight="1"/>
    <row r="6783" ht="15" customHeight="1"/>
    <row r="6784" ht="15" customHeight="1"/>
    <row r="6785" ht="15" customHeight="1"/>
    <row r="6786" ht="15" customHeight="1"/>
    <row r="6787" ht="15" customHeight="1"/>
    <row r="6788" ht="15" customHeight="1"/>
    <row r="6789" ht="15" customHeight="1"/>
    <row r="6790" ht="15" customHeight="1"/>
    <row r="6791" ht="15" customHeight="1"/>
    <row r="6792" ht="15" customHeight="1"/>
    <row r="6793" ht="15" customHeight="1"/>
    <row r="6794" ht="15" customHeight="1"/>
    <row r="6795" ht="15" customHeight="1"/>
    <row r="6796" ht="15" customHeight="1"/>
    <row r="6797" ht="15" customHeight="1"/>
    <row r="6798" ht="15" customHeight="1"/>
    <row r="6799" ht="15" customHeight="1"/>
    <row r="6800" ht="15" customHeight="1"/>
    <row r="6801" ht="15" customHeight="1"/>
    <row r="6802" ht="15" customHeight="1"/>
    <row r="6803" ht="15" customHeight="1"/>
    <row r="6804" ht="15" customHeight="1"/>
    <row r="6805" ht="15" customHeight="1"/>
    <row r="6806" ht="15" customHeight="1"/>
    <row r="6807" ht="15" customHeight="1"/>
    <row r="6808" ht="15" customHeight="1"/>
    <row r="6809" ht="15" customHeight="1"/>
    <row r="6810" ht="15" customHeight="1"/>
    <row r="6811" ht="15" customHeight="1"/>
    <row r="6812" ht="15" customHeight="1"/>
    <row r="6813" ht="15" customHeight="1"/>
    <row r="6814" ht="15" customHeight="1"/>
    <row r="6815" ht="15" customHeight="1"/>
    <row r="6816" ht="15" customHeight="1"/>
    <row r="6817" ht="15" customHeight="1"/>
    <row r="6818" ht="15" customHeight="1"/>
    <row r="6819" ht="15" customHeight="1"/>
    <row r="6820" ht="15" customHeight="1"/>
    <row r="6821" ht="15" customHeight="1"/>
    <row r="6822" ht="15" customHeight="1"/>
    <row r="6823" ht="15" customHeight="1"/>
    <row r="6824" ht="15" customHeight="1"/>
    <row r="6825" ht="15" customHeight="1"/>
    <row r="6826" ht="15" customHeight="1"/>
    <row r="6827" ht="15" customHeight="1"/>
    <row r="6828" ht="15" customHeight="1"/>
    <row r="6829" ht="15" customHeight="1"/>
    <row r="6830" ht="15" customHeight="1"/>
    <row r="6831" ht="15" customHeight="1"/>
    <row r="6832" ht="15" customHeight="1"/>
    <row r="6833" ht="15" customHeight="1"/>
    <row r="6834" ht="15" customHeight="1"/>
    <row r="6835" ht="15" customHeight="1"/>
    <row r="6836" ht="15" customHeight="1"/>
    <row r="6837" ht="15" customHeight="1"/>
    <row r="6838" ht="15" customHeight="1"/>
    <row r="6839" ht="15" customHeight="1"/>
    <row r="6840" ht="15" customHeight="1"/>
    <row r="6841" ht="15" customHeight="1"/>
    <row r="6842" ht="15" customHeight="1"/>
    <row r="6843" ht="15" customHeight="1"/>
    <row r="6844" ht="15" customHeight="1"/>
    <row r="6845" ht="15" customHeight="1"/>
    <row r="6846" ht="15" customHeight="1"/>
    <row r="6847" ht="15" customHeight="1"/>
    <row r="6848" ht="15" customHeight="1"/>
    <row r="6849" ht="15" customHeight="1"/>
    <row r="6850" ht="15" customHeight="1"/>
    <row r="6851" ht="15" customHeight="1"/>
    <row r="6852" ht="15" customHeight="1"/>
    <row r="6853" ht="15" customHeight="1"/>
    <row r="6854" ht="15" customHeight="1"/>
    <row r="6855" ht="15" customHeight="1"/>
    <row r="6856" ht="15" customHeight="1"/>
    <row r="6857" ht="15" customHeight="1"/>
    <row r="6858" ht="15" customHeight="1"/>
    <row r="6859" ht="15" customHeight="1"/>
    <row r="6860" ht="15" customHeight="1"/>
    <row r="6861" ht="15" customHeight="1"/>
    <row r="6862" ht="15" customHeight="1"/>
    <row r="6863" ht="15" customHeight="1"/>
    <row r="6864" ht="15" customHeight="1"/>
    <row r="6865" ht="15" customHeight="1"/>
    <row r="6866" ht="15" customHeight="1"/>
    <row r="6867" ht="15" customHeight="1"/>
    <row r="6868" ht="15" customHeight="1"/>
    <row r="6869" ht="15" customHeight="1"/>
    <row r="6870" ht="15" customHeight="1"/>
    <row r="6871" ht="15" customHeight="1"/>
    <row r="6872" ht="15" customHeight="1"/>
    <row r="6873" ht="15" customHeight="1"/>
    <row r="6874" ht="15" customHeight="1"/>
    <row r="6875" ht="15" customHeight="1"/>
    <row r="6876" ht="15" customHeight="1"/>
    <row r="6877" ht="15" customHeight="1"/>
    <row r="6878" ht="15" customHeight="1"/>
    <row r="6879" ht="15" customHeight="1"/>
    <row r="6880" ht="15" customHeight="1"/>
    <row r="6881" ht="15" customHeight="1"/>
    <row r="6882" ht="15" customHeight="1"/>
    <row r="6883" ht="15" customHeight="1"/>
    <row r="6884" ht="15" customHeight="1"/>
    <row r="6885" ht="15" customHeight="1"/>
    <row r="6886" ht="15" customHeight="1"/>
    <row r="6887" ht="15" customHeight="1"/>
    <row r="6888" ht="15" customHeight="1"/>
    <row r="6889" ht="15" customHeight="1"/>
    <row r="6890" ht="15" customHeight="1"/>
    <row r="6891" ht="15" customHeight="1"/>
    <row r="6892" ht="15" customHeight="1"/>
    <row r="6893" ht="15" customHeight="1"/>
    <row r="6894" ht="15" customHeight="1"/>
    <row r="6895" ht="15" customHeight="1"/>
    <row r="6896" ht="15" customHeight="1"/>
    <row r="6897" ht="15" customHeight="1"/>
    <row r="6898" ht="15" customHeight="1"/>
    <row r="6899" ht="15" customHeight="1"/>
    <row r="6900" ht="15" customHeight="1"/>
    <row r="6901" ht="15" customHeight="1"/>
    <row r="6902" ht="15" customHeight="1"/>
    <row r="6903" ht="15" customHeight="1"/>
    <row r="6904" ht="15" customHeight="1"/>
    <row r="6905" ht="15" customHeight="1"/>
    <row r="6906" ht="15" customHeight="1"/>
    <row r="6907" ht="15" customHeight="1"/>
    <row r="6908" ht="15" customHeight="1"/>
    <row r="6909" ht="15" customHeight="1"/>
    <row r="6910" ht="15" customHeight="1"/>
    <row r="6911" ht="15" customHeight="1"/>
    <row r="6912" ht="15" customHeight="1"/>
    <row r="6913" ht="15" customHeight="1"/>
    <row r="6914" ht="15" customHeight="1"/>
    <row r="6915" ht="15" customHeight="1"/>
    <row r="6916" ht="15" customHeight="1"/>
    <row r="6917" ht="15" customHeight="1"/>
    <row r="6918" ht="15" customHeight="1"/>
    <row r="6919" ht="15" customHeight="1"/>
    <row r="6920" ht="15" customHeight="1"/>
    <row r="6921" ht="15" customHeight="1"/>
    <row r="6922" ht="15" customHeight="1"/>
    <row r="6923" ht="15" customHeight="1"/>
    <row r="6924" ht="15" customHeight="1"/>
    <row r="6925" ht="15" customHeight="1"/>
    <row r="6926" ht="15" customHeight="1"/>
    <row r="6927" ht="15" customHeight="1"/>
    <row r="6928" ht="15" customHeight="1"/>
    <row r="6929" ht="15" customHeight="1"/>
    <row r="6930" ht="15" customHeight="1"/>
    <row r="6931" ht="15" customHeight="1"/>
    <row r="6932" ht="15" customHeight="1"/>
    <row r="6933" ht="15" customHeight="1"/>
    <row r="6934" ht="15" customHeight="1"/>
    <row r="6935" ht="15" customHeight="1"/>
    <row r="6936" ht="15" customHeight="1"/>
    <row r="6937" ht="15" customHeight="1"/>
    <row r="6938" ht="15" customHeight="1"/>
    <row r="6939" ht="15" customHeight="1"/>
    <row r="6940" ht="15" customHeight="1"/>
    <row r="6941" ht="15" customHeight="1"/>
    <row r="6942" ht="15" customHeight="1"/>
    <row r="6943" ht="15" customHeight="1"/>
    <row r="6944" ht="15" customHeight="1"/>
    <row r="6945" ht="15" customHeight="1"/>
    <row r="6946" ht="15" customHeight="1"/>
    <row r="6947" ht="15" customHeight="1"/>
    <row r="6948" ht="15" customHeight="1"/>
    <row r="6949" ht="15" customHeight="1"/>
    <row r="6950" ht="15" customHeight="1"/>
    <row r="6951" ht="15" customHeight="1"/>
    <row r="6952" ht="15" customHeight="1"/>
    <row r="6953" ht="15" customHeight="1"/>
    <row r="6954" ht="15" customHeight="1"/>
    <row r="6955" ht="15" customHeight="1"/>
    <row r="6956" ht="15" customHeight="1"/>
    <row r="6957" ht="15" customHeight="1"/>
    <row r="6958" ht="15" customHeight="1"/>
    <row r="6959" ht="15" customHeight="1"/>
    <row r="6960" ht="15" customHeight="1"/>
    <row r="6961" ht="15" customHeight="1"/>
    <row r="6962" ht="15" customHeight="1"/>
    <row r="6963" ht="15" customHeight="1"/>
    <row r="6964" ht="15" customHeight="1"/>
    <row r="6965" ht="15" customHeight="1"/>
    <row r="6966" ht="15" customHeight="1"/>
    <row r="6967" ht="15" customHeight="1"/>
    <row r="6968" ht="15" customHeight="1"/>
    <row r="6969" ht="15" customHeight="1"/>
    <row r="6970" ht="15" customHeight="1"/>
    <row r="6971" ht="15" customHeight="1"/>
    <row r="6972" ht="15" customHeight="1"/>
    <row r="6973" ht="15" customHeight="1"/>
    <row r="6974" ht="15" customHeight="1"/>
    <row r="6975" ht="15" customHeight="1"/>
    <row r="6976" ht="15" customHeight="1"/>
    <row r="6977" ht="15" customHeight="1"/>
    <row r="6978" ht="15" customHeight="1"/>
    <row r="6979" ht="15" customHeight="1"/>
    <row r="6980" ht="15" customHeight="1"/>
    <row r="6981" ht="15" customHeight="1"/>
    <row r="6982" ht="15" customHeight="1"/>
    <row r="6983" ht="15" customHeight="1"/>
    <row r="6984" ht="15" customHeight="1"/>
    <row r="6985" ht="15" customHeight="1"/>
    <row r="6986" ht="15" customHeight="1"/>
    <row r="6987" ht="15" customHeight="1"/>
    <row r="6988" ht="15" customHeight="1"/>
    <row r="6989" ht="15" customHeight="1"/>
    <row r="6990" ht="15" customHeight="1"/>
    <row r="6991" ht="15" customHeight="1"/>
    <row r="6992" ht="15" customHeight="1"/>
    <row r="6993" ht="15" customHeight="1"/>
    <row r="6994" ht="15" customHeight="1"/>
    <row r="6995" ht="15" customHeight="1"/>
    <row r="6996" ht="15" customHeight="1"/>
    <row r="6997" ht="15" customHeight="1"/>
    <row r="6998" ht="15" customHeight="1"/>
    <row r="6999" ht="15" customHeight="1"/>
    <row r="7000" ht="15" customHeight="1"/>
    <row r="7001" ht="15" customHeight="1"/>
    <row r="7002" ht="15" customHeight="1"/>
    <row r="7003" ht="15" customHeight="1"/>
    <row r="7004" ht="15" customHeight="1"/>
    <row r="7005" ht="15" customHeight="1"/>
    <row r="7006" ht="15" customHeight="1"/>
    <row r="7007" ht="15" customHeight="1"/>
    <row r="7008" ht="15" customHeight="1"/>
    <row r="7009" ht="15" customHeight="1"/>
    <row r="7010" ht="15" customHeight="1"/>
    <row r="7011" ht="15" customHeight="1"/>
    <row r="7012" ht="15" customHeight="1"/>
    <row r="7013" ht="15" customHeight="1"/>
    <row r="7014" ht="15" customHeight="1"/>
    <row r="7015" ht="15" customHeight="1"/>
    <row r="7016" ht="15" customHeight="1"/>
    <row r="7017" ht="15" customHeight="1"/>
    <row r="7018" ht="15" customHeight="1"/>
    <row r="7019" ht="15" customHeight="1"/>
    <row r="7020" ht="15" customHeight="1"/>
    <row r="7021" ht="15" customHeight="1"/>
    <row r="7022" ht="15" customHeight="1"/>
    <row r="7023" ht="15" customHeight="1"/>
    <row r="7024" ht="15" customHeight="1"/>
    <row r="7025" ht="15" customHeight="1"/>
    <row r="7026" ht="15" customHeight="1"/>
    <row r="7027" ht="15" customHeight="1"/>
    <row r="7028" ht="15" customHeight="1"/>
    <row r="7029" ht="15" customHeight="1"/>
    <row r="7030" ht="15" customHeight="1"/>
    <row r="7031" ht="15" customHeight="1"/>
    <row r="7032" ht="15" customHeight="1"/>
    <row r="7033" ht="15" customHeight="1"/>
    <row r="7034" ht="15" customHeight="1"/>
    <row r="7035" ht="15" customHeight="1"/>
    <row r="7036" ht="15" customHeight="1"/>
    <row r="7037" ht="15" customHeight="1"/>
    <row r="7038" ht="15" customHeight="1"/>
    <row r="7039" ht="15" customHeight="1"/>
    <row r="7040" ht="15" customHeight="1"/>
    <row r="7041" ht="15" customHeight="1"/>
    <row r="7042" ht="15" customHeight="1"/>
    <row r="7043" ht="15" customHeight="1"/>
    <row r="7044" ht="15" customHeight="1"/>
    <row r="7045" ht="15" customHeight="1"/>
    <row r="7046" ht="15" customHeight="1"/>
    <row r="7047" ht="15" customHeight="1"/>
    <row r="7048" ht="15" customHeight="1"/>
    <row r="7049" ht="15" customHeight="1"/>
    <row r="7050" ht="15" customHeight="1"/>
    <row r="7051" ht="15" customHeight="1"/>
    <row r="7052" ht="15" customHeight="1"/>
    <row r="7053" ht="15" customHeight="1"/>
    <row r="7054" ht="15" customHeight="1"/>
    <row r="7055" ht="15" customHeight="1"/>
    <row r="7056" ht="15" customHeight="1"/>
    <row r="7057" ht="15" customHeight="1"/>
    <row r="7058" ht="15" customHeight="1"/>
    <row r="7059" ht="15" customHeight="1"/>
    <row r="7060" ht="15" customHeight="1"/>
    <row r="7061" ht="15" customHeight="1"/>
    <row r="7062" ht="15" customHeight="1"/>
    <row r="7063" ht="15" customHeight="1"/>
    <row r="7064" ht="15" customHeight="1"/>
    <row r="7065" ht="15" customHeight="1"/>
    <row r="7066" ht="15" customHeight="1"/>
    <row r="7067" ht="15" customHeight="1"/>
    <row r="7068" ht="15" customHeight="1"/>
    <row r="7069" ht="15" customHeight="1"/>
    <row r="7070" ht="15" customHeight="1"/>
    <row r="7071" ht="15" customHeight="1"/>
    <row r="7072" ht="15" customHeight="1"/>
    <row r="7073" ht="15" customHeight="1"/>
    <row r="7074" ht="15" customHeight="1"/>
    <row r="7075" ht="15" customHeight="1"/>
    <row r="7076" ht="15" customHeight="1"/>
    <row r="7077" ht="15" customHeight="1"/>
    <row r="7078" ht="15" customHeight="1"/>
    <row r="7079" ht="15" customHeight="1"/>
    <row r="7080" ht="15" customHeight="1"/>
    <row r="7081" ht="15" customHeight="1"/>
    <row r="7082" ht="15" customHeight="1"/>
    <row r="7083" ht="15" customHeight="1"/>
    <row r="7084" ht="15" customHeight="1"/>
    <row r="7085" ht="15" customHeight="1"/>
    <row r="7086" ht="15" customHeight="1"/>
    <row r="7087" ht="15" customHeight="1"/>
    <row r="7088" ht="15" customHeight="1"/>
    <row r="7089" ht="15" customHeight="1"/>
    <row r="7090" ht="15" customHeight="1"/>
    <row r="7091" ht="15" customHeight="1"/>
    <row r="7092" ht="15" customHeight="1"/>
    <row r="7093" ht="15" customHeight="1"/>
    <row r="7094" ht="15" customHeight="1"/>
    <row r="7095" ht="15" customHeight="1"/>
    <row r="7096" ht="15" customHeight="1"/>
    <row r="7097" ht="15" customHeight="1"/>
    <row r="7098" ht="15" customHeight="1"/>
    <row r="7099" ht="15" customHeight="1"/>
    <row r="7100" ht="15" customHeight="1"/>
    <row r="7101" ht="15" customHeight="1"/>
    <row r="7102" ht="15" customHeight="1"/>
    <row r="7103" ht="15" customHeight="1"/>
    <row r="7104" ht="15" customHeight="1"/>
    <row r="7105" ht="15" customHeight="1"/>
    <row r="7106" ht="15" customHeight="1"/>
    <row r="7107" ht="15" customHeight="1"/>
    <row r="7108" ht="15" customHeight="1"/>
    <row r="7109" ht="15" customHeight="1"/>
    <row r="7110" ht="15" customHeight="1"/>
    <row r="7111" ht="15" customHeight="1"/>
    <row r="7112" ht="15" customHeight="1"/>
    <row r="7113" ht="15" customHeight="1"/>
    <row r="7114" ht="15" customHeight="1"/>
    <row r="7115" ht="15" customHeight="1"/>
    <row r="7116" ht="15" customHeight="1"/>
    <row r="7117" ht="15" customHeight="1"/>
    <row r="7118" ht="15" customHeight="1"/>
    <row r="7119" ht="15" customHeight="1"/>
    <row r="7120" ht="15" customHeight="1"/>
    <row r="7121" ht="15" customHeight="1"/>
    <row r="7122" ht="15" customHeight="1"/>
    <row r="7123" ht="15" customHeight="1"/>
    <row r="7124" ht="15" customHeight="1"/>
    <row r="7125" ht="15" customHeight="1"/>
    <row r="7126" ht="15" customHeight="1"/>
    <row r="7127" ht="15" customHeight="1"/>
    <row r="7128" ht="15" customHeight="1"/>
    <row r="7129" ht="15" customHeight="1"/>
    <row r="7130" ht="15" customHeight="1"/>
    <row r="7131" ht="15" customHeight="1"/>
    <row r="7132" ht="15" customHeight="1"/>
    <row r="7133" ht="15" customHeight="1"/>
    <row r="7134" ht="15" customHeight="1"/>
    <row r="7135" ht="15" customHeight="1"/>
    <row r="7136" ht="15" customHeight="1"/>
    <row r="7137" ht="15" customHeight="1"/>
    <row r="7138" ht="15" customHeight="1"/>
    <row r="7139" ht="15" customHeight="1"/>
    <row r="7140" ht="15" customHeight="1"/>
    <row r="7141" ht="15" customHeight="1"/>
    <row r="7142" ht="15" customHeight="1"/>
    <row r="7143" ht="15" customHeight="1"/>
    <row r="7144" ht="15" customHeight="1"/>
    <row r="7145" ht="15" customHeight="1"/>
    <row r="7146" ht="15" customHeight="1"/>
    <row r="7147" ht="15" customHeight="1"/>
    <row r="7148" ht="15" customHeight="1"/>
    <row r="7149" ht="15" customHeight="1"/>
    <row r="7150" ht="15" customHeight="1"/>
    <row r="7151" ht="15" customHeight="1"/>
    <row r="7152" ht="15" customHeight="1"/>
    <row r="7153" ht="15" customHeight="1"/>
    <row r="7154" ht="15" customHeight="1"/>
    <row r="7155" ht="15" customHeight="1"/>
    <row r="7156" ht="15" customHeight="1"/>
    <row r="7157" ht="15" customHeight="1"/>
    <row r="7158" ht="15" customHeight="1"/>
    <row r="7159" ht="15" customHeight="1"/>
    <row r="7160" ht="15" customHeight="1"/>
    <row r="7161" ht="15" customHeight="1"/>
    <row r="7162" ht="15" customHeight="1"/>
    <row r="7163" ht="15" customHeight="1"/>
    <row r="7164" ht="15" customHeight="1"/>
    <row r="7165" ht="15" customHeight="1"/>
    <row r="7166" ht="15" customHeight="1"/>
    <row r="7167" ht="15" customHeight="1"/>
    <row r="7168" ht="15" customHeight="1"/>
    <row r="7169" ht="15" customHeight="1"/>
    <row r="7170" ht="15" customHeight="1"/>
    <row r="7171" ht="15" customHeight="1"/>
    <row r="7172" ht="15" customHeight="1"/>
    <row r="7173" ht="15" customHeight="1"/>
    <row r="7174" ht="15" customHeight="1"/>
    <row r="7175" ht="15" customHeight="1"/>
    <row r="7176" ht="15" customHeight="1"/>
    <row r="7177" ht="15" customHeight="1"/>
    <row r="7178" ht="15" customHeight="1"/>
    <row r="7179" ht="15" customHeight="1"/>
    <row r="7180" ht="15" customHeight="1"/>
    <row r="7181" ht="15" customHeight="1"/>
    <row r="7182" ht="15" customHeight="1"/>
    <row r="7183" ht="15" customHeight="1"/>
    <row r="7184" ht="15" customHeight="1"/>
    <row r="7185" ht="15" customHeight="1"/>
    <row r="7186" ht="15" customHeight="1"/>
    <row r="7187" ht="15" customHeight="1"/>
    <row r="7188" ht="15" customHeight="1"/>
    <row r="7189" ht="15" customHeight="1"/>
    <row r="7190" ht="15" customHeight="1"/>
    <row r="7191" ht="15" customHeight="1"/>
    <row r="7192" ht="15" customHeight="1"/>
    <row r="7193" ht="15" customHeight="1"/>
    <row r="7194" ht="15" customHeight="1"/>
    <row r="7195" ht="15" customHeight="1"/>
    <row r="7196" ht="15" customHeight="1"/>
    <row r="7197" ht="15" customHeight="1"/>
    <row r="7198" ht="15" customHeight="1"/>
    <row r="7199" ht="15" customHeight="1"/>
    <row r="7200" ht="15" customHeight="1"/>
    <row r="7201" ht="15" customHeight="1"/>
    <row r="7202" ht="15" customHeight="1"/>
    <row r="7203" ht="15" customHeight="1"/>
    <row r="7204" ht="15" customHeight="1"/>
    <row r="7205" ht="15" customHeight="1"/>
    <row r="7206" ht="15" customHeight="1"/>
    <row r="7207" ht="15" customHeight="1"/>
    <row r="7208" ht="15" customHeight="1"/>
    <row r="7209" ht="15" customHeight="1"/>
    <row r="7210" ht="15" customHeight="1"/>
    <row r="7211" ht="15" customHeight="1"/>
    <row r="7212" ht="15" customHeight="1"/>
    <row r="7213" ht="15" customHeight="1"/>
    <row r="7214" ht="15" customHeight="1"/>
    <row r="7215" ht="15" customHeight="1"/>
    <row r="7216" ht="15" customHeight="1"/>
    <row r="7217" ht="15" customHeight="1"/>
    <row r="7218" ht="15" customHeight="1"/>
    <row r="7219" ht="15" customHeight="1"/>
    <row r="7220" ht="15" customHeight="1"/>
    <row r="7221" ht="15" customHeight="1"/>
    <row r="7222" ht="15" customHeight="1"/>
    <row r="7223" ht="15" customHeight="1"/>
    <row r="7224" ht="15" customHeight="1"/>
    <row r="7225" ht="15" customHeight="1"/>
    <row r="7226" ht="15" customHeight="1"/>
    <row r="7227" ht="15" customHeight="1"/>
    <row r="7228" ht="15" customHeight="1"/>
    <row r="7229" ht="15" customHeight="1"/>
    <row r="7230" ht="15" customHeight="1"/>
    <row r="7231" ht="15" customHeight="1"/>
    <row r="7232" ht="15" customHeight="1"/>
    <row r="7233" ht="15" customHeight="1"/>
    <row r="7234" ht="15" customHeight="1"/>
    <row r="7235" ht="15" customHeight="1"/>
    <row r="7236" ht="15" customHeight="1"/>
    <row r="7237" ht="15" customHeight="1"/>
    <row r="7238" ht="15" customHeight="1"/>
    <row r="7239" ht="15" customHeight="1"/>
    <row r="7240" ht="15" customHeight="1"/>
    <row r="7241" ht="15" customHeight="1"/>
    <row r="7242" ht="15" customHeight="1"/>
    <row r="7243" ht="15" customHeight="1"/>
    <row r="7244" ht="15" customHeight="1"/>
    <row r="7245" ht="15" customHeight="1"/>
    <row r="7246" ht="15" customHeight="1"/>
    <row r="7247" ht="15" customHeight="1"/>
    <row r="7248" ht="15" customHeight="1"/>
    <row r="7249" ht="15" customHeight="1"/>
    <row r="7250" ht="15" customHeight="1"/>
    <row r="7251" ht="15" customHeight="1"/>
    <row r="7252" ht="15" customHeight="1"/>
    <row r="7253" ht="15" customHeight="1"/>
    <row r="7254" ht="15" customHeight="1"/>
    <row r="7255" ht="15" customHeight="1"/>
    <row r="7256" ht="15" customHeight="1"/>
    <row r="7257" ht="15" customHeight="1"/>
    <row r="7258" ht="15" customHeight="1"/>
    <row r="7259" ht="15" customHeight="1"/>
    <row r="7260" ht="15" customHeight="1"/>
    <row r="7261" ht="15" customHeight="1"/>
    <row r="7262" ht="15" customHeight="1"/>
    <row r="7263" ht="15" customHeight="1"/>
    <row r="7264" ht="15" customHeight="1"/>
    <row r="7265" ht="15" customHeight="1"/>
    <row r="7266" ht="15" customHeight="1"/>
    <row r="7267" ht="15" customHeight="1"/>
    <row r="7268" ht="15" customHeight="1"/>
    <row r="7269" ht="15" customHeight="1"/>
    <row r="7270" ht="15" customHeight="1"/>
    <row r="7271" ht="15" customHeight="1"/>
    <row r="7272" ht="15" customHeight="1"/>
    <row r="7273" ht="15" customHeight="1"/>
    <row r="7274" ht="15" customHeight="1"/>
    <row r="7275" ht="15" customHeight="1"/>
    <row r="7276" ht="15" customHeight="1"/>
    <row r="7277" ht="15" customHeight="1"/>
    <row r="7278" ht="15" customHeight="1"/>
    <row r="7279" ht="15" customHeight="1"/>
    <row r="7280" ht="15" customHeight="1"/>
    <row r="7281" ht="15" customHeight="1"/>
    <row r="7282" ht="15" customHeight="1"/>
    <row r="7283" ht="15" customHeight="1"/>
    <row r="7284" ht="15" customHeight="1"/>
    <row r="7285" ht="15" customHeight="1"/>
    <row r="7286" ht="15" customHeight="1"/>
    <row r="7287" ht="15" customHeight="1"/>
    <row r="7288" ht="15" customHeight="1"/>
    <row r="7289" ht="15" customHeight="1"/>
    <row r="7290" ht="15" customHeight="1"/>
    <row r="7291" ht="15" customHeight="1"/>
    <row r="7292" ht="15" customHeight="1"/>
    <row r="7293" ht="15" customHeight="1"/>
    <row r="7294" ht="15" customHeight="1"/>
    <row r="7295" ht="15" customHeight="1"/>
    <row r="7296" ht="15" customHeight="1"/>
    <row r="7297" ht="15" customHeight="1"/>
    <row r="7298" ht="15" customHeight="1"/>
    <row r="7299" ht="15" customHeight="1"/>
    <row r="7300" ht="15" customHeight="1"/>
    <row r="7301" ht="15" customHeight="1"/>
    <row r="7302" ht="15" customHeight="1"/>
    <row r="7303" ht="15" customHeight="1"/>
    <row r="7304" ht="15" customHeight="1"/>
    <row r="7305" ht="15" customHeight="1"/>
    <row r="7306" ht="15" customHeight="1"/>
    <row r="7307" ht="15" customHeight="1"/>
    <row r="7308" ht="15" customHeight="1"/>
    <row r="7309" ht="15" customHeight="1"/>
    <row r="7310" ht="15" customHeight="1"/>
    <row r="7311" ht="15" customHeight="1"/>
    <row r="7312" ht="15" customHeight="1"/>
    <row r="7313" ht="15" customHeight="1"/>
    <row r="7314" ht="15" customHeight="1"/>
    <row r="7315" ht="15" customHeight="1"/>
    <row r="7316" ht="15" customHeight="1"/>
    <row r="7317" ht="15" customHeight="1"/>
    <row r="7318" ht="15" customHeight="1"/>
    <row r="7319" ht="15" customHeight="1"/>
    <row r="7320" ht="15" customHeight="1"/>
    <row r="7321" ht="15" customHeight="1"/>
    <row r="7322" ht="15" customHeight="1"/>
    <row r="7323" ht="15" customHeight="1"/>
    <row r="7324" ht="15" customHeight="1"/>
    <row r="7325" ht="15" customHeight="1"/>
    <row r="7326" ht="15" customHeight="1"/>
    <row r="7327" ht="15" customHeight="1"/>
    <row r="7328" ht="15" customHeight="1"/>
    <row r="7329" ht="15" customHeight="1"/>
    <row r="7330" ht="15" customHeight="1"/>
    <row r="7331" ht="15" customHeight="1"/>
    <row r="7332" ht="15" customHeight="1"/>
    <row r="7333" ht="15" customHeight="1"/>
    <row r="7334" ht="15" customHeight="1"/>
    <row r="7335" ht="15" customHeight="1"/>
    <row r="7336" ht="15" customHeight="1"/>
    <row r="7337" ht="15" customHeight="1"/>
    <row r="7338" ht="15" customHeight="1"/>
    <row r="7339" ht="15" customHeight="1"/>
    <row r="7340" ht="15" customHeight="1"/>
    <row r="7341" ht="15" customHeight="1"/>
    <row r="7342" ht="15" customHeight="1"/>
    <row r="7343" ht="15" customHeight="1"/>
    <row r="7344" ht="15" customHeight="1"/>
    <row r="7345" ht="15" customHeight="1"/>
    <row r="7346" ht="15" customHeight="1"/>
    <row r="7347" ht="15" customHeight="1"/>
    <row r="7348" ht="15" customHeight="1"/>
    <row r="7349" ht="15" customHeight="1"/>
    <row r="7350" ht="15" customHeight="1"/>
    <row r="7351" ht="15" customHeight="1"/>
    <row r="7352" ht="15" customHeight="1"/>
    <row r="7353" ht="15" customHeight="1"/>
    <row r="7354" ht="15" customHeight="1"/>
    <row r="7355" ht="15" customHeight="1"/>
    <row r="7356" ht="15" customHeight="1"/>
    <row r="7357" ht="15" customHeight="1"/>
    <row r="7358" ht="15" customHeight="1"/>
    <row r="7359" ht="15" customHeight="1"/>
    <row r="7360" ht="15" customHeight="1"/>
    <row r="7361" ht="15" customHeight="1"/>
    <row r="7362" ht="15" customHeight="1"/>
    <row r="7363" ht="15" customHeight="1"/>
    <row r="7364" ht="15" customHeight="1"/>
    <row r="7365" ht="15" customHeight="1"/>
    <row r="7366" ht="15" customHeight="1"/>
    <row r="7367" ht="15" customHeight="1"/>
    <row r="7368" ht="15" customHeight="1"/>
    <row r="7369" ht="15" customHeight="1"/>
    <row r="7370" ht="15" customHeight="1"/>
    <row r="7371" ht="15" customHeight="1"/>
    <row r="7372" ht="15" customHeight="1"/>
    <row r="7373" ht="15" customHeight="1"/>
    <row r="7374" ht="15" customHeight="1"/>
    <row r="7375" ht="15" customHeight="1"/>
    <row r="7376" ht="15" customHeight="1"/>
    <row r="7377" ht="15" customHeight="1"/>
    <row r="7378" ht="15" customHeight="1"/>
    <row r="7379" ht="15" customHeight="1"/>
    <row r="7380" ht="15" customHeight="1"/>
    <row r="7381" ht="15" customHeight="1"/>
    <row r="7382" ht="15" customHeight="1"/>
    <row r="7383" ht="15" customHeight="1"/>
    <row r="7384" ht="15" customHeight="1"/>
    <row r="7385" ht="15" customHeight="1"/>
    <row r="7386" ht="15" customHeight="1"/>
    <row r="7387" ht="15" customHeight="1"/>
    <row r="7388" ht="15" customHeight="1"/>
    <row r="7389" ht="15" customHeight="1"/>
    <row r="7390" ht="15" customHeight="1"/>
    <row r="7391" ht="15" customHeight="1"/>
    <row r="7392" ht="15" customHeight="1"/>
    <row r="7393" ht="15" customHeight="1"/>
    <row r="7394" ht="15" customHeight="1"/>
    <row r="7395" ht="15" customHeight="1"/>
    <row r="7396" ht="15" customHeight="1"/>
    <row r="7397" ht="15" customHeight="1"/>
    <row r="7398" ht="15" customHeight="1"/>
    <row r="7399" ht="15" customHeight="1"/>
    <row r="7400" ht="15" customHeight="1"/>
    <row r="7401" ht="15" customHeight="1"/>
    <row r="7402" ht="15" customHeight="1"/>
    <row r="7403" ht="15" customHeight="1"/>
    <row r="7404" ht="15" customHeight="1"/>
    <row r="7405" ht="15" customHeight="1"/>
    <row r="7406" ht="15" customHeight="1"/>
    <row r="7407" ht="15" customHeight="1"/>
    <row r="7408" ht="15" customHeight="1"/>
    <row r="7409" ht="15" customHeight="1"/>
    <row r="7410" ht="15" customHeight="1"/>
    <row r="7411" ht="15" customHeight="1"/>
    <row r="7412" ht="15" customHeight="1"/>
    <row r="7413" ht="15" customHeight="1"/>
    <row r="7414" ht="15" customHeight="1"/>
    <row r="7415" ht="15" customHeight="1"/>
    <row r="7416" ht="15" customHeight="1"/>
    <row r="7417" ht="15" customHeight="1"/>
    <row r="7418" ht="15" customHeight="1"/>
    <row r="7419" ht="15" customHeight="1"/>
    <row r="7420" ht="15" customHeight="1"/>
    <row r="7421" ht="15" customHeight="1"/>
    <row r="7422" ht="15" customHeight="1"/>
    <row r="7423" ht="15" customHeight="1"/>
    <row r="7424" ht="15" customHeight="1"/>
    <row r="7425" ht="15" customHeight="1"/>
    <row r="7426" ht="15" customHeight="1"/>
    <row r="7427" ht="15" customHeight="1"/>
    <row r="7428" ht="15" customHeight="1"/>
    <row r="7429" ht="15" customHeight="1"/>
    <row r="7430" ht="15" customHeight="1"/>
    <row r="7431" ht="15" customHeight="1"/>
    <row r="7432" ht="15" customHeight="1"/>
    <row r="7433" ht="15" customHeight="1"/>
    <row r="7434" ht="15" customHeight="1"/>
    <row r="7435" ht="15" customHeight="1"/>
    <row r="7436" ht="15" customHeight="1"/>
    <row r="7437" ht="15" customHeight="1"/>
    <row r="7438" ht="15" customHeight="1"/>
    <row r="7439" ht="15" customHeight="1"/>
    <row r="7440" ht="15" customHeight="1"/>
    <row r="7441" ht="15" customHeight="1"/>
    <row r="7442" ht="15" customHeight="1"/>
    <row r="7443" ht="15" customHeight="1"/>
    <row r="7444" ht="15" customHeight="1"/>
    <row r="7445" ht="15" customHeight="1"/>
    <row r="7446" ht="15" customHeight="1"/>
    <row r="7447" ht="15" customHeight="1"/>
    <row r="7448" ht="15" customHeight="1"/>
    <row r="7449" ht="15" customHeight="1"/>
    <row r="7450" ht="15" customHeight="1"/>
    <row r="7451" ht="15" customHeight="1"/>
    <row r="7452" ht="15" customHeight="1"/>
    <row r="7453" ht="15" customHeight="1"/>
    <row r="7454" ht="15" customHeight="1"/>
    <row r="7455" ht="15" customHeight="1"/>
    <row r="7456" ht="15" customHeight="1"/>
    <row r="7457" ht="15" customHeight="1"/>
    <row r="7458" ht="15" customHeight="1"/>
    <row r="7459" ht="15" customHeight="1"/>
    <row r="7460" ht="15" customHeight="1"/>
    <row r="7461" ht="15" customHeight="1"/>
    <row r="7462" ht="15" customHeight="1"/>
    <row r="7463" ht="15" customHeight="1"/>
    <row r="7464" ht="15" customHeight="1"/>
    <row r="7465" ht="15" customHeight="1"/>
    <row r="7466" ht="15" customHeight="1"/>
    <row r="7467" ht="15" customHeight="1"/>
    <row r="7468" ht="15" customHeight="1"/>
    <row r="7469" ht="15" customHeight="1"/>
    <row r="7470" ht="15" customHeight="1"/>
    <row r="7471" ht="15" customHeight="1"/>
    <row r="7472" ht="15" customHeight="1"/>
    <row r="7473" ht="15" customHeight="1"/>
    <row r="7474" ht="15" customHeight="1"/>
    <row r="7475" ht="15" customHeight="1"/>
    <row r="7476" ht="15" customHeight="1"/>
    <row r="7477" ht="15" customHeight="1"/>
    <row r="7478" ht="15" customHeight="1"/>
    <row r="7479" ht="15" customHeight="1"/>
    <row r="7480" ht="15" customHeight="1"/>
    <row r="7481" ht="15" customHeight="1"/>
    <row r="7482" ht="15" customHeight="1"/>
    <row r="7483" ht="15" customHeight="1"/>
    <row r="7484" ht="15" customHeight="1"/>
    <row r="7485" ht="15" customHeight="1"/>
    <row r="7486" ht="15" customHeight="1"/>
    <row r="7487" ht="15" customHeight="1"/>
    <row r="7488" ht="15" customHeight="1"/>
    <row r="7489" ht="15" customHeight="1"/>
    <row r="7490" ht="15" customHeight="1"/>
    <row r="7491" ht="15" customHeight="1"/>
    <row r="7492" ht="15" customHeight="1"/>
    <row r="7493" ht="15" customHeight="1"/>
    <row r="7494" ht="15" customHeight="1"/>
    <row r="7495" ht="15" customHeight="1"/>
    <row r="7496" ht="15" customHeight="1"/>
    <row r="7497" ht="15" customHeight="1"/>
    <row r="7498" ht="15" customHeight="1"/>
    <row r="7499" ht="15" customHeight="1"/>
    <row r="7500" ht="15" customHeight="1"/>
    <row r="7501" ht="15" customHeight="1"/>
    <row r="7502" ht="15" customHeight="1"/>
    <row r="7503" ht="15" customHeight="1"/>
    <row r="7504" ht="15" customHeight="1"/>
    <row r="7505" ht="15" customHeight="1"/>
    <row r="7506" ht="15" customHeight="1"/>
    <row r="7507" ht="15" customHeight="1"/>
    <row r="7508" ht="15" customHeight="1"/>
    <row r="7509" ht="15" customHeight="1"/>
    <row r="7510" ht="15" customHeight="1"/>
    <row r="7511" ht="15" customHeight="1"/>
    <row r="7512" ht="15" customHeight="1"/>
    <row r="7513" ht="15" customHeight="1"/>
    <row r="7514" ht="15" customHeight="1"/>
    <row r="7515" ht="15" customHeight="1"/>
    <row r="7516" ht="15" customHeight="1"/>
    <row r="7517" ht="15" customHeight="1"/>
    <row r="7518" ht="15" customHeight="1"/>
    <row r="7519" ht="15" customHeight="1"/>
    <row r="7520" ht="15" customHeight="1"/>
    <row r="7521" ht="15" customHeight="1"/>
    <row r="7522" ht="15" customHeight="1"/>
    <row r="7523" ht="15" customHeight="1"/>
    <row r="7524" ht="15" customHeight="1"/>
    <row r="7525" ht="15" customHeight="1"/>
    <row r="7526" ht="15" customHeight="1"/>
    <row r="7527" ht="15" customHeight="1"/>
    <row r="7528" ht="15" customHeight="1"/>
    <row r="7529" ht="15" customHeight="1"/>
    <row r="7530" ht="15" customHeight="1"/>
    <row r="7531" ht="15" customHeight="1"/>
    <row r="7532" ht="15" customHeight="1"/>
    <row r="7533" ht="15" customHeight="1"/>
    <row r="7534" ht="15" customHeight="1"/>
    <row r="7535" ht="15" customHeight="1"/>
    <row r="7536" ht="15" customHeight="1"/>
    <row r="7537" ht="15" customHeight="1"/>
    <row r="7538" ht="15" customHeight="1"/>
    <row r="7539" ht="15" customHeight="1"/>
    <row r="7540" ht="15" customHeight="1"/>
    <row r="7541" ht="15" customHeight="1"/>
    <row r="7542" ht="15" customHeight="1"/>
    <row r="7543" ht="15" customHeight="1"/>
    <row r="7544" ht="15" customHeight="1"/>
    <row r="7545" ht="15" customHeight="1"/>
    <row r="7546" ht="15" customHeight="1"/>
    <row r="7547" ht="15" customHeight="1"/>
    <row r="7548" ht="15" customHeight="1"/>
    <row r="7549" ht="15" customHeight="1"/>
    <row r="7550" ht="15" customHeight="1"/>
    <row r="7551" ht="15" customHeight="1"/>
    <row r="7552" ht="15" customHeight="1"/>
    <row r="7553" ht="15" customHeight="1"/>
    <row r="7554" ht="15" customHeight="1"/>
    <row r="7555" ht="15" customHeight="1"/>
    <row r="7556" ht="15" customHeight="1"/>
    <row r="7557" ht="15" customHeight="1"/>
    <row r="7558" ht="15" customHeight="1"/>
    <row r="7559" ht="15" customHeight="1"/>
    <row r="7560" ht="15" customHeight="1"/>
    <row r="7561" ht="15" customHeight="1"/>
    <row r="7562" ht="15" customHeight="1"/>
    <row r="7563" ht="15" customHeight="1"/>
    <row r="7564" ht="15" customHeight="1"/>
    <row r="7565" ht="15" customHeight="1"/>
    <row r="7566" ht="15" customHeight="1"/>
    <row r="7567" ht="15" customHeight="1"/>
    <row r="7568" ht="15" customHeight="1"/>
    <row r="7569" ht="15" customHeight="1"/>
    <row r="7570" ht="15" customHeight="1"/>
    <row r="7571" ht="15" customHeight="1"/>
    <row r="7572" ht="15" customHeight="1"/>
    <row r="7573" ht="15" customHeight="1"/>
    <row r="7574" ht="15" customHeight="1"/>
    <row r="7575" ht="15" customHeight="1"/>
    <row r="7576" ht="15" customHeight="1"/>
    <row r="7577" ht="15" customHeight="1"/>
    <row r="7578" ht="15" customHeight="1"/>
    <row r="7579" ht="15" customHeight="1"/>
    <row r="7580" ht="15" customHeight="1"/>
    <row r="7581" ht="15" customHeight="1"/>
    <row r="7582" ht="15" customHeight="1"/>
    <row r="7583" ht="15" customHeight="1"/>
    <row r="7584" ht="15" customHeight="1"/>
    <row r="7585" ht="15" customHeight="1"/>
    <row r="7586" ht="15" customHeight="1"/>
    <row r="7587" ht="15" customHeight="1"/>
    <row r="7588" ht="15" customHeight="1"/>
    <row r="7589" ht="15" customHeight="1"/>
    <row r="7590" ht="15" customHeight="1"/>
    <row r="7591" ht="15" customHeight="1"/>
    <row r="7592" ht="15" customHeight="1"/>
    <row r="7593" ht="15" customHeight="1"/>
    <row r="7594" ht="15" customHeight="1"/>
    <row r="7595" ht="15" customHeight="1"/>
    <row r="7596" ht="15" customHeight="1"/>
    <row r="7597" ht="15" customHeight="1"/>
    <row r="7598" ht="15" customHeight="1"/>
    <row r="7599" ht="15" customHeight="1"/>
    <row r="7600" ht="15" customHeight="1"/>
    <row r="7601" ht="15" customHeight="1"/>
    <row r="7602" ht="15" customHeight="1"/>
    <row r="7603" ht="15" customHeight="1"/>
    <row r="7604" ht="15" customHeight="1"/>
    <row r="7605" ht="15" customHeight="1"/>
    <row r="7606" ht="15" customHeight="1"/>
    <row r="7607" ht="15" customHeight="1"/>
    <row r="7608" ht="15" customHeight="1"/>
    <row r="7609" ht="15" customHeight="1"/>
    <row r="7610" ht="15" customHeight="1"/>
    <row r="7611" ht="15" customHeight="1"/>
    <row r="7612" ht="15" customHeight="1"/>
    <row r="7613" ht="15" customHeight="1"/>
    <row r="7614" ht="15" customHeight="1"/>
    <row r="7615" ht="15" customHeight="1"/>
    <row r="7616" ht="15" customHeight="1"/>
    <row r="7617" ht="15" customHeight="1"/>
    <row r="7618" ht="15" customHeight="1"/>
    <row r="7619" ht="15" customHeight="1"/>
    <row r="7620" ht="15" customHeight="1"/>
    <row r="7621" ht="15" customHeight="1"/>
    <row r="7622" ht="15" customHeight="1"/>
    <row r="7623" ht="15" customHeight="1"/>
    <row r="7624" ht="15" customHeight="1"/>
    <row r="7625" ht="15" customHeight="1"/>
    <row r="7626" ht="15" customHeight="1"/>
    <row r="7627" ht="15" customHeight="1"/>
    <row r="7628" ht="15" customHeight="1"/>
    <row r="7629" ht="15" customHeight="1"/>
    <row r="7630" ht="15" customHeight="1"/>
    <row r="7631" ht="15" customHeight="1"/>
    <row r="7632" ht="15" customHeight="1"/>
    <row r="7633" ht="15" customHeight="1"/>
    <row r="7634" ht="15" customHeight="1"/>
    <row r="7635" ht="15" customHeight="1"/>
    <row r="7636" ht="15" customHeight="1"/>
    <row r="7637" ht="15" customHeight="1"/>
    <row r="7638" ht="15" customHeight="1"/>
    <row r="7639" ht="15" customHeight="1"/>
    <row r="7640" ht="15" customHeight="1"/>
    <row r="7641" ht="15" customHeight="1"/>
    <row r="7642" ht="15" customHeight="1"/>
    <row r="7643" ht="15" customHeight="1"/>
    <row r="7644" ht="15" customHeight="1"/>
    <row r="7645" ht="15" customHeight="1"/>
    <row r="7646" ht="15" customHeight="1"/>
    <row r="7647" ht="15" customHeight="1"/>
    <row r="7648" ht="15" customHeight="1"/>
    <row r="7649" ht="15" customHeight="1"/>
    <row r="7650" ht="15" customHeight="1"/>
    <row r="7651" ht="15" customHeight="1"/>
    <row r="7652" ht="15" customHeight="1"/>
    <row r="7653" ht="15" customHeight="1"/>
    <row r="7654" ht="15" customHeight="1"/>
    <row r="7655" ht="15" customHeight="1"/>
    <row r="7656" ht="15" customHeight="1"/>
    <row r="7657" ht="15" customHeight="1"/>
    <row r="7658" ht="15" customHeight="1"/>
    <row r="7659" ht="15" customHeight="1"/>
    <row r="7660" ht="15" customHeight="1"/>
    <row r="7661" ht="15" customHeight="1"/>
    <row r="7662" ht="15" customHeight="1"/>
    <row r="7663" ht="15" customHeight="1"/>
    <row r="7664" ht="15" customHeight="1"/>
    <row r="7665" ht="15" customHeight="1"/>
    <row r="7666" ht="15" customHeight="1"/>
    <row r="7667" ht="15" customHeight="1"/>
    <row r="7668" ht="15" customHeight="1"/>
    <row r="7669" ht="15" customHeight="1"/>
    <row r="7670" ht="15" customHeight="1"/>
    <row r="7671" ht="15" customHeight="1"/>
    <row r="7672" ht="15" customHeight="1"/>
    <row r="7673" ht="15" customHeight="1"/>
    <row r="7674" ht="15" customHeight="1"/>
    <row r="7675" ht="15" customHeight="1"/>
    <row r="7676" ht="15" customHeight="1"/>
    <row r="7677" ht="15" customHeight="1"/>
    <row r="7678" ht="15" customHeight="1"/>
    <row r="7679" ht="15" customHeight="1"/>
    <row r="7680" ht="15" customHeight="1"/>
    <row r="7681" ht="15" customHeight="1"/>
    <row r="7682" ht="15" customHeight="1"/>
    <row r="7683" ht="15" customHeight="1"/>
    <row r="7684" ht="15" customHeight="1"/>
    <row r="7685" ht="15" customHeight="1"/>
    <row r="7686" ht="15" customHeight="1"/>
    <row r="7687" ht="15" customHeight="1"/>
    <row r="7688" ht="15" customHeight="1"/>
    <row r="7689" ht="15" customHeight="1"/>
    <row r="7690" ht="15" customHeight="1"/>
    <row r="7691" ht="15" customHeight="1"/>
    <row r="7692" ht="15" customHeight="1"/>
    <row r="7693" ht="15" customHeight="1"/>
    <row r="7694" ht="15" customHeight="1"/>
    <row r="7695" ht="15" customHeight="1"/>
    <row r="7696" ht="15" customHeight="1"/>
    <row r="7697" ht="15" customHeight="1"/>
    <row r="7698" ht="15" customHeight="1"/>
    <row r="7699" ht="15" customHeight="1"/>
    <row r="7700" ht="15" customHeight="1"/>
    <row r="7701" ht="15" customHeight="1"/>
    <row r="7702" ht="15" customHeight="1"/>
    <row r="7703" ht="15" customHeight="1"/>
    <row r="7704" ht="15" customHeight="1"/>
    <row r="7705" ht="15" customHeight="1"/>
    <row r="7706" ht="15" customHeight="1"/>
    <row r="7707" ht="15" customHeight="1"/>
    <row r="7708" ht="15" customHeight="1"/>
    <row r="7709" ht="15" customHeight="1"/>
    <row r="7710" ht="15" customHeight="1"/>
    <row r="7711" ht="15" customHeight="1"/>
    <row r="7712" ht="15" customHeight="1"/>
    <row r="7713" ht="15" customHeight="1"/>
    <row r="7714" ht="15" customHeight="1"/>
    <row r="7715" ht="15" customHeight="1"/>
    <row r="7716" ht="15" customHeight="1"/>
    <row r="7717" ht="15" customHeight="1"/>
    <row r="7718" ht="15" customHeight="1"/>
    <row r="7719" ht="15" customHeight="1"/>
    <row r="7720" ht="15" customHeight="1"/>
    <row r="7721" ht="15" customHeight="1"/>
    <row r="7722" ht="15" customHeight="1"/>
    <row r="7723" ht="15" customHeight="1"/>
    <row r="7724" ht="15" customHeight="1"/>
    <row r="7725" ht="15" customHeight="1"/>
    <row r="7726" ht="15" customHeight="1"/>
    <row r="7727" ht="15" customHeight="1"/>
    <row r="7728" ht="15" customHeight="1"/>
    <row r="7729" ht="15" customHeight="1"/>
    <row r="7730" ht="15" customHeight="1"/>
    <row r="7731" ht="15" customHeight="1"/>
    <row r="7732" ht="15" customHeight="1"/>
    <row r="7733" ht="15" customHeight="1"/>
    <row r="7734" ht="15" customHeight="1"/>
    <row r="7735" ht="15" customHeight="1"/>
    <row r="7736" ht="15" customHeight="1"/>
    <row r="7737" ht="15" customHeight="1"/>
    <row r="7738" ht="15" customHeight="1"/>
    <row r="7739" ht="15" customHeight="1"/>
    <row r="7740" ht="15" customHeight="1"/>
    <row r="7741" ht="15" customHeight="1"/>
    <row r="7742" ht="15" customHeight="1"/>
    <row r="7743" ht="15" customHeight="1"/>
    <row r="7744" ht="15" customHeight="1"/>
    <row r="7745" ht="15" customHeight="1"/>
    <row r="7746" ht="15" customHeight="1"/>
    <row r="7747" ht="15" customHeight="1"/>
    <row r="7748" ht="15" customHeight="1"/>
    <row r="7749" ht="15" customHeight="1"/>
    <row r="7750" ht="15" customHeight="1"/>
    <row r="7751" ht="15" customHeight="1"/>
    <row r="7752" ht="15" customHeight="1"/>
    <row r="7753" ht="15" customHeight="1"/>
    <row r="7754" ht="15" customHeight="1"/>
    <row r="7755" ht="15" customHeight="1"/>
    <row r="7756" ht="15" customHeight="1"/>
    <row r="7757" ht="15" customHeight="1"/>
    <row r="7758" ht="15" customHeight="1"/>
    <row r="7759" ht="15" customHeight="1"/>
    <row r="7760" ht="15" customHeight="1"/>
    <row r="7761" ht="15" customHeight="1"/>
    <row r="7762" ht="15" customHeight="1"/>
    <row r="7763" ht="15" customHeight="1"/>
    <row r="7764" ht="15" customHeight="1"/>
    <row r="7765" ht="15" customHeight="1"/>
    <row r="7766" ht="15" customHeight="1"/>
    <row r="7767" ht="15" customHeight="1"/>
    <row r="7768" ht="15" customHeight="1"/>
    <row r="7769" ht="15" customHeight="1"/>
    <row r="7770" ht="15" customHeight="1"/>
    <row r="7771" ht="15" customHeight="1"/>
    <row r="7772" ht="15" customHeight="1"/>
    <row r="7773" ht="15" customHeight="1"/>
    <row r="7774" ht="15" customHeight="1"/>
    <row r="7775" ht="15" customHeight="1"/>
    <row r="7776" ht="15" customHeight="1"/>
    <row r="7777" ht="15" customHeight="1"/>
    <row r="7778" ht="15" customHeight="1"/>
    <row r="7779" ht="15" customHeight="1"/>
    <row r="7780" ht="15" customHeight="1"/>
    <row r="7781" ht="15" customHeight="1"/>
    <row r="7782" ht="15" customHeight="1"/>
    <row r="7783" ht="15" customHeight="1"/>
    <row r="7784" ht="15" customHeight="1"/>
    <row r="7785" ht="15" customHeight="1"/>
    <row r="7786" ht="15" customHeight="1"/>
    <row r="7787" ht="15" customHeight="1"/>
    <row r="7788" ht="15" customHeight="1"/>
    <row r="7789" ht="15" customHeight="1"/>
    <row r="7790" ht="15" customHeight="1"/>
    <row r="7791" ht="15" customHeight="1"/>
    <row r="7792" ht="15" customHeight="1"/>
    <row r="7793" ht="15" customHeight="1"/>
    <row r="7794" ht="15" customHeight="1"/>
    <row r="7795" ht="15" customHeight="1"/>
    <row r="7796" ht="15" customHeight="1"/>
    <row r="7797" ht="15" customHeight="1"/>
    <row r="7798" ht="15" customHeight="1"/>
    <row r="7799" ht="15" customHeight="1"/>
    <row r="7800" ht="15" customHeight="1"/>
    <row r="7801" ht="15" customHeight="1"/>
    <row r="7802" ht="15" customHeight="1"/>
    <row r="7803" ht="15" customHeight="1"/>
    <row r="7804" ht="15" customHeight="1"/>
    <row r="7805" ht="15" customHeight="1"/>
    <row r="7806" ht="15" customHeight="1"/>
    <row r="7807" ht="15" customHeight="1"/>
    <row r="7808" ht="15" customHeight="1"/>
    <row r="7809" ht="15" customHeight="1"/>
    <row r="7810" ht="15" customHeight="1"/>
    <row r="7811" ht="15" customHeight="1"/>
    <row r="7812" ht="15" customHeight="1"/>
    <row r="7813" ht="15" customHeight="1"/>
    <row r="7814" ht="15" customHeight="1"/>
    <row r="7815" ht="15" customHeight="1"/>
    <row r="7816" ht="15" customHeight="1"/>
    <row r="7817" ht="15" customHeight="1"/>
    <row r="7818" ht="15" customHeight="1"/>
    <row r="7819" ht="15" customHeight="1"/>
    <row r="7820" ht="15" customHeight="1"/>
    <row r="7821" ht="15" customHeight="1"/>
    <row r="7822" ht="15" customHeight="1"/>
    <row r="7823" ht="15" customHeight="1"/>
    <row r="7824" ht="15" customHeight="1"/>
    <row r="7825" ht="15" customHeight="1"/>
    <row r="7826" ht="15" customHeight="1"/>
    <row r="7827" ht="15" customHeight="1"/>
    <row r="7828" ht="15" customHeight="1"/>
    <row r="7829" ht="15" customHeight="1"/>
    <row r="7830" ht="15" customHeight="1"/>
    <row r="7831" ht="15" customHeight="1"/>
    <row r="7832" ht="15" customHeight="1"/>
    <row r="7833" ht="15" customHeight="1"/>
    <row r="7834" ht="15" customHeight="1"/>
    <row r="7835" ht="15" customHeight="1"/>
    <row r="7836" ht="15" customHeight="1"/>
    <row r="7837" ht="15" customHeight="1"/>
    <row r="7838" ht="15" customHeight="1"/>
    <row r="7839" ht="15" customHeight="1"/>
    <row r="7840" ht="15" customHeight="1"/>
    <row r="7841" ht="15" customHeight="1"/>
    <row r="7842" ht="15" customHeight="1"/>
    <row r="7843" ht="15" customHeight="1"/>
    <row r="7844" ht="15" customHeight="1"/>
    <row r="7845" ht="15" customHeight="1"/>
    <row r="7846" ht="15" customHeight="1"/>
    <row r="7847" ht="15" customHeight="1"/>
    <row r="7848" ht="15" customHeight="1"/>
    <row r="7849" ht="15" customHeight="1"/>
    <row r="7850" ht="15" customHeight="1"/>
    <row r="7851" ht="15" customHeight="1"/>
    <row r="7852" ht="15" customHeight="1"/>
    <row r="7853" ht="15" customHeight="1"/>
    <row r="7854" ht="15" customHeight="1"/>
    <row r="7855" ht="15" customHeight="1"/>
    <row r="7856" ht="15" customHeight="1"/>
    <row r="7857" ht="15" customHeight="1"/>
    <row r="7858" ht="15" customHeight="1"/>
    <row r="7859" ht="15" customHeight="1"/>
    <row r="7860" ht="15" customHeight="1"/>
    <row r="7861" ht="15" customHeight="1"/>
    <row r="7862" ht="15" customHeight="1"/>
    <row r="7863" ht="15" customHeight="1"/>
    <row r="7864" ht="15" customHeight="1"/>
    <row r="7865" ht="15" customHeight="1"/>
    <row r="7866" ht="15" customHeight="1"/>
    <row r="7867" ht="15" customHeight="1"/>
    <row r="7868" ht="15" customHeight="1"/>
    <row r="7869" ht="15" customHeight="1"/>
    <row r="7870" ht="15" customHeight="1"/>
    <row r="7871" ht="15" customHeight="1"/>
    <row r="7872" ht="15" customHeight="1"/>
    <row r="7873" ht="15" customHeight="1"/>
    <row r="7874" ht="15" customHeight="1"/>
    <row r="7875" ht="15" customHeight="1"/>
    <row r="7876" ht="15" customHeight="1"/>
    <row r="7877" ht="15" customHeight="1"/>
    <row r="7878" ht="15" customHeight="1"/>
    <row r="7879" ht="15" customHeight="1"/>
    <row r="7880" ht="15" customHeight="1"/>
    <row r="7881" ht="15" customHeight="1"/>
    <row r="7882" ht="15" customHeight="1"/>
    <row r="7883" ht="15" customHeight="1"/>
    <row r="7884" ht="15" customHeight="1"/>
    <row r="7885" ht="15" customHeight="1"/>
    <row r="7886" ht="15" customHeight="1"/>
    <row r="7887" ht="15" customHeight="1"/>
    <row r="7888" ht="15" customHeight="1"/>
    <row r="7889" ht="15" customHeight="1"/>
    <row r="7890" ht="15" customHeight="1"/>
    <row r="7891" ht="15" customHeight="1"/>
    <row r="7892" ht="15" customHeight="1"/>
    <row r="7893" ht="15" customHeight="1"/>
    <row r="7894" ht="15" customHeight="1"/>
    <row r="7895" ht="15" customHeight="1"/>
    <row r="7896" ht="15" customHeight="1"/>
    <row r="7897" ht="15" customHeight="1"/>
    <row r="7898" ht="15" customHeight="1"/>
    <row r="7899" ht="15" customHeight="1"/>
    <row r="7900" ht="15" customHeight="1"/>
    <row r="7901" ht="15" customHeight="1"/>
    <row r="7902" ht="15" customHeight="1"/>
    <row r="7903" ht="15" customHeight="1"/>
    <row r="7904" ht="15" customHeight="1"/>
    <row r="7905" ht="15" customHeight="1"/>
    <row r="7906" ht="15" customHeight="1"/>
    <row r="7907" ht="15" customHeight="1"/>
    <row r="7908" ht="15" customHeight="1"/>
    <row r="7909" ht="15" customHeight="1"/>
    <row r="7910" ht="15" customHeight="1"/>
    <row r="7911" ht="15" customHeight="1"/>
    <row r="7912" ht="15" customHeight="1"/>
    <row r="7913" ht="15" customHeight="1"/>
    <row r="7914" ht="15" customHeight="1"/>
    <row r="7915" ht="15" customHeight="1"/>
    <row r="7916" ht="15" customHeight="1"/>
    <row r="7917" ht="15" customHeight="1"/>
    <row r="7918" ht="15" customHeight="1"/>
    <row r="7919" ht="15" customHeight="1"/>
    <row r="7920" ht="15" customHeight="1"/>
    <row r="7921" ht="15" customHeight="1"/>
    <row r="7922" ht="15" customHeight="1"/>
    <row r="7923" ht="15" customHeight="1"/>
    <row r="7924" ht="15" customHeight="1"/>
    <row r="7925" ht="15" customHeight="1"/>
    <row r="7926" ht="15" customHeight="1"/>
    <row r="7927" ht="15" customHeight="1"/>
    <row r="7928" ht="15" customHeight="1"/>
    <row r="7929" ht="15" customHeight="1"/>
    <row r="7930" ht="15" customHeight="1"/>
    <row r="7931" ht="15" customHeight="1"/>
    <row r="7932" ht="15" customHeight="1"/>
    <row r="7933" ht="15" customHeight="1"/>
    <row r="7934" ht="15" customHeight="1"/>
    <row r="7935" ht="15" customHeight="1"/>
    <row r="7936" ht="15" customHeight="1"/>
    <row r="7937" ht="15" customHeight="1"/>
    <row r="7938" ht="15" customHeight="1"/>
    <row r="7939" ht="15" customHeight="1"/>
    <row r="7940" ht="15" customHeight="1"/>
    <row r="7941" ht="15" customHeight="1"/>
    <row r="7942" ht="15" customHeight="1"/>
    <row r="7943" ht="15" customHeight="1"/>
    <row r="7944" ht="15" customHeight="1"/>
    <row r="7945" ht="15" customHeight="1"/>
    <row r="7946" ht="15" customHeight="1"/>
    <row r="7947" ht="15" customHeight="1"/>
    <row r="7948" ht="15" customHeight="1"/>
    <row r="7949" ht="15" customHeight="1"/>
    <row r="7950" ht="15" customHeight="1"/>
    <row r="7951" ht="15" customHeight="1"/>
    <row r="7952" ht="15" customHeight="1"/>
    <row r="7953" ht="15" customHeight="1"/>
    <row r="7954" ht="15" customHeight="1"/>
    <row r="7955" ht="15" customHeight="1"/>
    <row r="7956" ht="15" customHeight="1"/>
    <row r="7957" ht="15" customHeight="1"/>
    <row r="7958" ht="15" customHeight="1"/>
    <row r="7959" ht="15" customHeight="1"/>
    <row r="7960" ht="15" customHeight="1"/>
    <row r="7961" ht="15" customHeight="1"/>
    <row r="7962" ht="15" customHeight="1"/>
    <row r="7963" ht="15" customHeight="1"/>
    <row r="7964" ht="15" customHeight="1"/>
    <row r="7965" ht="15" customHeight="1"/>
    <row r="7966" ht="15" customHeight="1"/>
    <row r="7967" ht="15" customHeight="1"/>
    <row r="7968" ht="15" customHeight="1"/>
    <row r="7969" ht="15" customHeight="1"/>
    <row r="7970" ht="15" customHeight="1"/>
    <row r="7971" ht="15" customHeight="1"/>
    <row r="7972" ht="15" customHeight="1"/>
    <row r="7973" ht="15" customHeight="1"/>
    <row r="7974" ht="15" customHeight="1"/>
    <row r="7975" ht="15" customHeight="1"/>
    <row r="7976" ht="15" customHeight="1"/>
    <row r="7977" ht="15" customHeight="1"/>
    <row r="7978" ht="15" customHeight="1"/>
    <row r="7979" ht="15" customHeight="1"/>
    <row r="7980" ht="15" customHeight="1"/>
    <row r="7981" ht="15" customHeight="1"/>
    <row r="7982" ht="15" customHeight="1"/>
    <row r="7983" ht="15" customHeight="1"/>
    <row r="7984" ht="15" customHeight="1"/>
    <row r="7985" ht="15" customHeight="1"/>
    <row r="7986" ht="15" customHeight="1"/>
    <row r="7987" ht="15" customHeight="1"/>
    <row r="7988" ht="15" customHeight="1"/>
    <row r="7989" ht="15" customHeight="1"/>
    <row r="7990" ht="15" customHeight="1"/>
    <row r="7991" ht="15" customHeight="1"/>
    <row r="7992" ht="15" customHeight="1"/>
    <row r="7993" ht="15" customHeight="1"/>
    <row r="7994" ht="15" customHeight="1"/>
    <row r="7995" ht="15" customHeight="1"/>
    <row r="7996" ht="15" customHeight="1"/>
    <row r="7997" ht="15" customHeight="1"/>
    <row r="7998" ht="15" customHeight="1"/>
    <row r="7999" ht="15" customHeight="1"/>
    <row r="8000" ht="15" customHeight="1"/>
    <row r="8001" ht="15" customHeight="1"/>
    <row r="8002" ht="15" customHeight="1"/>
    <row r="8003" ht="15" customHeight="1"/>
    <row r="8004" ht="15" customHeight="1"/>
    <row r="8005" ht="15" customHeight="1"/>
    <row r="8006" ht="15" customHeight="1"/>
    <row r="8007" ht="15" customHeight="1"/>
    <row r="8008" ht="15" customHeight="1"/>
    <row r="8009" ht="15" customHeight="1"/>
    <row r="8010" ht="15" customHeight="1"/>
    <row r="8011" ht="15" customHeight="1"/>
    <row r="8012" ht="15" customHeight="1"/>
    <row r="8013" ht="15" customHeight="1"/>
    <row r="8014" ht="15" customHeight="1"/>
    <row r="8015" ht="15" customHeight="1"/>
    <row r="8016" ht="15" customHeight="1"/>
    <row r="8017" ht="15" customHeight="1"/>
    <row r="8018" ht="15" customHeight="1"/>
    <row r="8019" ht="15" customHeight="1"/>
    <row r="8020" ht="15" customHeight="1"/>
    <row r="8021" ht="15" customHeight="1"/>
    <row r="8022" ht="15" customHeight="1"/>
    <row r="8023" ht="15" customHeight="1"/>
    <row r="8024" ht="15" customHeight="1"/>
    <row r="8025" ht="15" customHeight="1"/>
    <row r="8026" ht="15" customHeight="1"/>
    <row r="8027" ht="15" customHeight="1"/>
    <row r="8028" ht="15" customHeight="1"/>
    <row r="8029" ht="15" customHeight="1"/>
    <row r="8030" ht="15" customHeight="1"/>
    <row r="8031" ht="15" customHeight="1"/>
    <row r="8032" ht="15" customHeight="1"/>
    <row r="8033" ht="15" customHeight="1"/>
    <row r="8034" ht="15" customHeight="1"/>
    <row r="8035" ht="15" customHeight="1"/>
    <row r="8036" ht="15" customHeight="1"/>
    <row r="8037" ht="15" customHeight="1"/>
    <row r="8038" ht="15" customHeight="1"/>
    <row r="8039" ht="15" customHeight="1"/>
    <row r="8040" ht="15" customHeight="1"/>
    <row r="8041" ht="15" customHeight="1"/>
    <row r="8042" ht="15" customHeight="1"/>
    <row r="8043" ht="15" customHeight="1"/>
    <row r="8044" ht="15" customHeight="1"/>
    <row r="8045" ht="15" customHeight="1"/>
    <row r="8046" ht="15" customHeight="1"/>
    <row r="8047" ht="15" customHeight="1"/>
    <row r="8048" ht="15" customHeight="1"/>
    <row r="8049" ht="15" customHeight="1"/>
    <row r="8050" ht="15" customHeight="1"/>
    <row r="8051" ht="15" customHeight="1"/>
    <row r="8052" ht="15" customHeight="1"/>
    <row r="8053" ht="15" customHeight="1"/>
    <row r="8054" ht="15" customHeight="1"/>
    <row r="8055" ht="15" customHeight="1"/>
    <row r="8056" ht="15" customHeight="1"/>
    <row r="8057" ht="15" customHeight="1"/>
    <row r="8058" ht="15" customHeight="1"/>
    <row r="8059" ht="15" customHeight="1"/>
    <row r="8060" ht="15" customHeight="1"/>
    <row r="8061" ht="15" customHeight="1"/>
    <row r="8062" ht="15" customHeight="1"/>
    <row r="8063" ht="15" customHeight="1"/>
    <row r="8064" ht="15" customHeight="1"/>
    <row r="8065" ht="15" customHeight="1"/>
    <row r="8066" ht="15" customHeight="1"/>
    <row r="8067" ht="15" customHeight="1"/>
    <row r="8068" ht="15" customHeight="1"/>
    <row r="8069" ht="15" customHeight="1"/>
    <row r="8070" ht="15" customHeight="1"/>
    <row r="8071" ht="15" customHeight="1"/>
    <row r="8072" ht="15" customHeight="1"/>
    <row r="8073" ht="15" customHeight="1"/>
    <row r="8074" ht="15" customHeight="1"/>
    <row r="8075" ht="15" customHeight="1"/>
    <row r="8076" ht="15" customHeight="1"/>
    <row r="8077" ht="15" customHeight="1"/>
    <row r="8078" ht="15" customHeight="1"/>
    <row r="8079" ht="15" customHeight="1"/>
    <row r="8080" ht="15" customHeight="1"/>
    <row r="8081" ht="15" customHeight="1"/>
    <row r="8082" ht="15" customHeight="1"/>
    <row r="8083" ht="15" customHeight="1"/>
    <row r="8084" ht="15" customHeight="1"/>
    <row r="8085" ht="15" customHeight="1"/>
    <row r="8086" ht="15" customHeight="1"/>
    <row r="8087" ht="15" customHeight="1"/>
    <row r="8088" ht="15" customHeight="1"/>
    <row r="8089" ht="15" customHeight="1"/>
    <row r="8090" ht="15" customHeight="1"/>
    <row r="8091" ht="15" customHeight="1"/>
    <row r="8092" ht="15" customHeight="1"/>
    <row r="8093" ht="15" customHeight="1"/>
    <row r="8094" ht="15" customHeight="1"/>
    <row r="8095" ht="15" customHeight="1"/>
    <row r="8096" ht="15" customHeight="1"/>
    <row r="8097" ht="15" customHeight="1"/>
    <row r="8098" ht="15" customHeight="1"/>
    <row r="8099" ht="15" customHeight="1"/>
    <row r="8100" ht="15" customHeight="1"/>
    <row r="8101" ht="15" customHeight="1"/>
    <row r="8102" ht="15" customHeight="1"/>
    <row r="8103" ht="15" customHeight="1"/>
    <row r="8104" ht="15" customHeight="1"/>
    <row r="8105" ht="15" customHeight="1"/>
    <row r="8106" ht="15" customHeight="1"/>
    <row r="8107" ht="15" customHeight="1"/>
    <row r="8108" ht="15" customHeight="1"/>
    <row r="8109" ht="15" customHeight="1"/>
    <row r="8110" ht="15" customHeight="1"/>
    <row r="8111" ht="15" customHeight="1"/>
    <row r="8112" ht="15" customHeight="1"/>
    <row r="8113" ht="15" customHeight="1"/>
    <row r="8114" ht="15" customHeight="1"/>
    <row r="8115" ht="15" customHeight="1"/>
    <row r="8116" ht="15" customHeight="1"/>
    <row r="8117" ht="15" customHeight="1"/>
    <row r="8118" ht="15" customHeight="1"/>
    <row r="8119" ht="15" customHeight="1"/>
    <row r="8120" ht="15" customHeight="1"/>
    <row r="8121" ht="15" customHeight="1"/>
    <row r="8122" ht="15" customHeight="1"/>
    <row r="8123" ht="15" customHeight="1"/>
    <row r="8124" ht="15" customHeight="1"/>
    <row r="8125" ht="15" customHeight="1"/>
    <row r="8126" ht="15" customHeight="1"/>
    <row r="8127" ht="15" customHeight="1"/>
    <row r="8128" ht="15" customHeight="1"/>
    <row r="8129" ht="15" customHeight="1"/>
    <row r="8130" ht="15" customHeight="1"/>
    <row r="8131" ht="15" customHeight="1"/>
    <row r="8132" ht="15" customHeight="1"/>
    <row r="8133" ht="15" customHeight="1"/>
    <row r="8134" ht="15" customHeight="1"/>
    <row r="8135" ht="15" customHeight="1"/>
    <row r="8136" ht="15" customHeight="1"/>
    <row r="8137" ht="15" customHeight="1"/>
    <row r="8138" ht="15" customHeight="1"/>
    <row r="8139" ht="15" customHeight="1"/>
    <row r="8140" ht="15" customHeight="1"/>
    <row r="8141" ht="15" customHeight="1"/>
    <row r="8142" ht="15" customHeight="1"/>
    <row r="8143" ht="15" customHeight="1"/>
    <row r="8144" ht="15" customHeight="1"/>
    <row r="8145" ht="15" customHeight="1"/>
    <row r="8146" ht="15" customHeight="1"/>
    <row r="8147" ht="15" customHeight="1"/>
    <row r="8148" ht="15" customHeight="1"/>
    <row r="8149" ht="15" customHeight="1"/>
    <row r="8150" ht="15" customHeight="1"/>
    <row r="8151" ht="15" customHeight="1"/>
    <row r="8152" ht="15" customHeight="1"/>
    <row r="8153" ht="15" customHeight="1"/>
    <row r="8154" ht="15" customHeight="1"/>
    <row r="8155" ht="15" customHeight="1"/>
    <row r="8156" ht="15" customHeight="1"/>
    <row r="8157" ht="15" customHeight="1"/>
    <row r="8158" ht="15" customHeight="1"/>
    <row r="8159" ht="15" customHeight="1"/>
    <row r="8160" ht="15" customHeight="1"/>
    <row r="8161" ht="15" customHeight="1"/>
    <row r="8162" ht="15" customHeight="1"/>
    <row r="8163" ht="15" customHeight="1"/>
    <row r="8164" ht="15" customHeight="1"/>
    <row r="8165" ht="15" customHeight="1"/>
    <row r="8166" ht="15" customHeight="1"/>
    <row r="8167" ht="15" customHeight="1"/>
    <row r="8168" ht="15" customHeight="1"/>
    <row r="8169" ht="15" customHeight="1"/>
    <row r="8170" ht="15" customHeight="1"/>
    <row r="8171" ht="15" customHeight="1"/>
    <row r="8172" ht="15" customHeight="1"/>
    <row r="8173" ht="15" customHeight="1"/>
    <row r="8174" ht="15" customHeight="1"/>
    <row r="8175" ht="15" customHeight="1"/>
    <row r="8176" ht="15" customHeight="1"/>
    <row r="8177" ht="15" customHeight="1"/>
    <row r="8178" ht="15" customHeight="1"/>
    <row r="8179" ht="15" customHeight="1"/>
    <row r="8180" ht="15" customHeight="1"/>
    <row r="8181" ht="15" customHeight="1"/>
    <row r="8182" ht="15" customHeight="1"/>
    <row r="8183" ht="15" customHeight="1"/>
    <row r="8184" ht="15" customHeight="1"/>
    <row r="8185" ht="15" customHeight="1"/>
    <row r="8186" ht="15" customHeight="1"/>
    <row r="8187" ht="15" customHeight="1"/>
    <row r="8188" ht="15" customHeight="1"/>
    <row r="8189" ht="15" customHeight="1"/>
    <row r="8190" ht="15" customHeight="1"/>
    <row r="8191" ht="15" customHeight="1"/>
    <row r="8192" ht="15" customHeight="1"/>
    <row r="8193" ht="15" customHeight="1"/>
    <row r="8194" ht="15" customHeight="1"/>
    <row r="8195" ht="15" customHeight="1"/>
    <row r="8196" ht="15" customHeight="1"/>
    <row r="8197" ht="15" customHeight="1"/>
    <row r="8198" ht="15" customHeight="1"/>
    <row r="8199" ht="15" customHeight="1"/>
    <row r="8200" ht="15" customHeight="1"/>
    <row r="8201" ht="15" customHeight="1"/>
    <row r="8202" ht="15" customHeight="1"/>
    <row r="8203" ht="15" customHeight="1"/>
    <row r="8204" ht="15" customHeight="1"/>
    <row r="8205" ht="15" customHeight="1"/>
    <row r="8206" ht="15" customHeight="1"/>
    <row r="8207" ht="15" customHeight="1"/>
    <row r="8208" ht="15" customHeight="1"/>
    <row r="8209" ht="15" customHeight="1"/>
    <row r="8210" ht="15" customHeight="1"/>
    <row r="8211" ht="15" customHeight="1"/>
    <row r="8212" ht="15" customHeight="1"/>
    <row r="8213" ht="15" customHeight="1"/>
    <row r="8214" ht="15" customHeight="1"/>
    <row r="8215" ht="15" customHeight="1"/>
    <row r="8216" ht="15" customHeight="1"/>
    <row r="8217" ht="15" customHeight="1"/>
    <row r="8218" ht="15" customHeight="1"/>
    <row r="8219" ht="15" customHeight="1"/>
    <row r="8220" ht="15" customHeight="1"/>
    <row r="8221" ht="15" customHeight="1"/>
    <row r="8222" ht="15" customHeight="1"/>
    <row r="8223" ht="15" customHeight="1"/>
    <row r="8224" ht="15" customHeight="1"/>
    <row r="8225" ht="15" customHeight="1"/>
    <row r="8226" ht="15" customHeight="1"/>
    <row r="8227" ht="15" customHeight="1"/>
    <row r="8228" ht="15" customHeight="1"/>
    <row r="8229" ht="15" customHeight="1"/>
    <row r="8230" ht="15" customHeight="1"/>
    <row r="8231" ht="15" customHeight="1"/>
    <row r="8232" ht="15" customHeight="1"/>
    <row r="8233" ht="15" customHeight="1"/>
    <row r="8234" ht="15" customHeight="1"/>
    <row r="8235" ht="15" customHeight="1"/>
    <row r="8236" ht="15" customHeight="1"/>
    <row r="8237" ht="15" customHeight="1"/>
    <row r="8238" ht="15" customHeight="1"/>
    <row r="8239" ht="15" customHeight="1"/>
    <row r="8240" ht="15" customHeight="1"/>
    <row r="8241" ht="15" customHeight="1"/>
    <row r="8242" ht="15" customHeight="1"/>
    <row r="8243" ht="15" customHeight="1"/>
    <row r="8244" ht="15" customHeight="1"/>
    <row r="8245" ht="15" customHeight="1"/>
    <row r="8246" ht="15" customHeight="1"/>
    <row r="8247" ht="15" customHeight="1"/>
    <row r="8248" ht="15" customHeight="1"/>
    <row r="8249" ht="15" customHeight="1"/>
    <row r="8250" ht="15" customHeight="1"/>
    <row r="8251" ht="15" customHeight="1"/>
    <row r="8252" ht="15" customHeight="1"/>
    <row r="8253" ht="15" customHeight="1"/>
    <row r="8254" ht="15" customHeight="1"/>
    <row r="8255" ht="15" customHeight="1"/>
    <row r="8256" ht="15" customHeight="1"/>
    <row r="8257" ht="15" customHeight="1"/>
    <row r="8258" ht="15" customHeight="1"/>
    <row r="8259" ht="15" customHeight="1"/>
    <row r="8260" ht="15" customHeight="1"/>
    <row r="8261" ht="15" customHeight="1"/>
    <row r="8262" ht="15" customHeight="1"/>
    <row r="8263" ht="15" customHeight="1"/>
    <row r="8264" ht="15" customHeight="1"/>
    <row r="8265" ht="15" customHeight="1"/>
    <row r="8266" ht="15" customHeight="1"/>
    <row r="8267" ht="15" customHeight="1"/>
    <row r="8268" ht="15" customHeight="1"/>
    <row r="8269" ht="15" customHeight="1"/>
    <row r="8270" ht="15" customHeight="1"/>
    <row r="8271" ht="15" customHeight="1"/>
    <row r="8272" ht="15" customHeight="1"/>
    <row r="8273" ht="15" customHeight="1"/>
    <row r="8274" ht="15" customHeight="1"/>
    <row r="8275" ht="15" customHeight="1"/>
    <row r="8276" ht="15" customHeight="1"/>
    <row r="8277" ht="15" customHeight="1"/>
    <row r="8278" ht="15" customHeight="1"/>
    <row r="8279" ht="15" customHeight="1"/>
    <row r="8280" ht="15" customHeight="1"/>
    <row r="8281" ht="15" customHeight="1"/>
    <row r="8282" ht="15" customHeight="1"/>
    <row r="8283" ht="15" customHeight="1"/>
    <row r="8284" ht="15" customHeight="1"/>
    <row r="8285" ht="15" customHeight="1"/>
    <row r="8286" ht="15" customHeight="1"/>
    <row r="8287" ht="15" customHeight="1"/>
    <row r="8288" ht="15" customHeight="1"/>
    <row r="8289" ht="15" customHeight="1"/>
    <row r="8290" ht="15" customHeight="1"/>
    <row r="8291" ht="15" customHeight="1"/>
    <row r="8292" ht="15" customHeight="1"/>
    <row r="8293" ht="15" customHeight="1"/>
    <row r="8294" ht="15" customHeight="1"/>
    <row r="8295" ht="15" customHeight="1"/>
    <row r="8296" ht="15" customHeight="1"/>
    <row r="8297" ht="15" customHeight="1"/>
    <row r="8298" ht="15" customHeight="1"/>
    <row r="8299" ht="15" customHeight="1"/>
    <row r="8300" ht="15" customHeight="1"/>
    <row r="8301" ht="15" customHeight="1"/>
    <row r="8302" ht="15" customHeight="1"/>
    <row r="8303" ht="15" customHeight="1"/>
    <row r="8304" ht="15" customHeight="1"/>
    <row r="8305" ht="15" customHeight="1"/>
    <row r="8306" ht="15" customHeight="1"/>
    <row r="8307" ht="15" customHeight="1"/>
    <row r="8308" ht="15" customHeight="1"/>
    <row r="8309" ht="15" customHeight="1"/>
    <row r="8310" ht="15" customHeight="1"/>
    <row r="8311" ht="15" customHeight="1"/>
    <row r="8312" ht="15" customHeight="1"/>
    <row r="8313" ht="15" customHeight="1"/>
    <row r="8314" ht="15" customHeight="1"/>
    <row r="8315" ht="15" customHeight="1"/>
    <row r="8316" ht="15" customHeight="1"/>
    <row r="8317" ht="15" customHeight="1"/>
    <row r="8318" ht="15" customHeight="1"/>
    <row r="8319" ht="15" customHeight="1"/>
    <row r="8320" ht="15" customHeight="1"/>
    <row r="8321" ht="15" customHeight="1"/>
    <row r="8322" ht="15" customHeight="1"/>
    <row r="8323" ht="15" customHeight="1"/>
    <row r="8324" ht="15" customHeight="1"/>
    <row r="8325" ht="15" customHeight="1"/>
    <row r="8326" ht="15" customHeight="1"/>
    <row r="8327" ht="15" customHeight="1"/>
    <row r="8328" ht="15" customHeight="1"/>
    <row r="8329" ht="15" customHeight="1"/>
    <row r="8330" ht="15" customHeight="1"/>
    <row r="8331" ht="15" customHeight="1"/>
    <row r="8332" ht="15" customHeight="1"/>
    <row r="8333" ht="15" customHeight="1"/>
    <row r="8334" ht="15" customHeight="1"/>
    <row r="8335" ht="15" customHeight="1"/>
    <row r="8336" ht="15" customHeight="1"/>
    <row r="8337" ht="15" customHeight="1"/>
    <row r="8338" ht="15" customHeight="1"/>
    <row r="8339" ht="15" customHeight="1"/>
    <row r="8340" ht="15" customHeight="1"/>
    <row r="8341" ht="15" customHeight="1"/>
    <row r="8342" ht="15" customHeight="1"/>
    <row r="8343" ht="15" customHeight="1"/>
    <row r="8344" ht="15" customHeight="1"/>
    <row r="8345" ht="15" customHeight="1"/>
    <row r="8346" ht="15" customHeight="1"/>
    <row r="8347" ht="15" customHeight="1"/>
    <row r="8348" ht="15" customHeight="1"/>
    <row r="8349" ht="15" customHeight="1"/>
    <row r="8350" ht="15" customHeight="1"/>
    <row r="8351" ht="15" customHeight="1"/>
    <row r="8352" ht="15" customHeight="1"/>
    <row r="8353" ht="15" customHeight="1"/>
    <row r="8354" ht="15" customHeight="1"/>
    <row r="8355" ht="15" customHeight="1"/>
    <row r="8356" ht="15" customHeight="1"/>
    <row r="8357" ht="15" customHeight="1"/>
    <row r="8358" ht="15" customHeight="1"/>
    <row r="8359" ht="15" customHeight="1"/>
    <row r="8360" ht="15" customHeight="1"/>
    <row r="8361" ht="15" customHeight="1"/>
    <row r="8362" ht="15" customHeight="1"/>
    <row r="8363" ht="15" customHeight="1"/>
    <row r="8364" ht="15" customHeight="1"/>
    <row r="8365" ht="15" customHeight="1"/>
    <row r="8366" ht="15" customHeight="1"/>
    <row r="8367" ht="15" customHeight="1"/>
    <row r="8368" ht="15" customHeight="1"/>
    <row r="8369" ht="15" customHeight="1"/>
    <row r="8370" ht="15" customHeight="1"/>
    <row r="8371" ht="15" customHeight="1"/>
    <row r="8372" ht="15" customHeight="1"/>
    <row r="8373" ht="15" customHeight="1"/>
    <row r="8374" ht="15" customHeight="1"/>
    <row r="8375" ht="15" customHeight="1"/>
    <row r="8376" ht="15" customHeight="1"/>
    <row r="8377" ht="15" customHeight="1"/>
    <row r="8378" ht="15" customHeight="1"/>
    <row r="8379" ht="15" customHeight="1"/>
    <row r="8380" ht="15" customHeight="1"/>
    <row r="8381" ht="15" customHeight="1"/>
    <row r="8382" ht="15" customHeight="1"/>
    <row r="8383" ht="15" customHeight="1"/>
    <row r="8384" ht="15" customHeight="1"/>
    <row r="8385" ht="15" customHeight="1"/>
    <row r="8386" ht="15" customHeight="1"/>
    <row r="8387" ht="15" customHeight="1"/>
    <row r="8388" ht="15" customHeight="1"/>
    <row r="8389" ht="15" customHeight="1"/>
    <row r="8390" ht="15" customHeight="1"/>
    <row r="8391" ht="15" customHeight="1"/>
    <row r="8392" ht="15" customHeight="1"/>
    <row r="8393" ht="15" customHeight="1"/>
    <row r="8394" ht="15" customHeight="1"/>
    <row r="8395" ht="15" customHeight="1"/>
    <row r="8396" ht="15" customHeight="1"/>
    <row r="8397" ht="15" customHeight="1"/>
    <row r="8398" ht="15" customHeight="1"/>
    <row r="8399" ht="15" customHeight="1"/>
    <row r="8400" ht="15" customHeight="1"/>
    <row r="8401" ht="15" customHeight="1"/>
    <row r="8402" ht="15" customHeight="1"/>
    <row r="8403" ht="15" customHeight="1"/>
    <row r="8404" ht="15" customHeight="1"/>
    <row r="8405" ht="15" customHeight="1"/>
    <row r="8406" ht="15" customHeight="1"/>
    <row r="8407" ht="15" customHeight="1"/>
    <row r="8408" ht="15" customHeight="1"/>
    <row r="8409" ht="15" customHeight="1"/>
    <row r="8410" ht="15" customHeight="1"/>
    <row r="8411" ht="15" customHeight="1"/>
    <row r="8412" ht="15" customHeight="1"/>
    <row r="8413" ht="15" customHeight="1"/>
    <row r="8414" ht="15" customHeight="1"/>
    <row r="8415" ht="15" customHeight="1"/>
    <row r="8416" ht="15" customHeight="1"/>
    <row r="8417" ht="15" customHeight="1"/>
    <row r="8418" ht="15" customHeight="1"/>
    <row r="8419" ht="15" customHeight="1"/>
    <row r="8420" ht="15" customHeight="1"/>
    <row r="8421" ht="15" customHeight="1"/>
    <row r="8422" ht="15" customHeight="1"/>
    <row r="8423" ht="15" customHeight="1"/>
    <row r="8424" ht="15" customHeight="1"/>
    <row r="8425" ht="15" customHeight="1"/>
    <row r="8426" ht="15" customHeight="1"/>
    <row r="8427" ht="15" customHeight="1"/>
    <row r="8428" ht="15" customHeight="1"/>
    <row r="8429" ht="15" customHeight="1"/>
    <row r="8430" ht="15" customHeight="1"/>
    <row r="8431" ht="15" customHeight="1"/>
    <row r="8432" ht="15" customHeight="1"/>
    <row r="8433" ht="15" customHeight="1"/>
    <row r="8434" ht="15" customHeight="1"/>
    <row r="8435" ht="15" customHeight="1"/>
    <row r="8436" ht="15" customHeight="1"/>
    <row r="8437" ht="15" customHeight="1"/>
    <row r="8438" ht="15" customHeight="1"/>
    <row r="8439" ht="15" customHeight="1"/>
    <row r="8440" ht="15" customHeight="1"/>
    <row r="8441" ht="15" customHeight="1"/>
    <row r="8442" ht="15" customHeight="1"/>
    <row r="8443" ht="15" customHeight="1"/>
    <row r="8444" ht="15" customHeight="1"/>
    <row r="8445" ht="15" customHeight="1"/>
    <row r="8446" ht="15" customHeight="1"/>
    <row r="8447" ht="15" customHeight="1"/>
    <row r="8448" ht="15" customHeight="1"/>
    <row r="8449" ht="15" customHeight="1"/>
    <row r="8450" ht="15" customHeight="1"/>
    <row r="8451" ht="15" customHeight="1"/>
    <row r="8452" ht="15" customHeight="1"/>
    <row r="8453" ht="15" customHeight="1"/>
    <row r="8454" ht="15" customHeight="1"/>
    <row r="8455" ht="15" customHeight="1"/>
    <row r="8456" ht="15" customHeight="1"/>
    <row r="8457" ht="15" customHeight="1"/>
    <row r="8458" ht="15" customHeight="1"/>
    <row r="8459" ht="15" customHeight="1"/>
    <row r="8460" ht="15" customHeight="1"/>
    <row r="8461" ht="15" customHeight="1"/>
    <row r="8462" ht="15" customHeight="1"/>
    <row r="8463" ht="15" customHeight="1"/>
    <row r="8464" ht="15" customHeight="1"/>
    <row r="8465" ht="15" customHeight="1"/>
    <row r="8466" ht="15" customHeight="1"/>
    <row r="8467" ht="15" customHeight="1"/>
    <row r="8468" ht="15" customHeight="1"/>
    <row r="8469" ht="15" customHeight="1"/>
    <row r="8470" ht="15" customHeight="1"/>
    <row r="8471" ht="15" customHeight="1"/>
    <row r="8472" ht="15" customHeight="1"/>
    <row r="8473" ht="15" customHeight="1"/>
    <row r="8474" ht="15" customHeight="1"/>
    <row r="8475" ht="15" customHeight="1"/>
    <row r="8476" ht="15" customHeight="1"/>
    <row r="8477" ht="15" customHeight="1"/>
    <row r="8478" ht="15" customHeight="1"/>
    <row r="8479" ht="15" customHeight="1"/>
    <row r="8480" ht="15" customHeight="1"/>
    <row r="8481" ht="15" customHeight="1"/>
    <row r="8482" ht="15" customHeight="1"/>
    <row r="8483" ht="15" customHeight="1"/>
    <row r="8484" ht="15" customHeight="1"/>
    <row r="8485" ht="15" customHeight="1"/>
    <row r="8486" ht="15" customHeight="1"/>
    <row r="8487" ht="15" customHeight="1"/>
    <row r="8488" ht="15" customHeight="1"/>
    <row r="8489" ht="15" customHeight="1"/>
    <row r="8490" ht="15" customHeight="1"/>
    <row r="8491" ht="15" customHeight="1"/>
    <row r="8492" ht="15" customHeight="1"/>
    <row r="8493" ht="15" customHeight="1"/>
    <row r="8494" ht="15" customHeight="1"/>
    <row r="8495" ht="15" customHeight="1"/>
    <row r="8496" ht="15" customHeight="1"/>
    <row r="8497" ht="15" customHeight="1"/>
    <row r="8498" ht="15" customHeight="1"/>
    <row r="8499" ht="15" customHeight="1"/>
    <row r="8500" ht="15" customHeight="1"/>
    <row r="8501" ht="15" customHeight="1"/>
    <row r="8502" ht="15" customHeight="1"/>
    <row r="8503" ht="15" customHeight="1"/>
    <row r="8504" ht="15" customHeight="1"/>
    <row r="8505" ht="15" customHeight="1"/>
    <row r="8506" ht="15" customHeight="1"/>
    <row r="8507" ht="15" customHeight="1"/>
    <row r="8508" ht="15" customHeight="1"/>
    <row r="8509" ht="15" customHeight="1"/>
    <row r="8510" ht="15" customHeight="1"/>
    <row r="8511" ht="15" customHeight="1"/>
    <row r="8512" ht="15" customHeight="1"/>
    <row r="8513" ht="15" customHeight="1"/>
    <row r="8514" ht="15" customHeight="1"/>
    <row r="8515" ht="15" customHeight="1"/>
    <row r="8516" ht="15" customHeight="1"/>
    <row r="8517" ht="15" customHeight="1"/>
    <row r="8518" ht="15" customHeight="1"/>
    <row r="8519" ht="15" customHeight="1"/>
    <row r="8520" ht="15" customHeight="1"/>
    <row r="8521" ht="15" customHeight="1"/>
    <row r="8522" ht="15" customHeight="1"/>
    <row r="8523" ht="15" customHeight="1"/>
    <row r="8524" ht="15" customHeight="1"/>
    <row r="8525" ht="15" customHeight="1"/>
    <row r="8526" ht="15" customHeight="1"/>
    <row r="8527" ht="15" customHeight="1"/>
    <row r="8528" ht="15" customHeight="1"/>
    <row r="8529" ht="15" customHeight="1"/>
    <row r="8530" ht="15" customHeight="1"/>
    <row r="8531" ht="15" customHeight="1"/>
    <row r="8532" ht="15" customHeight="1"/>
    <row r="8533" ht="15" customHeight="1"/>
    <row r="8534" ht="15" customHeight="1"/>
    <row r="8535" ht="15" customHeight="1"/>
    <row r="8536" ht="15" customHeight="1"/>
    <row r="8537" ht="15" customHeight="1"/>
    <row r="8538" ht="15" customHeight="1"/>
    <row r="8539" ht="15" customHeight="1"/>
    <row r="8540" ht="15" customHeight="1"/>
    <row r="8541" ht="15" customHeight="1"/>
    <row r="8542" ht="15" customHeight="1"/>
    <row r="8543" ht="15" customHeight="1"/>
    <row r="8544" ht="15" customHeight="1"/>
    <row r="8545" ht="15" customHeight="1"/>
    <row r="8546" ht="15" customHeight="1"/>
    <row r="8547" ht="15" customHeight="1"/>
    <row r="8548" ht="15" customHeight="1"/>
    <row r="8549" ht="15" customHeight="1"/>
    <row r="8550" ht="15" customHeight="1"/>
    <row r="8551" ht="15" customHeight="1"/>
    <row r="8552" ht="15" customHeight="1"/>
    <row r="8553" ht="15" customHeight="1"/>
    <row r="8554" ht="15" customHeight="1"/>
    <row r="8555" ht="15" customHeight="1"/>
    <row r="8556" ht="15" customHeight="1"/>
    <row r="8557" ht="15" customHeight="1"/>
    <row r="8558" ht="15" customHeight="1"/>
    <row r="8559" ht="15" customHeight="1"/>
    <row r="8560" ht="15" customHeight="1"/>
    <row r="8561" ht="15" customHeight="1"/>
    <row r="8562" ht="15" customHeight="1"/>
    <row r="8563" ht="15" customHeight="1"/>
    <row r="8564" ht="15" customHeight="1"/>
    <row r="8565" ht="15" customHeight="1"/>
    <row r="8566" ht="15" customHeight="1"/>
    <row r="8567" ht="15" customHeight="1"/>
    <row r="8568" ht="15" customHeight="1"/>
    <row r="8569" ht="15" customHeight="1"/>
    <row r="8570" ht="15" customHeight="1"/>
    <row r="8571" ht="15" customHeight="1"/>
    <row r="8572" ht="15" customHeight="1"/>
    <row r="8573" ht="15" customHeight="1"/>
    <row r="8574" ht="15" customHeight="1"/>
    <row r="8575" ht="15" customHeight="1"/>
    <row r="8576" ht="15" customHeight="1"/>
    <row r="8577" ht="15" customHeight="1"/>
    <row r="8578" ht="15" customHeight="1"/>
    <row r="8579" ht="15" customHeight="1"/>
    <row r="8580" ht="15" customHeight="1"/>
    <row r="8581" ht="15" customHeight="1"/>
    <row r="8582" ht="15" customHeight="1"/>
    <row r="8583" ht="15" customHeight="1"/>
    <row r="8584" ht="15" customHeight="1"/>
    <row r="8585" ht="15" customHeight="1"/>
    <row r="8586" ht="15" customHeight="1"/>
    <row r="8587" ht="15" customHeight="1"/>
    <row r="8588" ht="15" customHeight="1"/>
    <row r="8589" ht="15" customHeight="1"/>
    <row r="8590" ht="15" customHeight="1"/>
    <row r="8591" ht="15" customHeight="1"/>
    <row r="8592" ht="15" customHeight="1"/>
    <row r="8593" ht="15" customHeight="1"/>
    <row r="8594" ht="15" customHeight="1"/>
    <row r="8595" ht="15" customHeight="1"/>
    <row r="8596" ht="15" customHeight="1"/>
    <row r="8597" ht="15" customHeight="1"/>
    <row r="8598" ht="15" customHeight="1"/>
    <row r="8599" ht="15" customHeight="1"/>
    <row r="8600" ht="15" customHeight="1"/>
    <row r="8601" ht="15" customHeight="1"/>
    <row r="8602" ht="15" customHeight="1"/>
    <row r="8603" ht="15" customHeight="1"/>
    <row r="8604" ht="15" customHeight="1"/>
    <row r="8605" ht="15" customHeight="1"/>
    <row r="8606" ht="15" customHeight="1"/>
    <row r="8607" ht="15" customHeight="1"/>
    <row r="8608" ht="15" customHeight="1"/>
    <row r="8609" ht="15" customHeight="1"/>
    <row r="8610" ht="15" customHeight="1"/>
    <row r="8611" ht="15" customHeight="1"/>
    <row r="8612" ht="15" customHeight="1"/>
    <row r="8613" ht="15" customHeight="1"/>
    <row r="8614" ht="15" customHeight="1"/>
    <row r="8615" ht="15" customHeight="1"/>
    <row r="8616" ht="15" customHeight="1"/>
    <row r="8617" ht="15" customHeight="1"/>
    <row r="8618" ht="15" customHeight="1"/>
    <row r="8619" ht="15" customHeight="1"/>
    <row r="8620" ht="15" customHeight="1"/>
    <row r="8621" ht="15" customHeight="1"/>
    <row r="8622" ht="15" customHeight="1"/>
    <row r="8623" ht="15" customHeight="1"/>
    <row r="8624" ht="15" customHeight="1"/>
    <row r="8625" ht="15" customHeight="1"/>
    <row r="8626" ht="15" customHeight="1"/>
    <row r="8627" ht="15" customHeight="1"/>
    <row r="8628" ht="15" customHeight="1"/>
    <row r="8629" ht="15" customHeight="1"/>
    <row r="8630" ht="15" customHeight="1"/>
    <row r="8631" ht="15" customHeight="1"/>
    <row r="8632" ht="15" customHeight="1"/>
    <row r="8633" ht="15" customHeight="1"/>
    <row r="8634" ht="15" customHeight="1"/>
    <row r="8635" ht="15" customHeight="1"/>
    <row r="8636" ht="15" customHeight="1"/>
    <row r="8637" ht="15" customHeight="1"/>
    <row r="8638" ht="15" customHeight="1"/>
    <row r="8639" ht="15" customHeight="1"/>
    <row r="8640" ht="15" customHeight="1"/>
    <row r="8641" ht="15" customHeight="1"/>
    <row r="8642" ht="15" customHeight="1"/>
    <row r="8643" ht="15" customHeight="1"/>
    <row r="8644" ht="15" customHeight="1"/>
    <row r="8645" ht="15" customHeight="1"/>
    <row r="8646" ht="15" customHeight="1"/>
    <row r="8647" ht="15" customHeight="1"/>
    <row r="8648" ht="15" customHeight="1"/>
    <row r="8649" ht="15" customHeight="1"/>
    <row r="8650" ht="15" customHeight="1"/>
    <row r="8651" ht="15" customHeight="1"/>
    <row r="8652" ht="15" customHeight="1"/>
    <row r="8653" ht="15" customHeight="1"/>
    <row r="8654" ht="15" customHeight="1"/>
    <row r="8655" ht="15" customHeight="1"/>
    <row r="8656" ht="15" customHeight="1"/>
    <row r="8657" ht="15" customHeight="1"/>
    <row r="8658" ht="15" customHeight="1"/>
    <row r="8659" ht="15" customHeight="1"/>
    <row r="8660" ht="15" customHeight="1"/>
    <row r="8661" ht="15" customHeight="1"/>
    <row r="8662" ht="15" customHeight="1"/>
    <row r="8663" ht="15" customHeight="1"/>
    <row r="8664" ht="15" customHeight="1"/>
    <row r="8665" ht="15" customHeight="1"/>
    <row r="8666" ht="15" customHeight="1"/>
    <row r="8667" ht="15" customHeight="1"/>
    <row r="8668" ht="15" customHeight="1"/>
    <row r="8669" ht="15" customHeight="1"/>
    <row r="8670" ht="15" customHeight="1"/>
    <row r="8671" ht="15" customHeight="1"/>
    <row r="8672" ht="15" customHeight="1"/>
    <row r="8673" ht="15" customHeight="1"/>
    <row r="8674" ht="15" customHeight="1"/>
    <row r="8675" ht="15" customHeight="1"/>
    <row r="8676" ht="15" customHeight="1"/>
    <row r="8677" ht="15" customHeight="1"/>
    <row r="8678" ht="15" customHeight="1"/>
    <row r="8679" ht="15" customHeight="1"/>
    <row r="8680" ht="15" customHeight="1"/>
    <row r="8681" ht="15" customHeight="1"/>
    <row r="8682" ht="15" customHeight="1"/>
    <row r="8683" ht="15" customHeight="1"/>
    <row r="8684" ht="15" customHeight="1"/>
    <row r="8685" ht="15" customHeight="1"/>
    <row r="8686" ht="15" customHeight="1"/>
    <row r="8687" ht="15" customHeight="1"/>
    <row r="8688" ht="15" customHeight="1"/>
    <row r="8689" ht="15" customHeight="1"/>
    <row r="8690" ht="15" customHeight="1"/>
    <row r="8691" ht="15" customHeight="1"/>
    <row r="8692" ht="15" customHeight="1"/>
    <row r="8693" ht="15" customHeight="1"/>
    <row r="8694" ht="15" customHeight="1"/>
    <row r="8695" ht="15" customHeight="1"/>
    <row r="8696" ht="15" customHeight="1"/>
    <row r="8697" ht="15" customHeight="1"/>
    <row r="8698" ht="15" customHeight="1"/>
    <row r="8699" ht="15" customHeight="1"/>
    <row r="8700" ht="15" customHeight="1"/>
    <row r="8701" ht="15" customHeight="1"/>
    <row r="8702" ht="15" customHeight="1"/>
    <row r="8703" ht="15" customHeight="1"/>
    <row r="8704" ht="15" customHeight="1"/>
    <row r="8705" ht="15" customHeight="1"/>
    <row r="8706" ht="15" customHeight="1"/>
    <row r="8707" ht="15" customHeight="1"/>
    <row r="8708" ht="15" customHeight="1"/>
    <row r="8709" ht="15" customHeight="1"/>
    <row r="8710" ht="15" customHeight="1"/>
    <row r="8711" ht="15" customHeight="1"/>
    <row r="8712" ht="15" customHeight="1"/>
    <row r="8713" ht="15" customHeight="1"/>
    <row r="8714" ht="15" customHeight="1"/>
    <row r="8715" ht="15" customHeight="1"/>
    <row r="8716" ht="15" customHeight="1"/>
    <row r="8717" ht="15" customHeight="1"/>
    <row r="8718" ht="15" customHeight="1"/>
    <row r="8719" ht="15" customHeight="1"/>
    <row r="8720" ht="15" customHeight="1"/>
    <row r="8721" ht="15" customHeight="1"/>
    <row r="8722" ht="15" customHeight="1"/>
    <row r="8723" ht="15" customHeight="1"/>
    <row r="8724" ht="15" customHeight="1"/>
    <row r="8725" ht="15" customHeight="1"/>
    <row r="8726" ht="15" customHeight="1"/>
    <row r="8727" ht="15" customHeight="1"/>
    <row r="8728" ht="15" customHeight="1"/>
    <row r="8729" ht="15" customHeight="1"/>
    <row r="8730" ht="15" customHeight="1"/>
    <row r="8731" ht="15" customHeight="1"/>
    <row r="8732" ht="15" customHeight="1"/>
    <row r="8733" ht="15" customHeight="1"/>
    <row r="8734" ht="15" customHeight="1"/>
    <row r="8735" ht="15" customHeight="1"/>
    <row r="8736" ht="15" customHeight="1"/>
    <row r="8737" ht="15" customHeight="1"/>
    <row r="8738" ht="15" customHeight="1"/>
    <row r="8739" ht="15" customHeight="1"/>
    <row r="8740" ht="15" customHeight="1"/>
    <row r="8741" ht="15" customHeight="1"/>
    <row r="8742" ht="15" customHeight="1"/>
    <row r="8743" ht="15" customHeight="1"/>
    <row r="8744" ht="15" customHeight="1"/>
    <row r="8745" ht="15" customHeight="1"/>
    <row r="8746" ht="15" customHeight="1"/>
    <row r="8747" ht="15" customHeight="1"/>
    <row r="8748" ht="15" customHeight="1"/>
    <row r="8749" ht="15" customHeight="1"/>
    <row r="8750" ht="15" customHeight="1"/>
    <row r="8751" ht="15" customHeight="1"/>
    <row r="8752" ht="15" customHeight="1"/>
    <row r="8753" ht="15" customHeight="1"/>
    <row r="8754" ht="15" customHeight="1"/>
    <row r="8755" ht="15" customHeight="1"/>
    <row r="8756" ht="15" customHeight="1"/>
    <row r="8757" ht="15" customHeight="1"/>
    <row r="8758" ht="15" customHeight="1"/>
    <row r="8759" ht="15" customHeight="1"/>
    <row r="8760" ht="15" customHeight="1"/>
    <row r="8761" ht="15" customHeight="1"/>
    <row r="8762" ht="15" customHeight="1"/>
    <row r="8763" ht="15" customHeight="1"/>
    <row r="8764" ht="15" customHeight="1"/>
    <row r="8765" ht="15" customHeight="1"/>
    <row r="8766" ht="15" customHeight="1"/>
    <row r="8767" ht="15" customHeight="1"/>
    <row r="8768" ht="15" customHeight="1"/>
    <row r="8769" ht="15" customHeight="1"/>
    <row r="8770" ht="15" customHeight="1"/>
    <row r="8771" ht="15" customHeight="1"/>
    <row r="8772" ht="15" customHeight="1"/>
    <row r="8773" ht="15" customHeight="1"/>
    <row r="8774" ht="15" customHeight="1"/>
    <row r="8775" ht="15" customHeight="1"/>
    <row r="8776" ht="15" customHeight="1"/>
    <row r="8777" ht="15" customHeight="1"/>
    <row r="8778" ht="15" customHeight="1"/>
    <row r="8779" ht="15" customHeight="1"/>
    <row r="8780" ht="15" customHeight="1"/>
    <row r="8781" ht="15" customHeight="1"/>
    <row r="8782" ht="15" customHeight="1"/>
    <row r="8783" ht="15" customHeight="1"/>
    <row r="8784" ht="15" customHeight="1"/>
    <row r="8785" ht="15" customHeight="1"/>
    <row r="8786" ht="15" customHeight="1"/>
    <row r="8787" ht="15" customHeight="1"/>
    <row r="8788" ht="15" customHeight="1"/>
    <row r="8789" ht="15" customHeight="1"/>
    <row r="8790" ht="15" customHeight="1"/>
    <row r="8791" ht="15" customHeight="1"/>
    <row r="8792" ht="15" customHeight="1"/>
    <row r="8793" ht="15" customHeight="1"/>
    <row r="8794" ht="15" customHeight="1"/>
    <row r="8795" ht="15" customHeight="1"/>
    <row r="8796" ht="15" customHeight="1"/>
    <row r="8797" ht="15" customHeight="1"/>
    <row r="8798" ht="15" customHeight="1"/>
    <row r="8799" ht="15" customHeight="1"/>
    <row r="8800" ht="15" customHeight="1"/>
    <row r="8801" ht="15" customHeight="1"/>
    <row r="8802" ht="15" customHeight="1"/>
    <row r="8803" ht="15" customHeight="1"/>
    <row r="8804" ht="15" customHeight="1"/>
    <row r="8805" ht="15" customHeight="1"/>
    <row r="8806" ht="15" customHeight="1"/>
    <row r="8807" ht="15" customHeight="1"/>
    <row r="8808" ht="15" customHeight="1"/>
    <row r="8809" ht="15" customHeight="1"/>
    <row r="8810" ht="15" customHeight="1"/>
    <row r="8811" ht="15" customHeight="1"/>
    <row r="8812" ht="15" customHeight="1"/>
    <row r="8813" ht="15" customHeight="1"/>
    <row r="8814" ht="15" customHeight="1"/>
    <row r="8815" ht="15" customHeight="1"/>
    <row r="8816" ht="15" customHeight="1"/>
    <row r="8817" ht="15" customHeight="1"/>
    <row r="8818" ht="15" customHeight="1"/>
    <row r="8819" ht="15" customHeight="1"/>
    <row r="8820" ht="15" customHeight="1"/>
    <row r="8821" ht="15" customHeight="1"/>
    <row r="8822" ht="15" customHeight="1"/>
    <row r="8823" ht="15" customHeight="1"/>
    <row r="8824" ht="15" customHeight="1"/>
    <row r="8825" ht="15" customHeight="1"/>
    <row r="8826" ht="15" customHeight="1"/>
    <row r="8827" ht="15" customHeight="1"/>
    <row r="8828" ht="15" customHeight="1"/>
    <row r="8829" ht="15" customHeight="1"/>
    <row r="8830" ht="15" customHeight="1"/>
    <row r="8831" ht="15" customHeight="1"/>
    <row r="8832" ht="15" customHeight="1"/>
    <row r="8833" ht="15" customHeight="1"/>
    <row r="8834" ht="15" customHeight="1"/>
    <row r="8835" ht="15" customHeight="1"/>
    <row r="8836" ht="15" customHeight="1"/>
    <row r="8837" ht="15" customHeight="1"/>
    <row r="8838" ht="15" customHeight="1"/>
    <row r="8839" ht="15" customHeight="1"/>
    <row r="8840" ht="15" customHeight="1"/>
    <row r="8841" ht="15" customHeight="1"/>
    <row r="8842" ht="15" customHeight="1"/>
    <row r="8843" ht="15" customHeight="1"/>
    <row r="8844" ht="15" customHeight="1"/>
    <row r="8845" ht="15" customHeight="1"/>
    <row r="8846" ht="15" customHeight="1"/>
    <row r="8847" ht="15" customHeight="1"/>
    <row r="8848" ht="15" customHeight="1"/>
    <row r="8849" ht="15" customHeight="1"/>
    <row r="8850" ht="15" customHeight="1"/>
    <row r="8851" ht="15" customHeight="1"/>
    <row r="8852" ht="15" customHeight="1"/>
    <row r="8853" ht="15" customHeight="1"/>
    <row r="8854" ht="15" customHeight="1"/>
    <row r="8855" ht="15" customHeight="1"/>
    <row r="8856" ht="15" customHeight="1"/>
    <row r="8857" ht="15" customHeight="1"/>
    <row r="8858" ht="15" customHeight="1"/>
    <row r="8859" ht="15" customHeight="1"/>
    <row r="8860" ht="15" customHeight="1"/>
    <row r="8861" ht="15" customHeight="1"/>
    <row r="8862" ht="15" customHeight="1"/>
    <row r="8863" ht="15" customHeight="1"/>
    <row r="8864" ht="15" customHeight="1"/>
    <row r="8865" ht="15" customHeight="1"/>
    <row r="8866" ht="15" customHeight="1"/>
    <row r="8867" ht="15" customHeight="1"/>
    <row r="8868" ht="15" customHeight="1"/>
    <row r="8869" ht="15" customHeight="1"/>
    <row r="8870" ht="15" customHeight="1"/>
    <row r="8871" ht="15" customHeight="1"/>
    <row r="8872" ht="15" customHeight="1"/>
    <row r="8873" ht="15" customHeight="1"/>
    <row r="8874" ht="15" customHeight="1"/>
    <row r="8875" ht="15" customHeight="1"/>
    <row r="8876" ht="15" customHeight="1"/>
    <row r="8877" ht="15" customHeight="1"/>
    <row r="8878" ht="15" customHeight="1"/>
    <row r="8879" ht="15" customHeight="1"/>
    <row r="8880" ht="15" customHeight="1"/>
    <row r="8881" ht="15" customHeight="1"/>
    <row r="8882" ht="15" customHeight="1"/>
    <row r="8883" ht="15" customHeight="1"/>
    <row r="8884" ht="15" customHeight="1"/>
    <row r="8885" ht="15" customHeight="1"/>
    <row r="8886" ht="15" customHeight="1"/>
    <row r="8887" ht="15" customHeight="1"/>
    <row r="8888" ht="15" customHeight="1"/>
    <row r="8889" ht="15" customHeight="1"/>
    <row r="8890" ht="15" customHeight="1"/>
    <row r="8891" ht="15" customHeight="1"/>
    <row r="8892" ht="15" customHeight="1"/>
    <row r="8893" ht="15" customHeight="1"/>
    <row r="8894" ht="15" customHeight="1"/>
    <row r="8895" ht="15" customHeight="1"/>
    <row r="8896" ht="15" customHeight="1"/>
    <row r="8897" ht="15" customHeight="1"/>
    <row r="8898" ht="15" customHeight="1"/>
    <row r="8899" ht="15" customHeight="1"/>
    <row r="8900" ht="15" customHeight="1"/>
    <row r="8901" ht="15" customHeight="1"/>
    <row r="8902" ht="15" customHeight="1"/>
    <row r="8903" ht="15" customHeight="1"/>
    <row r="8904" ht="15" customHeight="1"/>
    <row r="8905" ht="15" customHeight="1"/>
    <row r="8906" ht="15" customHeight="1"/>
    <row r="8907" ht="15" customHeight="1"/>
    <row r="8908" ht="15" customHeight="1"/>
    <row r="8909" ht="15" customHeight="1"/>
    <row r="8910" ht="15" customHeight="1"/>
    <row r="8911" ht="15" customHeight="1"/>
    <row r="8912" ht="15" customHeight="1"/>
    <row r="8913" ht="15" customHeight="1"/>
    <row r="8914" ht="15" customHeight="1"/>
    <row r="8915" ht="15" customHeight="1"/>
    <row r="8916" ht="15" customHeight="1"/>
    <row r="8917" ht="15" customHeight="1"/>
    <row r="8918" ht="15" customHeight="1"/>
    <row r="8919" ht="15" customHeight="1"/>
    <row r="8920" ht="15" customHeight="1"/>
    <row r="8921" ht="15" customHeight="1"/>
    <row r="8922" ht="15" customHeight="1"/>
    <row r="8923" ht="15" customHeight="1"/>
    <row r="8924" ht="15" customHeight="1"/>
    <row r="8925" ht="15" customHeight="1"/>
    <row r="8926" ht="15" customHeight="1"/>
    <row r="8927" ht="15" customHeight="1"/>
    <row r="8928" ht="15" customHeight="1"/>
    <row r="8929" ht="15" customHeight="1"/>
    <row r="8930" ht="15" customHeight="1"/>
    <row r="8931" ht="15" customHeight="1"/>
    <row r="8932" ht="15" customHeight="1"/>
    <row r="8933" ht="15" customHeight="1"/>
    <row r="8934" ht="15" customHeight="1"/>
    <row r="8935" ht="15" customHeight="1"/>
    <row r="8936" ht="15" customHeight="1"/>
    <row r="8937" ht="15" customHeight="1"/>
    <row r="8938" ht="15" customHeight="1"/>
    <row r="8939" ht="15" customHeight="1"/>
    <row r="8940" ht="15" customHeight="1"/>
    <row r="8941" ht="15" customHeight="1"/>
    <row r="8942" ht="15" customHeight="1"/>
    <row r="8943" ht="15" customHeight="1"/>
    <row r="8944" ht="15" customHeight="1"/>
    <row r="8945" ht="15" customHeight="1"/>
    <row r="8946" ht="15" customHeight="1"/>
    <row r="8947" ht="15" customHeight="1"/>
    <row r="8948" ht="15" customHeight="1"/>
    <row r="8949" ht="15" customHeight="1"/>
    <row r="8950" ht="15" customHeight="1"/>
    <row r="8951" ht="15" customHeight="1"/>
    <row r="8952" ht="15" customHeight="1"/>
    <row r="8953" ht="15" customHeight="1"/>
    <row r="8954" ht="15" customHeight="1"/>
    <row r="8955" ht="15" customHeight="1"/>
    <row r="8956" ht="15" customHeight="1"/>
    <row r="8957" ht="15" customHeight="1"/>
    <row r="8958" ht="15" customHeight="1"/>
    <row r="8959" ht="15" customHeight="1"/>
    <row r="8960" ht="15" customHeight="1"/>
    <row r="8961" ht="15" customHeight="1"/>
    <row r="8962" ht="15" customHeight="1"/>
    <row r="8963" ht="15" customHeight="1"/>
    <row r="8964" ht="15" customHeight="1"/>
    <row r="8965" ht="15" customHeight="1"/>
    <row r="8966" ht="15" customHeight="1"/>
    <row r="8967" ht="15" customHeight="1"/>
    <row r="8968" ht="15" customHeight="1"/>
    <row r="8969" ht="15" customHeight="1"/>
    <row r="8970" ht="15" customHeight="1"/>
    <row r="8971" ht="15" customHeight="1"/>
    <row r="8972" ht="15" customHeight="1"/>
    <row r="8973" ht="15" customHeight="1"/>
    <row r="8974" ht="15" customHeight="1"/>
    <row r="8975" ht="15" customHeight="1"/>
    <row r="8976" ht="15" customHeight="1"/>
    <row r="8977" ht="15" customHeight="1"/>
    <row r="8978" ht="15" customHeight="1"/>
    <row r="8979" ht="15" customHeight="1"/>
    <row r="8980" ht="15" customHeight="1"/>
    <row r="8981" ht="15" customHeight="1"/>
    <row r="8982" ht="15" customHeight="1"/>
    <row r="8983" ht="15" customHeight="1"/>
    <row r="8984" ht="15" customHeight="1"/>
    <row r="8985" ht="15" customHeight="1"/>
    <row r="8986" ht="15" customHeight="1"/>
    <row r="8987" ht="15" customHeight="1"/>
    <row r="8988" ht="15" customHeight="1"/>
    <row r="8989" ht="15" customHeight="1"/>
    <row r="8990" ht="15" customHeight="1"/>
    <row r="8991" ht="15" customHeight="1"/>
    <row r="8992" ht="15" customHeight="1"/>
    <row r="8993" ht="15" customHeight="1"/>
    <row r="8994" ht="15" customHeight="1"/>
    <row r="8995" ht="15" customHeight="1"/>
    <row r="8996" ht="15" customHeight="1"/>
    <row r="8997" ht="15" customHeight="1"/>
    <row r="8998" ht="15" customHeight="1"/>
    <row r="8999" ht="15" customHeight="1"/>
    <row r="9000" ht="15" customHeight="1"/>
    <row r="9001" ht="15" customHeight="1"/>
    <row r="9002" ht="15" customHeight="1"/>
    <row r="9003" ht="15" customHeight="1"/>
    <row r="9004" ht="15" customHeight="1"/>
    <row r="9005" ht="15" customHeight="1"/>
    <row r="9006" ht="15" customHeight="1"/>
    <row r="9007" ht="15" customHeight="1"/>
    <row r="9008" ht="15" customHeight="1"/>
    <row r="9009" ht="15" customHeight="1"/>
    <row r="9010" ht="15" customHeight="1"/>
    <row r="9011" ht="15" customHeight="1"/>
    <row r="9012" ht="15" customHeight="1"/>
    <row r="9013" ht="15" customHeight="1"/>
    <row r="9014" ht="15" customHeight="1"/>
    <row r="9015" ht="15" customHeight="1"/>
    <row r="9016" ht="15" customHeight="1"/>
    <row r="9017" ht="15" customHeight="1"/>
    <row r="9018" ht="15" customHeight="1"/>
    <row r="9019" ht="15" customHeight="1"/>
    <row r="9020" ht="15" customHeight="1"/>
    <row r="9021" ht="15" customHeight="1"/>
    <row r="9022" ht="15" customHeight="1"/>
    <row r="9023" ht="15" customHeight="1"/>
    <row r="9024" ht="15" customHeight="1"/>
    <row r="9025" ht="15" customHeight="1"/>
    <row r="9026" ht="15" customHeight="1"/>
    <row r="9027" ht="15" customHeight="1"/>
    <row r="9028" ht="15" customHeight="1"/>
    <row r="9029" ht="15" customHeight="1"/>
    <row r="9030" ht="15" customHeight="1"/>
    <row r="9031" ht="15" customHeight="1"/>
    <row r="9032" ht="15" customHeight="1"/>
    <row r="9033" ht="15" customHeight="1"/>
    <row r="9034" ht="15" customHeight="1"/>
    <row r="9035" ht="15" customHeight="1"/>
    <row r="9036" ht="15" customHeight="1"/>
    <row r="9037" ht="15" customHeight="1"/>
    <row r="9038" ht="15" customHeight="1"/>
    <row r="9039" ht="15" customHeight="1"/>
    <row r="9040" ht="15" customHeight="1"/>
    <row r="9041" ht="15" customHeight="1"/>
    <row r="9042" ht="15" customHeight="1"/>
    <row r="9043" ht="15" customHeight="1"/>
    <row r="9044" ht="15" customHeight="1"/>
    <row r="9045" ht="15" customHeight="1"/>
    <row r="9046" ht="15" customHeight="1"/>
    <row r="9047" ht="15" customHeight="1"/>
    <row r="9048" ht="15" customHeight="1"/>
    <row r="9049" ht="15" customHeight="1"/>
    <row r="9050" ht="15" customHeight="1"/>
    <row r="9051" ht="15" customHeight="1"/>
    <row r="9052" ht="15" customHeight="1"/>
    <row r="9053" ht="15" customHeight="1"/>
    <row r="9054" ht="15" customHeight="1"/>
    <row r="9055" ht="15" customHeight="1"/>
    <row r="9056" ht="15" customHeight="1"/>
    <row r="9057" ht="15" customHeight="1"/>
    <row r="9058" ht="15" customHeight="1"/>
    <row r="9059" ht="15" customHeight="1"/>
    <row r="9060" ht="15" customHeight="1"/>
    <row r="9061" ht="15" customHeight="1"/>
    <row r="9062" ht="15" customHeight="1"/>
    <row r="9063" ht="15" customHeight="1"/>
    <row r="9064" ht="15" customHeight="1"/>
    <row r="9065" ht="15" customHeight="1"/>
    <row r="9066" ht="15" customHeight="1"/>
    <row r="9067" ht="15" customHeight="1"/>
    <row r="9068" ht="15" customHeight="1"/>
    <row r="9069" ht="15" customHeight="1"/>
    <row r="9070" ht="15" customHeight="1"/>
    <row r="9071" ht="15" customHeight="1"/>
    <row r="9072" ht="15" customHeight="1"/>
    <row r="9073" ht="15" customHeight="1"/>
    <row r="9074" ht="15" customHeight="1"/>
    <row r="9075" ht="15" customHeight="1"/>
    <row r="9076" ht="15" customHeight="1"/>
    <row r="9077" ht="15" customHeight="1"/>
    <row r="9078" ht="15" customHeight="1"/>
    <row r="9079" ht="15" customHeight="1"/>
    <row r="9080" ht="15" customHeight="1"/>
    <row r="9081" ht="15" customHeight="1"/>
    <row r="9082" ht="15" customHeight="1"/>
    <row r="9083" ht="15" customHeight="1"/>
    <row r="9084" ht="15" customHeight="1"/>
    <row r="9085" ht="15" customHeight="1"/>
    <row r="9086" ht="15" customHeight="1"/>
    <row r="9087" ht="15" customHeight="1"/>
    <row r="9088" ht="15" customHeight="1"/>
    <row r="9089" ht="15" customHeight="1"/>
    <row r="9090" ht="15" customHeight="1"/>
    <row r="9091" ht="15" customHeight="1"/>
    <row r="9092" ht="15" customHeight="1"/>
    <row r="9093" ht="15" customHeight="1"/>
    <row r="9094" ht="15" customHeight="1"/>
    <row r="9095" ht="15" customHeight="1"/>
    <row r="9096" ht="15" customHeight="1"/>
    <row r="9097" ht="15" customHeight="1"/>
    <row r="9098" ht="15" customHeight="1"/>
    <row r="9099" ht="15" customHeight="1"/>
    <row r="9100" ht="15" customHeight="1"/>
    <row r="9101" ht="15" customHeight="1"/>
    <row r="9102" ht="15" customHeight="1"/>
    <row r="9103" ht="15" customHeight="1"/>
    <row r="9104" ht="15" customHeight="1"/>
    <row r="9105" ht="15" customHeight="1"/>
    <row r="9106" ht="15" customHeight="1"/>
    <row r="9107" ht="15" customHeight="1"/>
    <row r="9108" ht="15" customHeight="1"/>
    <row r="9109" ht="15" customHeight="1"/>
    <row r="9110" ht="15" customHeight="1"/>
    <row r="9111" ht="15" customHeight="1"/>
    <row r="9112" ht="15" customHeight="1"/>
    <row r="9113" ht="15" customHeight="1"/>
    <row r="9114" ht="15" customHeight="1"/>
    <row r="9115" ht="15" customHeight="1"/>
    <row r="9116" ht="15" customHeight="1"/>
    <row r="9117" ht="15" customHeight="1"/>
    <row r="9118" ht="15" customHeight="1"/>
    <row r="9119" ht="15" customHeight="1"/>
    <row r="9120" ht="15" customHeight="1"/>
    <row r="9121" ht="15" customHeight="1"/>
    <row r="9122" ht="15" customHeight="1"/>
    <row r="9123" ht="15" customHeight="1"/>
    <row r="9124" ht="15" customHeight="1"/>
    <row r="9125" ht="15" customHeight="1"/>
    <row r="9126" ht="15" customHeight="1"/>
    <row r="9127" ht="15" customHeight="1"/>
    <row r="9128" ht="15" customHeight="1"/>
    <row r="9129" ht="15" customHeight="1"/>
    <row r="9130" ht="15" customHeight="1"/>
    <row r="9131" ht="15" customHeight="1"/>
    <row r="9132" ht="15" customHeight="1"/>
    <row r="9133" ht="15" customHeight="1"/>
    <row r="9134" ht="15" customHeight="1"/>
    <row r="9135" ht="15" customHeight="1"/>
    <row r="9136" ht="15" customHeight="1"/>
    <row r="9137" ht="15" customHeight="1"/>
    <row r="9138" ht="15" customHeight="1"/>
    <row r="9139" ht="15" customHeight="1"/>
    <row r="9140" ht="15" customHeight="1"/>
    <row r="9141" ht="15" customHeight="1"/>
    <row r="9142" ht="15" customHeight="1"/>
    <row r="9143" ht="15" customHeight="1"/>
    <row r="9144" ht="15" customHeight="1"/>
    <row r="9145" ht="15" customHeight="1"/>
    <row r="9146" ht="15" customHeight="1"/>
    <row r="9147" ht="15" customHeight="1"/>
    <row r="9148" ht="15" customHeight="1"/>
    <row r="9149" ht="15" customHeight="1"/>
    <row r="9150" ht="15" customHeight="1"/>
    <row r="9151" ht="15" customHeight="1"/>
    <row r="9152" ht="15" customHeight="1"/>
    <row r="9153" ht="15" customHeight="1"/>
    <row r="9154" ht="15" customHeight="1"/>
    <row r="9155" ht="15" customHeight="1"/>
    <row r="9156" ht="15" customHeight="1"/>
    <row r="9157" ht="15" customHeight="1"/>
    <row r="9158" ht="15" customHeight="1"/>
    <row r="9159" ht="15" customHeight="1"/>
    <row r="9160" ht="15" customHeight="1"/>
    <row r="9161" ht="15" customHeight="1"/>
    <row r="9162" ht="15" customHeight="1"/>
    <row r="9163" ht="15" customHeight="1"/>
    <row r="9164" ht="15" customHeight="1"/>
    <row r="9165" ht="15" customHeight="1"/>
    <row r="9166" ht="15" customHeight="1"/>
    <row r="9167" ht="15" customHeight="1"/>
    <row r="9168" ht="15" customHeight="1"/>
    <row r="9169" ht="15" customHeight="1"/>
    <row r="9170" ht="15" customHeight="1"/>
    <row r="9171" ht="15" customHeight="1"/>
    <row r="9172" ht="15" customHeight="1"/>
    <row r="9173" ht="15" customHeight="1"/>
    <row r="9174" ht="15" customHeight="1"/>
    <row r="9175" ht="15" customHeight="1"/>
    <row r="9176" ht="15" customHeight="1"/>
    <row r="9177" ht="15" customHeight="1"/>
    <row r="9178" ht="15" customHeight="1"/>
    <row r="9179" ht="15" customHeight="1"/>
    <row r="9180" ht="15" customHeight="1"/>
    <row r="9181" ht="15" customHeight="1"/>
    <row r="9182" ht="15" customHeight="1"/>
    <row r="9183" ht="15" customHeight="1"/>
    <row r="9184" ht="15" customHeight="1"/>
    <row r="9185" ht="15" customHeight="1"/>
    <row r="9186" ht="15" customHeight="1"/>
    <row r="9187" ht="15" customHeight="1"/>
    <row r="9188" ht="15" customHeight="1"/>
    <row r="9189" ht="15" customHeight="1"/>
    <row r="9190" ht="15" customHeight="1"/>
    <row r="9191" ht="15" customHeight="1"/>
    <row r="9192" ht="15" customHeight="1"/>
    <row r="9193" ht="15" customHeight="1"/>
    <row r="9194" ht="15" customHeight="1"/>
    <row r="9195" ht="15" customHeight="1"/>
    <row r="9196" ht="15" customHeight="1"/>
    <row r="9197" ht="15" customHeight="1"/>
    <row r="9198" ht="15" customHeight="1"/>
    <row r="9199" ht="15" customHeight="1"/>
    <row r="9200" ht="15" customHeight="1"/>
    <row r="9201" ht="15" customHeight="1"/>
    <row r="9202" ht="15" customHeight="1"/>
    <row r="9203" ht="15" customHeight="1"/>
    <row r="9204" ht="15" customHeight="1"/>
    <row r="9205" ht="15" customHeight="1"/>
    <row r="9206" ht="15" customHeight="1"/>
    <row r="9207" ht="15" customHeight="1"/>
    <row r="9208" ht="15" customHeight="1"/>
    <row r="9209" ht="15" customHeight="1"/>
    <row r="9210" ht="15" customHeight="1"/>
    <row r="9211" ht="15" customHeight="1"/>
    <row r="9212" ht="15" customHeight="1"/>
    <row r="9213" ht="15" customHeight="1"/>
    <row r="9214" ht="15" customHeight="1"/>
    <row r="9215" ht="15" customHeight="1"/>
    <row r="9216" ht="15" customHeight="1"/>
    <row r="9217" ht="15" customHeight="1"/>
    <row r="9218" ht="15" customHeight="1"/>
    <row r="9219" ht="15" customHeight="1"/>
    <row r="9220" ht="15" customHeight="1"/>
    <row r="9221" ht="15" customHeight="1"/>
    <row r="9222" ht="15" customHeight="1"/>
    <row r="9223" ht="15" customHeight="1"/>
    <row r="9224" ht="15" customHeight="1"/>
    <row r="9225" ht="15" customHeight="1"/>
    <row r="9226" ht="15" customHeight="1"/>
    <row r="9227" ht="15" customHeight="1"/>
    <row r="9228" ht="15" customHeight="1"/>
    <row r="9229" ht="15" customHeight="1"/>
    <row r="9230" ht="15" customHeight="1"/>
    <row r="9231" ht="15" customHeight="1"/>
    <row r="9232" ht="15" customHeight="1"/>
    <row r="9233" ht="15" customHeight="1"/>
    <row r="9234" ht="15" customHeight="1"/>
    <row r="9235" ht="15" customHeight="1"/>
    <row r="9236" ht="15" customHeight="1"/>
    <row r="9237" ht="15" customHeight="1"/>
    <row r="9238" ht="15" customHeight="1"/>
    <row r="9239" ht="15" customHeight="1"/>
    <row r="9240" ht="15" customHeight="1"/>
    <row r="9241" ht="15" customHeight="1"/>
    <row r="9242" ht="15" customHeight="1"/>
    <row r="9243" ht="15" customHeight="1"/>
    <row r="9244" ht="15" customHeight="1"/>
    <row r="9245" ht="15" customHeight="1"/>
    <row r="9246" ht="15" customHeight="1"/>
    <row r="9247" ht="15" customHeight="1"/>
    <row r="9248" ht="15" customHeight="1"/>
    <row r="9249" ht="15" customHeight="1"/>
    <row r="9250" ht="15" customHeight="1"/>
    <row r="9251" ht="15" customHeight="1"/>
    <row r="9252" ht="15" customHeight="1"/>
    <row r="9253" ht="15" customHeight="1"/>
    <row r="9254" ht="15" customHeight="1"/>
    <row r="9255" ht="15" customHeight="1"/>
    <row r="9256" ht="15" customHeight="1"/>
    <row r="9257" ht="15" customHeight="1"/>
    <row r="9258" ht="15" customHeight="1"/>
    <row r="9259" ht="15" customHeight="1"/>
    <row r="9260" ht="15" customHeight="1"/>
    <row r="9261" ht="15" customHeight="1"/>
    <row r="9262" ht="15" customHeight="1"/>
    <row r="9263" ht="15" customHeight="1"/>
    <row r="9264" ht="15" customHeight="1"/>
    <row r="9265" ht="15" customHeight="1"/>
    <row r="9266" ht="15" customHeight="1"/>
    <row r="9267" ht="15" customHeight="1"/>
    <row r="9268" ht="15" customHeight="1"/>
    <row r="9269" ht="15" customHeight="1"/>
    <row r="9270" ht="15" customHeight="1"/>
    <row r="9271" ht="15" customHeight="1"/>
    <row r="9272" ht="15" customHeight="1"/>
    <row r="9273" ht="15" customHeight="1"/>
    <row r="9274" ht="15" customHeight="1"/>
    <row r="9275" ht="15" customHeight="1"/>
    <row r="9276" ht="15" customHeight="1"/>
    <row r="9277" ht="15" customHeight="1"/>
    <row r="9278" ht="15" customHeight="1"/>
    <row r="9279" ht="15" customHeight="1"/>
    <row r="9280" ht="15" customHeight="1"/>
    <row r="9281" ht="15" customHeight="1"/>
    <row r="9282" ht="15" customHeight="1"/>
    <row r="9283" ht="15" customHeight="1"/>
    <row r="9284" ht="15" customHeight="1"/>
    <row r="9285" ht="15" customHeight="1"/>
    <row r="9286" ht="15" customHeight="1"/>
    <row r="9287" ht="15" customHeight="1"/>
    <row r="9288" ht="15" customHeight="1"/>
    <row r="9289" ht="15" customHeight="1"/>
    <row r="9290" ht="15" customHeight="1"/>
    <row r="9291" ht="15" customHeight="1"/>
    <row r="9292" ht="15" customHeight="1"/>
    <row r="9293" ht="15" customHeight="1"/>
    <row r="9294" ht="15" customHeight="1"/>
    <row r="9295" ht="15" customHeight="1"/>
    <row r="9296" ht="15" customHeight="1"/>
    <row r="9297" ht="15" customHeight="1"/>
    <row r="9298" ht="15" customHeight="1"/>
    <row r="9299" ht="15" customHeight="1"/>
    <row r="9300" ht="15" customHeight="1"/>
    <row r="9301" ht="15" customHeight="1"/>
    <row r="9302" ht="15" customHeight="1"/>
    <row r="9303" ht="15" customHeight="1"/>
    <row r="9304" ht="15" customHeight="1"/>
    <row r="9305" ht="15" customHeight="1"/>
    <row r="9306" ht="15" customHeight="1"/>
    <row r="9307" ht="15" customHeight="1"/>
    <row r="9308" ht="15" customHeight="1"/>
    <row r="9309" ht="15" customHeight="1"/>
    <row r="9310" ht="15" customHeight="1"/>
    <row r="9311" ht="15" customHeight="1"/>
    <row r="9312" ht="15" customHeight="1"/>
    <row r="9313" ht="15" customHeight="1"/>
    <row r="9314" ht="15" customHeight="1"/>
    <row r="9315" ht="15" customHeight="1"/>
    <row r="9316" ht="15" customHeight="1"/>
    <row r="9317" ht="15" customHeight="1"/>
    <row r="9318" ht="15" customHeight="1"/>
    <row r="9319" ht="15" customHeight="1"/>
    <row r="9320" ht="15" customHeight="1"/>
    <row r="9321" ht="15" customHeight="1"/>
    <row r="9322" ht="15" customHeight="1"/>
    <row r="9323" ht="15" customHeight="1"/>
    <row r="9324" ht="15" customHeight="1"/>
    <row r="9325" ht="15" customHeight="1"/>
    <row r="9326" ht="15" customHeight="1"/>
    <row r="9327" ht="15" customHeight="1"/>
    <row r="9328" ht="15" customHeight="1"/>
    <row r="9329" ht="15" customHeight="1"/>
    <row r="9330" ht="15" customHeight="1"/>
    <row r="9331" ht="15" customHeight="1"/>
    <row r="9332" ht="15" customHeight="1"/>
    <row r="9333" ht="15" customHeight="1"/>
    <row r="9334" ht="15" customHeight="1"/>
    <row r="9335" ht="15" customHeight="1"/>
    <row r="9336" ht="15" customHeight="1"/>
    <row r="9337" ht="15" customHeight="1"/>
    <row r="9338" ht="15" customHeight="1"/>
    <row r="9339" ht="15" customHeight="1"/>
    <row r="9340" ht="15" customHeight="1"/>
    <row r="9341" ht="15" customHeight="1"/>
    <row r="9342" ht="15" customHeight="1"/>
    <row r="9343" ht="15" customHeight="1"/>
    <row r="9344" ht="15" customHeight="1"/>
    <row r="9345" ht="15" customHeight="1"/>
    <row r="9346" ht="15" customHeight="1"/>
    <row r="9347" ht="15" customHeight="1"/>
    <row r="9348" ht="15" customHeight="1"/>
    <row r="9349" ht="15" customHeight="1"/>
    <row r="9350" ht="15" customHeight="1"/>
    <row r="9351" ht="15" customHeight="1"/>
    <row r="9352" ht="15" customHeight="1"/>
    <row r="9353" ht="15" customHeight="1"/>
    <row r="9354" ht="15" customHeight="1"/>
    <row r="9355" ht="15" customHeight="1"/>
    <row r="9356" ht="15" customHeight="1"/>
    <row r="9357" ht="15" customHeight="1"/>
    <row r="9358" ht="15" customHeight="1"/>
    <row r="9359" ht="15" customHeight="1"/>
    <row r="9360" ht="15" customHeight="1"/>
    <row r="9361" ht="15" customHeight="1"/>
    <row r="9362" ht="15" customHeight="1"/>
    <row r="9363" ht="15" customHeight="1"/>
    <row r="9364" ht="15" customHeight="1"/>
    <row r="9365" ht="15" customHeight="1"/>
    <row r="9366" ht="15" customHeight="1"/>
    <row r="9367" ht="15" customHeight="1"/>
    <row r="9368" ht="15" customHeight="1"/>
    <row r="9369" ht="15" customHeight="1"/>
    <row r="9370" ht="15" customHeight="1"/>
    <row r="9371" ht="15" customHeight="1"/>
    <row r="9372" ht="15" customHeight="1"/>
    <row r="9373" ht="15" customHeight="1"/>
    <row r="9374" ht="15" customHeight="1"/>
    <row r="9375" ht="15" customHeight="1"/>
    <row r="9376" ht="15" customHeight="1"/>
    <row r="9377" ht="15" customHeight="1"/>
    <row r="9378" ht="15" customHeight="1"/>
    <row r="9379" ht="15" customHeight="1"/>
    <row r="9380" ht="15" customHeight="1"/>
    <row r="9381" ht="15" customHeight="1"/>
    <row r="9382" ht="15" customHeight="1"/>
    <row r="9383" ht="15" customHeight="1"/>
    <row r="9384" ht="15" customHeight="1"/>
    <row r="9385" ht="15" customHeight="1"/>
    <row r="9386" ht="15" customHeight="1"/>
    <row r="9387" ht="15" customHeight="1"/>
    <row r="9388" ht="15" customHeight="1"/>
    <row r="9389" ht="15" customHeight="1"/>
    <row r="9390" ht="15" customHeight="1"/>
    <row r="9391" ht="15" customHeight="1"/>
    <row r="9392" ht="15" customHeight="1"/>
    <row r="9393" ht="15" customHeight="1"/>
    <row r="9394" ht="15" customHeight="1"/>
    <row r="9395" ht="15" customHeight="1"/>
    <row r="9396" ht="15" customHeight="1"/>
    <row r="9397" ht="15" customHeight="1"/>
    <row r="9398" ht="15" customHeight="1"/>
    <row r="9399" ht="15" customHeight="1"/>
    <row r="9400" ht="15" customHeight="1"/>
    <row r="9401" ht="15" customHeight="1"/>
    <row r="9402" ht="15" customHeight="1"/>
    <row r="9403" ht="15" customHeight="1"/>
    <row r="9404" ht="15" customHeight="1"/>
    <row r="9405" ht="15" customHeight="1"/>
    <row r="9406" ht="15" customHeight="1"/>
    <row r="9407" ht="15" customHeight="1"/>
    <row r="9408" ht="15" customHeight="1"/>
    <row r="9409" ht="15" customHeight="1"/>
    <row r="9410" ht="15" customHeight="1"/>
    <row r="9411" ht="15" customHeight="1"/>
    <row r="9412" ht="15" customHeight="1"/>
    <row r="9413" ht="15" customHeight="1"/>
    <row r="9414" ht="15" customHeight="1"/>
    <row r="9415" ht="15" customHeight="1"/>
    <row r="9416" ht="15" customHeight="1"/>
    <row r="9417" ht="15" customHeight="1"/>
    <row r="9418" ht="15" customHeight="1"/>
    <row r="9419" ht="15" customHeight="1"/>
    <row r="9420" ht="15" customHeight="1"/>
    <row r="9421" ht="15" customHeight="1"/>
    <row r="9422" ht="15" customHeight="1"/>
    <row r="9423" ht="15" customHeight="1"/>
    <row r="9424" ht="15" customHeight="1"/>
    <row r="9425" ht="15" customHeight="1"/>
    <row r="9426" ht="15" customHeight="1"/>
    <row r="9427" ht="15" customHeight="1"/>
    <row r="9428" ht="15" customHeight="1"/>
    <row r="9429" ht="15" customHeight="1"/>
    <row r="9430" ht="15" customHeight="1"/>
    <row r="9431" ht="15" customHeight="1"/>
    <row r="9432" ht="15" customHeight="1"/>
    <row r="9433" ht="15" customHeight="1"/>
    <row r="9434" ht="15" customHeight="1"/>
    <row r="9435" ht="15" customHeight="1"/>
    <row r="9436" ht="15" customHeight="1"/>
    <row r="9437" ht="15" customHeight="1"/>
    <row r="9438" ht="15" customHeight="1"/>
    <row r="9439" ht="15" customHeight="1"/>
    <row r="9440" ht="15" customHeight="1"/>
    <row r="9441" ht="15" customHeight="1"/>
    <row r="9442" ht="15" customHeight="1"/>
    <row r="9443" ht="15" customHeight="1"/>
    <row r="9444" ht="15" customHeight="1"/>
    <row r="9445" ht="15" customHeight="1"/>
    <row r="9446" ht="15" customHeight="1"/>
    <row r="9447" ht="15" customHeight="1"/>
    <row r="9448" ht="15" customHeight="1"/>
    <row r="9449" ht="15" customHeight="1"/>
    <row r="9450" ht="15" customHeight="1"/>
    <row r="9451" ht="15" customHeight="1"/>
    <row r="9452" ht="15" customHeight="1"/>
    <row r="9453" ht="15" customHeight="1"/>
    <row r="9454" ht="15" customHeight="1"/>
    <row r="9455" ht="15" customHeight="1"/>
    <row r="9456" ht="15" customHeight="1"/>
    <row r="9457" ht="15" customHeight="1"/>
    <row r="9458" ht="15" customHeight="1"/>
    <row r="9459" ht="15" customHeight="1"/>
    <row r="9460" ht="15" customHeight="1"/>
    <row r="9461" ht="15" customHeight="1"/>
    <row r="9462" ht="15" customHeight="1"/>
    <row r="9463" ht="15" customHeight="1"/>
    <row r="9464" ht="15" customHeight="1"/>
    <row r="9465" ht="15" customHeight="1"/>
    <row r="9466" ht="15" customHeight="1"/>
    <row r="9467" ht="15" customHeight="1"/>
    <row r="9468" ht="15" customHeight="1"/>
    <row r="9469" ht="15" customHeight="1"/>
    <row r="9470" ht="15" customHeight="1"/>
    <row r="9471" ht="15" customHeight="1"/>
    <row r="9472" ht="15" customHeight="1"/>
    <row r="9473" ht="15" customHeight="1"/>
    <row r="9474" ht="15" customHeight="1"/>
    <row r="9475" ht="15" customHeight="1"/>
    <row r="9476" ht="15" customHeight="1"/>
    <row r="9477" ht="15" customHeight="1"/>
    <row r="9478" ht="15" customHeight="1"/>
    <row r="9479" ht="15" customHeight="1"/>
    <row r="9480" ht="15" customHeight="1"/>
    <row r="9481" ht="15" customHeight="1"/>
    <row r="9482" ht="15" customHeight="1"/>
    <row r="9483" ht="15" customHeight="1"/>
    <row r="9484" ht="15" customHeight="1"/>
    <row r="9485" ht="15" customHeight="1"/>
    <row r="9486" ht="15" customHeight="1"/>
    <row r="9487" ht="15" customHeight="1"/>
    <row r="9488" ht="15" customHeight="1"/>
    <row r="9489" ht="15" customHeight="1"/>
    <row r="9490" ht="15" customHeight="1"/>
    <row r="9491" ht="15" customHeight="1"/>
    <row r="9492" ht="15" customHeight="1"/>
    <row r="9493" ht="15" customHeight="1"/>
    <row r="9494" ht="15" customHeight="1"/>
    <row r="9495" ht="15" customHeight="1"/>
    <row r="9496" ht="15" customHeight="1"/>
    <row r="9497" ht="15" customHeight="1"/>
    <row r="9498" ht="15" customHeight="1"/>
    <row r="9499" ht="15" customHeight="1"/>
    <row r="9500" ht="15" customHeight="1"/>
    <row r="9501" ht="15" customHeight="1"/>
    <row r="9502" ht="15" customHeight="1"/>
    <row r="9503" ht="15" customHeight="1"/>
    <row r="9504" ht="15" customHeight="1"/>
    <row r="9505" ht="15" customHeight="1"/>
    <row r="9506" ht="15" customHeight="1"/>
    <row r="9507" ht="15" customHeight="1"/>
    <row r="9508" ht="15" customHeight="1"/>
    <row r="9509" ht="15" customHeight="1"/>
    <row r="9510" ht="15" customHeight="1"/>
    <row r="9511" ht="15" customHeight="1"/>
    <row r="9512" ht="15" customHeight="1"/>
    <row r="9513" ht="15" customHeight="1"/>
    <row r="9514" ht="15" customHeight="1"/>
    <row r="9515" ht="15" customHeight="1"/>
    <row r="9516" ht="15" customHeight="1"/>
    <row r="9517" ht="15" customHeight="1"/>
    <row r="9518" ht="15" customHeight="1"/>
    <row r="9519" ht="15" customHeight="1"/>
    <row r="9520" ht="15" customHeight="1"/>
    <row r="9521" ht="15" customHeight="1"/>
    <row r="9522" ht="15" customHeight="1"/>
    <row r="9523" ht="15" customHeight="1"/>
    <row r="9524" ht="15" customHeight="1"/>
    <row r="9525" ht="15" customHeight="1"/>
    <row r="9526" ht="15" customHeight="1"/>
    <row r="9527" ht="15" customHeight="1"/>
    <row r="9528" ht="15" customHeight="1"/>
    <row r="9529" ht="15" customHeight="1"/>
    <row r="9530" ht="15" customHeight="1"/>
    <row r="9531" ht="15" customHeight="1"/>
    <row r="9532" ht="15" customHeight="1"/>
    <row r="9533" ht="15" customHeight="1"/>
    <row r="9534" ht="15" customHeight="1"/>
    <row r="9535" ht="15" customHeight="1"/>
    <row r="9536" ht="15" customHeight="1"/>
    <row r="9537" ht="15" customHeight="1"/>
    <row r="9538" ht="15" customHeight="1"/>
    <row r="9539" ht="15" customHeight="1"/>
    <row r="9540" ht="15" customHeight="1"/>
    <row r="9541" ht="15" customHeight="1"/>
    <row r="9542" ht="15" customHeight="1"/>
    <row r="9543" ht="15" customHeight="1"/>
    <row r="9544" ht="15" customHeight="1"/>
    <row r="9545" ht="15" customHeight="1"/>
    <row r="9546" ht="15" customHeight="1"/>
    <row r="9547" ht="15" customHeight="1"/>
    <row r="9548" ht="15" customHeight="1"/>
    <row r="9549" ht="15" customHeight="1"/>
    <row r="9550" ht="15" customHeight="1"/>
    <row r="9551" ht="15" customHeight="1"/>
    <row r="9552" ht="15" customHeight="1"/>
    <row r="9553" ht="15" customHeight="1"/>
    <row r="9554" ht="15" customHeight="1"/>
    <row r="9555" ht="15" customHeight="1"/>
    <row r="9556" ht="15" customHeight="1"/>
    <row r="9557" ht="15" customHeight="1"/>
    <row r="9558" ht="15" customHeight="1"/>
    <row r="9559" ht="15" customHeight="1"/>
    <row r="9560" ht="15" customHeight="1"/>
    <row r="9561" ht="15" customHeight="1"/>
    <row r="9562" ht="15" customHeight="1"/>
    <row r="9563" ht="15" customHeight="1"/>
    <row r="9564" ht="15" customHeight="1"/>
    <row r="9565" ht="15" customHeight="1"/>
    <row r="9566" ht="15" customHeight="1"/>
    <row r="9567" ht="15" customHeight="1"/>
    <row r="9568" ht="15" customHeight="1"/>
    <row r="9569" ht="15" customHeight="1"/>
    <row r="9570" ht="15" customHeight="1"/>
    <row r="9571" ht="15" customHeight="1"/>
    <row r="9572" ht="15" customHeight="1"/>
    <row r="9573" ht="15" customHeight="1"/>
    <row r="9574" ht="15" customHeight="1"/>
    <row r="9575" ht="15" customHeight="1"/>
    <row r="9576" ht="15" customHeight="1"/>
    <row r="9577" ht="15" customHeight="1"/>
    <row r="9578" ht="15" customHeight="1"/>
    <row r="9579" ht="15" customHeight="1"/>
    <row r="9580" ht="15" customHeight="1"/>
    <row r="9581" ht="15" customHeight="1"/>
    <row r="9582" ht="15" customHeight="1"/>
    <row r="9583" ht="15" customHeight="1"/>
    <row r="9584" ht="15" customHeight="1"/>
    <row r="9585" ht="15" customHeight="1"/>
    <row r="9586" ht="15" customHeight="1"/>
    <row r="9587" ht="15" customHeight="1"/>
    <row r="9588" ht="15" customHeight="1"/>
    <row r="9589" ht="15" customHeight="1"/>
    <row r="9590" ht="15" customHeight="1"/>
    <row r="9591" ht="15" customHeight="1"/>
    <row r="9592" ht="15" customHeight="1"/>
    <row r="9593" ht="15" customHeight="1"/>
    <row r="9594" ht="15" customHeight="1"/>
    <row r="9595" ht="15" customHeight="1"/>
    <row r="9596" ht="15" customHeight="1"/>
    <row r="9597" ht="15" customHeight="1"/>
    <row r="9598" ht="15" customHeight="1"/>
    <row r="9599" ht="15" customHeight="1"/>
    <row r="9600" ht="15" customHeight="1"/>
    <row r="9601" ht="15" customHeight="1"/>
    <row r="9602" ht="15" customHeight="1"/>
    <row r="9603" ht="15" customHeight="1"/>
    <row r="9604" ht="15" customHeight="1"/>
    <row r="9605" ht="15" customHeight="1"/>
    <row r="9606" ht="15" customHeight="1"/>
    <row r="9607" ht="15" customHeight="1"/>
    <row r="9608" ht="15" customHeight="1"/>
    <row r="9609" ht="15" customHeight="1"/>
    <row r="9610" ht="15" customHeight="1"/>
    <row r="9611" ht="15" customHeight="1"/>
    <row r="9612" ht="15" customHeight="1"/>
    <row r="9613" ht="15" customHeight="1"/>
    <row r="9614" ht="15" customHeight="1"/>
    <row r="9615" ht="15" customHeight="1"/>
    <row r="9616" ht="15" customHeight="1"/>
    <row r="9617" ht="15" customHeight="1"/>
    <row r="9618" ht="15" customHeight="1"/>
    <row r="9619" ht="15" customHeight="1"/>
    <row r="9620" ht="15" customHeight="1"/>
    <row r="9621" ht="15" customHeight="1"/>
    <row r="9622" ht="15" customHeight="1"/>
    <row r="9623" ht="15" customHeight="1"/>
    <row r="9624" ht="15" customHeight="1"/>
    <row r="9625" ht="15" customHeight="1"/>
    <row r="9626" ht="15" customHeight="1"/>
    <row r="9627" ht="15" customHeight="1"/>
    <row r="9628" ht="15" customHeight="1"/>
    <row r="9629" ht="15" customHeight="1"/>
    <row r="9630" ht="15" customHeight="1"/>
    <row r="9631" ht="15" customHeight="1"/>
    <row r="9632" ht="15" customHeight="1"/>
    <row r="9633" ht="15" customHeight="1"/>
    <row r="9634" ht="15" customHeight="1"/>
    <row r="9635" ht="15" customHeight="1"/>
    <row r="9636" ht="15" customHeight="1"/>
    <row r="9637" ht="15" customHeight="1"/>
    <row r="9638" ht="15" customHeight="1"/>
    <row r="9639" ht="15" customHeight="1"/>
    <row r="9640" ht="15" customHeight="1"/>
    <row r="9641" ht="15" customHeight="1"/>
    <row r="9642" ht="15" customHeight="1"/>
    <row r="9643" ht="15" customHeight="1"/>
    <row r="9644" ht="15" customHeight="1"/>
    <row r="9645" ht="15" customHeight="1"/>
    <row r="9646" ht="15" customHeight="1"/>
    <row r="9647" ht="15" customHeight="1"/>
    <row r="9648" ht="15" customHeight="1"/>
    <row r="9649" ht="15" customHeight="1"/>
    <row r="9650" ht="15" customHeight="1"/>
    <row r="9651" ht="15" customHeight="1"/>
    <row r="9652" ht="15" customHeight="1"/>
    <row r="9653" ht="15" customHeight="1"/>
    <row r="9654" ht="15" customHeight="1"/>
    <row r="9655" ht="15" customHeight="1"/>
    <row r="9656" ht="15" customHeight="1"/>
    <row r="9657" ht="15" customHeight="1"/>
    <row r="9658" ht="15" customHeight="1"/>
    <row r="9659" ht="15" customHeight="1"/>
    <row r="9660" ht="15" customHeight="1"/>
    <row r="9661" ht="15" customHeight="1"/>
    <row r="9662" ht="15" customHeight="1"/>
    <row r="9663" ht="15" customHeight="1"/>
    <row r="9664" ht="15" customHeight="1"/>
    <row r="9665" ht="15" customHeight="1"/>
    <row r="9666" ht="15" customHeight="1"/>
    <row r="9667" ht="15" customHeight="1"/>
    <row r="9668" ht="15" customHeight="1"/>
    <row r="9669" ht="15" customHeight="1"/>
    <row r="9670" ht="15" customHeight="1"/>
    <row r="9671" ht="15" customHeight="1"/>
    <row r="9672" ht="15" customHeight="1"/>
    <row r="9673" ht="15" customHeight="1"/>
    <row r="9674" ht="15" customHeight="1"/>
    <row r="9675" ht="15" customHeight="1"/>
    <row r="9676" ht="15" customHeight="1"/>
    <row r="9677" ht="15" customHeight="1"/>
    <row r="9678" ht="15" customHeight="1"/>
    <row r="9679" ht="15" customHeight="1"/>
    <row r="9680" ht="15" customHeight="1"/>
    <row r="9681" ht="15" customHeight="1"/>
    <row r="9682" ht="15" customHeight="1"/>
    <row r="9683" ht="15" customHeight="1"/>
    <row r="9684" ht="15" customHeight="1"/>
    <row r="9685" ht="15" customHeight="1"/>
    <row r="9686" ht="15" customHeight="1"/>
    <row r="9687" ht="15" customHeight="1"/>
    <row r="9688" ht="15" customHeight="1"/>
    <row r="9689" ht="15" customHeight="1"/>
    <row r="9690" ht="15" customHeight="1"/>
    <row r="9691" ht="15" customHeight="1"/>
    <row r="9692" ht="15" customHeight="1"/>
    <row r="9693" ht="15" customHeight="1"/>
    <row r="9694" ht="15" customHeight="1"/>
    <row r="9695" ht="15" customHeight="1"/>
    <row r="9696" ht="15" customHeight="1"/>
    <row r="9697" ht="15" customHeight="1"/>
    <row r="9698" ht="15" customHeight="1"/>
    <row r="9699" ht="15" customHeight="1"/>
    <row r="9700" ht="15" customHeight="1"/>
    <row r="9701" ht="15" customHeight="1"/>
    <row r="9702" ht="15" customHeight="1"/>
    <row r="9703" ht="15" customHeight="1"/>
    <row r="9704" ht="15" customHeight="1"/>
    <row r="9705" ht="15" customHeight="1"/>
    <row r="9706" ht="15" customHeight="1"/>
    <row r="9707" ht="15" customHeight="1"/>
    <row r="9708" ht="15" customHeight="1"/>
    <row r="9709" ht="15" customHeight="1"/>
    <row r="9710" ht="15" customHeight="1"/>
    <row r="9711" ht="15" customHeight="1"/>
    <row r="9712" ht="15" customHeight="1"/>
    <row r="9713" ht="15" customHeight="1"/>
    <row r="9714" ht="15" customHeight="1"/>
    <row r="9715" ht="15" customHeight="1"/>
    <row r="9716" ht="15" customHeight="1"/>
    <row r="9717" ht="15" customHeight="1"/>
    <row r="9718" ht="15" customHeight="1"/>
    <row r="9719" ht="15" customHeight="1"/>
    <row r="9720" ht="15" customHeight="1"/>
    <row r="9721" ht="15" customHeight="1"/>
    <row r="9722" ht="15" customHeight="1"/>
    <row r="9723" ht="15" customHeight="1"/>
    <row r="9724" ht="15" customHeight="1"/>
    <row r="9725" ht="15" customHeight="1"/>
    <row r="9726" ht="15" customHeight="1"/>
    <row r="9727" ht="15" customHeight="1"/>
    <row r="9728" ht="15" customHeight="1"/>
    <row r="9729" ht="15" customHeight="1"/>
    <row r="9730" ht="15" customHeight="1"/>
    <row r="9731" ht="15" customHeight="1"/>
    <row r="9732" ht="15" customHeight="1"/>
    <row r="9733" ht="15" customHeight="1"/>
    <row r="9734" ht="15" customHeight="1"/>
    <row r="9735" ht="15" customHeight="1"/>
    <row r="9736" ht="15" customHeight="1"/>
    <row r="9737" ht="15" customHeight="1"/>
    <row r="9738" ht="15" customHeight="1"/>
    <row r="9739" ht="15" customHeight="1"/>
    <row r="9740" ht="15" customHeight="1"/>
    <row r="9741" ht="15" customHeight="1"/>
    <row r="9742" ht="15" customHeight="1"/>
    <row r="9743" ht="15" customHeight="1"/>
    <row r="9744" ht="15" customHeight="1"/>
    <row r="9745" ht="15" customHeight="1"/>
    <row r="9746" ht="15" customHeight="1"/>
    <row r="9747" ht="15" customHeight="1"/>
    <row r="9748" ht="15" customHeight="1"/>
    <row r="9749" ht="15" customHeight="1"/>
    <row r="9750" ht="15" customHeight="1"/>
    <row r="9751" ht="15" customHeight="1"/>
    <row r="9752" ht="15" customHeight="1"/>
    <row r="9753" ht="15" customHeight="1"/>
    <row r="9754" ht="15" customHeight="1"/>
    <row r="9755" ht="15" customHeight="1"/>
    <row r="9756" ht="15" customHeight="1"/>
    <row r="9757" ht="15" customHeight="1"/>
    <row r="9758" ht="15" customHeight="1"/>
    <row r="9759" ht="15" customHeight="1"/>
    <row r="9760" ht="15" customHeight="1"/>
    <row r="9761" ht="15" customHeight="1"/>
    <row r="9762" ht="15" customHeight="1"/>
    <row r="9763" ht="15" customHeight="1"/>
    <row r="9764" ht="15" customHeight="1"/>
    <row r="9765" ht="15" customHeight="1"/>
    <row r="9766" ht="15" customHeight="1"/>
    <row r="9767" ht="15" customHeight="1"/>
    <row r="9768" ht="15" customHeight="1"/>
    <row r="9769" ht="15" customHeight="1"/>
    <row r="9770" ht="15" customHeight="1"/>
    <row r="9771" ht="15" customHeight="1"/>
    <row r="9772" ht="15" customHeight="1"/>
    <row r="9773" ht="15" customHeight="1"/>
    <row r="9774" ht="15" customHeight="1"/>
    <row r="9775" ht="15" customHeight="1"/>
    <row r="9776" ht="15" customHeight="1"/>
    <row r="9777" ht="15" customHeight="1"/>
    <row r="9778" ht="15" customHeight="1"/>
    <row r="9779" ht="15" customHeight="1"/>
    <row r="9780" ht="15" customHeight="1"/>
    <row r="9781" ht="15" customHeight="1"/>
    <row r="9782" ht="15" customHeight="1"/>
    <row r="9783" ht="15" customHeight="1"/>
    <row r="9784" ht="15" customHeight="1"/>
    <row r="9785" ht="15" customHeight="1"/>
    <row r="9786" ht="15" customHeight="1"/>
    <row r="9787" ht="15" customHeight="1"/>
    <row r="9788" ht="15" customHeight="1"/>
    <row r="9789" ht="15" customHeight="1"/>
    <row r="9790" ht="15" customHeight="1"/>
    <row r="9791" ht="15" customHeight="1"/>
    <row r="9792" ht="15" customHeight="1"/>
    <row r="9793" ht="15" customHeight="1"/>
    <row r="9794" ht="15" customHeight="1"/>
    <row r="9795" ht="15" customHeight="1"/>
    <row r="9796" ht="15" customHeight="1"/>
    <row r="9797" ht="15" customHeight="1"/>
    <row r="9798" ht="15" customHeight="1"/>
    <row r="9799" ht="15" customHeight="1"/>
    <row r="9800" ht="15" customHeight="1"/>
    <row r="9801" ht="15" customHeight="1"/>
    <row r="9802" ht="15" customHeight="1"/>
    <row r="9803" ht="15" customHeight="1"/>
    <row r="9804" ht="15" customHeight="1"/>
    <row r="9805" ht="15" customHeight="1"/>
    <row r="9806" ht="15" customHeight="1"/>
    <row r="9807" ht="15" customHeight="1"/>
    <row r="9808" ht="15" customHeight="1"/>
    <row r="9809" ht="15" customHeight="1"/>
    <row r="9810" ht="15" customHeight="1"/>
    <row r="9811" ht="15" customHeight="1"/>
    <row r="9812" ht="15" customHeight="1"/>
    <row r="9813" ht="15" customHeight="1"/>
    <row r="9814" ht="15" customHeight="1"/>
    <row r="9815" ht="15" customHeight="1"/>
    <row r="9816" ht="15" customHeight="1"/>
    <row r="9817" ht="15" customHeight="1"/>
    <row r="9818" ht="15" customHeight="1"/>
    <row r="9819" ht="15" customHeight="1"/>
    <row r="9820" ht="15" customHeight="1"/>
    <row r="9821" ht="15" customHeight="1"/>
    <row r="9822" ht="15" customHeight="1"/>
    <row r="9823" ht="15" customHeight="1"/>
    <row r="9824" ht="15" customHeight="1"/>
    <row r="9825" ht="15" customHeight="1"/>
    <row r="9826" ht="15" customHeight="1"/>
    <row r="9827" ht="15" customHeight="1"/>
    <row r="9828" ht="15" customHeight="1"/>
    <row r="9829" ht="15" customHeight="1"/>
    <row r="9830" ht="15" customHeight="1"/>
    <row r="9831" ht="15" customHeight="1"/>
    <row r="9832" ht="15" customHeight="1"/>
    <row r="9833" ht="15" customHeight="1"/>
    <row r="9834" ht="15" customHeight="1"/>
    <row r="9835" ht="15" customHeight="1"/>
    <row r="9836" ht="15" customHeight="1"/>
    <row r="9837" ht="15" customHeight="1"/>
    <row r="9838" ht="15" customHeight="1"/>
    <row r="9839" ht="15" customHeight="1"/>
    <row r="9840" ht="15" customHeight="1"/>
    <row r="9841" ht="15" customHeight="1"/>
    <row r="9842" ht="15" customHeight="1"/>
    <row r="9843" ht="15" customHeight="1"/>
    <row r="9844" ht="15" customHeight="1"/>
    <row r="9845" ht="15" customHeight="1"/>
    <row r="9846" ht="15" customHeight="1"/>
    <row r="9847" ht="15" customHeight="1"/>
    <row r="9848" ht="15" customHeight="1"/>
    <row r="9849" ht="15" customHeight="1"/>
    <row r="9850" ht="15" customHeight="1"/>
    <row r="9851" ht="15" customHeight="1"/>
    <row r="9852" ht="15" customHeight="1"/>
    <row r="9853" ht="15" customHeight="1"/>
    <row r="9854" ht="15" customHeight="1"/>
    <row r="9855" ht="15" customHeight="1"/>
    <row r="9856" ht="15" customHeight="1"/>
    <row r="9857" ht="15" customHeight="1"/>
    <row r="9858" ht="15" customHeight="1"/>
    <row r="9859" ht="15" customHeight="1"/>
    <row r="9860" ht="15" customHeight="1"/>
    <row r="9861" ht="15" customHeight="1"/>
    <row r="9862" ht="15" customHeight="1"/>
    <row r="9863" ht="15" customHeight="1"/>
    <row r="9864" ht="15" customHeight="1"/>
    <row r="9865" ht="15" customHeight="1"/>
    <row r="9866" ht="15" customHeight="1"/>
    <row r="9867" ht="15" customHeight="1"/>
    <row r="9868" ht="15" customHeight="1"/>
    <row r="9869" ht="15" customHeight="1"/>
    <row r="9870" ht="15" customHeight="1"/>
    <row r="9871" ht="15" customHeight="1"/>
    <row r="9872" ht="15" customHeight="1"/>
    <row r="9873" ht="15" customHeight="1"/>
    <row r="9874" ht="15" customHeight="1"/>
    <row r="9875" ht="15" customHeight="1"/>
    <row r="9876" ht="15" customHeight="1"/>
    <row r="9877" ht="15" customHeight="1"/>
    <row r="9878" ht="15" customHeight="1"/>
    <row r="9879" ht="15" customHeight="1"/>
    <row r="9880" ht="15" customHeight="1"/>
    <row r="9881" ht="15" customHeight="1"/>
    <row r="9882" ht="15" customHeight="1"/>
    <row r="9883" ht="15" customHeight="1"/>
    <row r="9884" ht="15" customHeight="1"/>
    <row r="9885" ht="15" customHeight="1"/>
    <row r="9886" ht="15" customHeight="1"/>
    <row r="9887" ht="15" customHeight="1"/>
    <row r="9888" ht="15" customHeight="1"/>
    <row r="9889" ht="15" customHeight="1"/>
    <row r="9890" ht="15" customHeight="1"/>
    <row r="9891" ht="15" customHeight="1"/>
    <row r="9892" ht="15" customHeight="1"/>
    <row r="9893" ht="15" customHeight="1"/>
    <row r="9894" ht="15" customHeight="1"/>
    <row r="9895" ht="15" customHeight="1"/>
    <row r="9896" ht="15" customHeight="1"/>
    <row r="9897" ht="15" customHeight="1"/>
    <row r="9898" ht="15" customHeight="1"/>
    <row r="9899" ht="15" customHeight="1"/>
    <row r="9900" ht="15" customHeight="1"/>
    <row r="9901" ht="15" customHeight="1"/>
    <row r="9902" ht="15" customHeight="1"/>
    <row r="9903" ht="15" customHeight="1"/>
    <row r="9904" ht="15" customHeight="1"/>
    <row r="9905" ht="15" customHeight="1"/>
    <row r="9906" ht="15" customHeight="1"/>
    <row r="9907" ht="15" customHeight="1"/>
    <row r="9908" ht="15" customHeight="1"/>
    <row r="9909" ht="15" customHeight="1"/>
    <row r="9910" ht="15" customHeight="1"/>
    <row r="9911" ht="15" customHeight="1"/>
    <row r="9912" ht="15" customHeight="1"/>
    <row r="9913" ht="15" customHeight="1"/>
    <row r="9914" ht="15" customHeight="1"/>
    <row r="9915" ht="15" customHeight="1"/>
    <row r="9916" ht="15" customHeight="1"/>
    <row r="9917" ht="15" customHeight="1"/>
    <row r="9918" ht="15" customHeight="1"/>
    <row r="9919" ht="15" customHeight="1"/>
    <row r="9920" ht="15" customHeight="1"/>
    <row r="9921" ht="15" customHeight="1"/>
    <row r="9922" ht="15" customHeight="1"/>
    <row r="9923" ht="15" customHeight="1"/>
    <row r="9924" ht="15" customHeight="1"/>
    <row r="9925" ht="15" customHeight="1"/>
    <row r="9926" ht="15" customHeight="1"/>
    <row r="9927" ht="15" customHeight="1"/>
    <row r="9928" ht="15" customHeight="1"/>
    <row r="9929" ht="15" customHeight="1"/>
    <row r="9930" ht="15" customHeight="1"/>
    <row r="9931" ht="15" customHeight="1"/>
    <row r="9932" ht="15" customHeight="1"/>
    <row r="9933" ht="15" customHeight="1"/>
    <row r="9934" ht="15" customHeight="1"/>
    <row r="9935" ht="15" customHeight="1"/>
    <row r="9936" ht="15" customHeight="1"/>
    <row r="9937" ht="15" customHeight="1"/>
    <row r="9938" ht="15" customHeight="1"/>
    <row r="9939" ht="15" customHeight="1"/>
    <row r="9940" ht="15" customHeight="1"/>
    <row r="9941" ht="15" customHeight="1"/>
    <row r="9942" ht="15" customHeight="1"/>
    <row r="9943" ht="15" customHeight="1"/>
    <row r="9944" ht="15" customHeight="1"/>
    <row r="9945" ht="15" customHeight="1"/>
    <row r="9946" ht="15" customHeight="1"/>
    <row r="9947" ht="15" customHeight="1"/>
    <row r="9948" ht="15" customHeight="1"/>
    <row r="9949" ht="15" customHeight="1"/>
    <row r="9950" ht="15" customHeight="1"/>
    <row r="9951" ht="15" customHeight="1"/>
    <row r="9952" ht="15" customHeight="1"/>
    <row r="9953" ht="15" customHeight="1"/>
    <row r="9954" ht="15" customHeight="1"/>
    <row r="9955" ht="15" customHeight="1"/>
    <row r="9956" ht="15" customHeight="1"/>
    <row r="9957" ht="15" customHeight="1"/>
    <row r="9958" ht="15" customHeight="1"/>
    <row r="9959" ht="15" customHeight="1"/>
    <row r="9960" ht="15" customHeight="1"/>
    <row r="9961" ht="15" customHeight="1"/>
    <row r="9962" ht="15" customHeight="1"/>
    <row r="9963" ht="15" customHeight="1"/>
    <row r="9964" ht="15" customHeight="1"/>
    <row r="9965" ht="15" customHeight="1"/>
    <row r="9966" ht="15" customHeight="1"/>
    <row r="9967" ht="15" customHeight="1"/>
    <row r="9968" ht="15" customHeight="1"/>
    <row r="9969" ht="15" customHeight="1"/>
    <row r="9970" ht="15" customHeight="1"/>
    <row r="9971" ht="15" customHeight="1"/>
    <row r="9972" ht="15" customHeight="1"/>
    <row r="9973" ht="15" customHeight="1"/>
    <row r="9974" ht="15" customHeight="1"/>
    <row r="9975" ht="15" customHeight="1"/>
    <row r="9976" ht="15" customHeight="1"/>
    <row r="9977" ht="15" customHeight="1"/>
    <row r="9978" ht="15" customHeight="1"/>
    <row r="9979" ht="15" customHeight="1"/>
    <row r="9980" ht="15" customHeight="1"/>
    <row r="9981" ht="15" customHeight="1"/>
    <row r="9982" ht="15" customHeight="1"/>
    <row r="9983" ht="15" customHeight="1"/>
    <row r="9984" ht="15" customHeight="1"/>
    <row r="9985" ht="15" customHeight="1"/>
    <row r="9986" ht="15" customHeight="1"/>
    <row r="9987" ht="15" customHeight="1"/>
    <row r="9988" ht="15" customHeight="1"/>
    <row r="9989" ht="15" customHeight="1"/>
    <row r="9990" ht="15" customHeight="1"/>
    <row r="9991" ht="15" customHeight="1"/>
    <row r="9992" ht="15" customHeight="1"/>
    <row r="9993" ht="15" customHeight="1"/>
    <row r="9994" ht="15" customHeight="1"/>
    <row r="9995" ht="15" customHeight="1"/>
    <row r="9996" ht="15" customHeight="1"/>
    <row r="9997" ht="15" customHeight="1"/>
  </sheetData>
  <mergeCells count="1">
    <mergeCell ref="B4:B5"/>
  </mergeCells>
  <pageMargins left="0.74803149606299213" right="0.74803149606299213" top="0.98425196850393704" bottom="0.98425196850393704" header="0.51181102362204722" footer="0.51181102362204722"/>
  <pageSetup paperSize="9" scale="85" orientation="portrait" r:id="rId1"/>
  <headerFooter alignWithMargins="0">
    <oddHeader>&amp;L&amp;"Arial,Regular"&amp;9НАРОДНА БАНКА СРБИЈЕ
Сектор за економска истраживања и статистику&amp;R&amp;"Arial,Regular"&amp;10&amp;K000000NATIONAL BANK OF SERBIA
Economic research and statistics department</oddHeader>
  </headerFooter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9"/>
  <dimension ref="A1:AP9996"/>
  <sheetViews>
    <sheetView showGridLines="0" zoomScaleNormal="100" zoomScaleSheetLayoutView="100" workbookViewId="0">
      <selection activeCell="D4" sqref="D4"/>
    </sheetView>
  </sheetViews>
  <sheetFormatPr defaultColWidth="9.28515625" defaultRowHeight="12.75"/>
  <cols>
    <col min="1" max="1" width="5.7109375" style="7" customWidth="1"/>
    <col min="2" max="2" width="39.85546875" style="7" customWidth="1"/>
    <col min="3" max="3" width="10.7109375" style="7" customWidth="1"/>
    <col min="4" max="4" width="39.85546875" style="7" customWidth="1"/>
    <col min="5" max="5" width="1.7109375" style="7" customWidth="1"/>
    <col min="6" max="6" width="5.7109375" style="7" customWidth="1"/>
    <col min="7" max="13" width="10.7109375" style="9" customWidth="1"/>
    <col min="14" max="19" width="10.7109375" style="7" customWidth="1"/>
    <col min="20" max="26" width="9.28515625" style="7"/>
    <col min="27" max="27" width="9" style="7" bestFit="1" customWidth="1"/>
    <col min="28" max="41" width="9.28515625" style="7"/>
    <col min="42" max="42" width="9.85546875" style="7" bestFit="1" customWidth="1"/>
    <col min="43" max="16384" width="9.28515625" style="7"/>
  </cols>
  <sheetData>
    <row r="1" spans="1:42" ht="12" customHeight="1">
      <c r="A1" s="6" t="s">
        <v>0</v>
      </c>
      <c r="E1" s="6"/>
      <c r="F1" s="6"/>
      <c r="AA1" s="22"/>
      <c r="AP1" s="22"/>
    </row>
    <row r="2" spans="1:42" ht="12" customHeight="1">
      <c r="A2" s="1" t="s">
        <v>1</v>
      </c>
      <c r="E2" s="1"/>
      <c r="F2" s="1"/>
      <c r="AA2" s="22"/>
      <c r="AP2" s="22"/>
    </row>
    <row r="3" spans="1:42" ht="12" customHeight="1">
      <c r="D3" s="1"/>
      <c r="E3" s="1"/>
      <c r="F3" s="1"/>
      <c r="AA3" s="22"/>
      <c r="AP3" s="22"/>
    </row>
    <row r="4" spans="1:42" ht="207.95" customHeight="1">
      <c r="B4" s="132"/>
      <c r="D4" s="25"/>
      <c r="E4" s="1"/>
      <c r="F4" s="1"/>
      <c r="AA4" s="22"/>
      <c r="AP4" s="22"/>
    </row>
    <row r="5" spans="1:42" ht="9.75" customHeight="1">
      <c r="B5" s="133"/>
      <c r="D5" s="1"/>
      <c r="E5" s="1"/>
      <c r="F5" s="1"/>
      <c r="AA5" s="22"/>
      <c r="AP5" s="22"/>
    </row>
    <row r="6" spans="1:42" ht="12" customHeight="1">
      <c r="G6" s="91" t="s">
        <v>0</v>
      </c>
      <c r="AA6" s="22"/>
      <c r="AP6" s="22"/>
    </row>
    <row r="7" spans="1:42" ht="12" customHeight="1">
      <c r="G7" s="10" t="s">
        <v>1</v>
      </c>
      <c r="AA7" s="22"/>
      <c r="AP7" s="22"/>
    </row>
    <row r="8" spans="1:42" ht="22.5">
      <c r="G8" s="92"/>
      <c r="H8" s="92"/>
      <c r="I8" s="92" t="s">
        <v>49</v>
      </c>
      <c r="J8" s="92" t="s">
        <v>48</v>
      </c>
      <c r="K8" s="92" t="s">
        <v>47</v>
      </c>
      <c r="L8" s="92" t="s">
        <v>46</v>
      </c>
      <c r="M8" s="92" t="s">
        <v>45</v>
      </c>
      <c r="N8" s="18"/>
      <c r="O8" s="18"/>
      <c r="P8" s="18"/>
      <c r="Q8" s="18"/>
      <c r="R8" s="18"/>
      <c r="S8" s="18"/>
      <c r="AA8" s="22"/>
      <c r="AP8" s="22"/>
    </row>
    <row r="9" spans="1:42" ht="22.5">
      <c r="G9" s="92"/>
      <c r="H9" s="92"/>
      <c r="I9" s="93" t="s">
        <v>34</v>
      </c>
      <c r="J9" s="93" t="s">
        <v>32</v>
      </c>
      <c r="K9" s="93" t="s">
        <v>35</v>
      </c>
      <c r="L9" s="93" t="s">
        <v>36</v>
      </c>
      <c r="M9" s="93" t="s">
        <v>37</v>
      </c>
      <c r="N9" s="18"/>
      <c r="O9" s="18"/>
      <c r="P9" s="18"/>
      <c r="Q9" s="18"/>
      <c r="R9" s="18"/>
      <c r="S9" s="18"/>
      <c r="AP9" s="22"/>
    </row>
    <row r="10" spans="1:42" ht="15" customHeight="1">
      <c r="G10" s="94">
        <v>2012</v>
      </c>
      <c r="H10" s="94" t="s">
        <v>27</v>
      </c>
      <c r="I10" s="95">
        <v>5.2158078047316643</v>
      </c>
      <c r="J10" s="95">
        <v>1.6685128969065228E-2</v>
      </c>
      <c r="K10" s="95">
        <v>2.7570970250356002</v>
      </c>
      <c r="L10" s="95">
        <v>0.37698217275858881</v>
      </c>
      <c r="M10" s="95">
        <v>2.0650434779684028</v>
      </c>
      <c r="T10" s="81"/>
      <c r="U10" s="81"/>
      <c r="V10" s="81"/>
      <c r="W10" s="81"/>
      <c r="X10" s="81"/>
      <c r="AP10" s="22"/>
    </row>
    <row r="11" spans="1:42" ht="15" customHeight="1">
      <c r="G11" s="41" t="s">
        <v>2</v>
      </c>
      <c r="H11" s="41" t="s">
        <v>2</v>
      </c>
      <c r="I11" s="96">
        <v>6.0468666051127915</v>
      </c>
      <c r="J11" s="96">
        <v>0.36022671663165873</v>
      </c>
      <c r="K11" s="96">
        <v>0.85247369735221734</v>
      </c>
      <c r="L11" s="96">
        <v>1.1008671747631626</v>
      </c>
      <c r="M11" s="96">
        <v>3.7332990163657636</v>
      </c>
      <c r="T11" s="81"/>
      <c r="U11" s="81"/>
      <c r="V11" s="81"/>
      <c r="W11" s="81"/>
      <c r="X11" s="81"/>
      <c r="AP11" s="22"/>
    </row>
    <row r="12" spans="1:42" ht="15" customHeight="1">
      <c r="G12" s="41" t="s">
        <v>3</v>
      </c>
      <c r="H12" s="41" t="s">
        <v>3</v>
      </c>
      <c r="I12" s="96">
        <v>1.0245182451068122</v>
      </c>
      <c r="J12" s="96">
        <v>-0.26678909958212793</v>
      </c>
      <c r="K12" s="96">
        <v>-0.64756276362645859</v>
      </c>
      <c r="L12" s="96">
        <v>0.17554133204047048</v>
      </c>
      <c r="M12" s="96">
        <v>1.7633287762749112</v>
      </c>
      <c r="T12" s="81"/>
      <c r="U12" s="81"/>
      <c r="V12" s="81"/>
      <c r="W12" s="81"/>
      <c r="X12" s="81"/>
      <c r="AP12" s="22"/>
    </row>
    <row r="13" spans="1:42" ht="15" customHeight="1">
      <c r="G13" s="41" t="s">
        <v>4</v>
      </c>
      <c r="H13" s="41" t="s">
        <v>4</v>
      </c>
      <c r="I13" s="96">
        <v>1.1794075637547192</v>
      </c>
      <c r="J13" s="96">
        <v>-2.1671132982338261</v>
      </c>
      <c r="K13" s="96">
        <v>2.4493975443617786</v>
      </c>
      <c r="L13" s="96">
        <v>0.73720392169667393</v>
      </c>
      <c r="M13" s="96">
        <v>0.1599193959301001</v>
      </c>
      <c r="T13" s="81"/>
      <c r="U13" s="81"/>
      <c r="V13" s="81"/>
      <c r="W13" s="81"/>
      <c r="X13" s="81"/>
    </row>
    <row r="14" spans="1:42" ht="15" customHeight="1">
      <c r="G14" s="41" t="s">
        <v>40</v>
      </c>
      <c r="H14" s="41" t="s">
        <v>28</v>
      </c>
      <c r="I14" s="96">
        <v>-4.0232227346406566E-2</v>
      </c>
      <c r="J14" s="96">
        <v>-0.79827024901252086</v>
      </c>
      <c r="K14" s="96">
        <v>-0.7383223183553318</v>
      </c>
      <c r="L14" s="96">
        <v>0.76510655496808755</v>
      </c>
      <c r="M14" s="96">
        <v>0.73125378505335925</v>
      </c>
      <c r="T14" s="81"/>
      <c r="U14" s="81"/>
      <c r="V14" s="81"/>
      <c r="W14" s="81"/>
      <c r="X14" s="81"/>
    </row>
    <row r="15" spans="1:42" ht="15" customHeight="1">
      <c r="G15" s="41" t="s">
        <v>2</v>
      </c>
      <c r="H15" s="41" t="s">
        <v>2</v>
      </c>
      <c r="I15" s="96">
        <v>3.7028419026798813</v>
      </c>
      <c r="J15" s="96">
        <v>-1.0137508321576276</v>
      </c>
      <c r="K15" s="96">
        <v>5.1863526904855206</v>
      </c>
      <c r="L15" s="96">
        <v>0.80457463626552295</v>
      </c>
      <c r="M15" s="96">
        <v>-1.2743345919135458</v>
      </c>
      <c r="T15" s="81"/>
      <c r="U15" s="81"/>
      <c r="V15" s="81"/>
      <c r="W15" s="81"/>
      <c r="X15" s="81"/>
    </row>
    <row r="16" spans="1:42" ht="15" customHeight="1">
      <c r="G16" s="41" t="s">
        <v>3</v>
      </c>
      <c r="H16" s="41" t="s">
        <v>3</v>
      </c>
      <c r="I16" s="96">
        <v>10.443028244788179</v>
      </c>
      <c r="J16" s="96">
        <v>-0.96989833546212156</v>
      </c>
      <c r="K16" s="96">
        <v>11.100632066654024</v>
      </c>
      <c r="L16" s="96">
        <v>-1.1610127979011918E-2</v>
      </c>
      <c r="M16" s="96">
        <v>0.32390464157529764</v>
      </c>
      <c r="T16" s="81"/>
      <c r="U16" s="81"/>
      <c r="V16" s="81"/>
      <c r="W16" s="81"/>
      <c r="X16" s="81"/>
    </row>
    <row r="17" spans="7:24" ht="15" customHeight="1">
      <c r="G17" s="41" t="s">
        <v>4</v>
      </c>
      <c r="H17" s="41" t="s">
        <v>4</v>
      </c>
      <c r="I17" s="96">
        <v>6.2319616164096594</v>
      </c>
      <c r="J17" s="96">
        <v>0.89450721088632312</v>
      </c>
      <c r="K17" s="96">
        <v>4.1546906765433418</v>
      </c>
      <c r="L17" s="96">
        <v>0.64484643763920368</v>
      </c>
      <c r="M17" s="96">
        <v>0.53791729134076127</v>
      </c>
      <c r="T17" s="81"/>
      <c r="U17" s="81"/>
      <c r="V17" s="81"/>
      <c r="W17" s="81"/>
      <c r="X17" s="81"/>
    </row>
    <row r="18" spans="7:24" ht="15" customHeight="1">
      <c r="G18" s="41" t="s">
        <v>41</v>
      </c>
      <c r="H18" s="41" t="s">
        <v>29</v>
      </c>
      <c r="I18" s="96">
        <v>-0.82780401960258909</v>
      </c>
      <c r="J18" s="96">
        <v>-0.87903828281354446</v>
      </c>
      <c r="K18" s="96">
        <v>-0.28130357354009189</v>
      </c>
      <c r="L18" s="96">
        <v>-0.6119706488204083</v>
      </c>
      <c r="M18" s="96">
        <v>0.94450848557147249</v>
      </c>
      <c r="T18" s="81"/>
      <c r="U18" s="81"/>
      <c r="V18" s="81"/>
      <c r="W18" s="81"/>
      <c r="X18" s="81"/>
    </row>
    <row r="19" spans="7:24" ht="15" customHeight="1">
      <c r="G19" s="41" t="s">
        <v>2</v>
      </c>
      <c r="H19" s="41" t="s">
        <v>2</v>
      </c>
      <c r="I19" s="96">
        <v>1.150322033002539</v>
      </c>
      <c r="J19" s="96">
        <v>0.15576938415928096</v>
      </c>
      <c r="K19" s="96">
        <v>-0.10555887531713215</v>
      </c>
      <c r="L19" s="96">
        <v>-0.26566842627291121</v>
      </c>
      <c r="M19" s="96">
        <v>1.3657799504333243</v>
      </c>
      <c r="T19" s="81"/>
      <c r="U19" s="81"/>
      <c r="V19" s="81"/>
      <c r="W19" s="81"/>
      <c r="X19" s="81"/>
    </row>
    <row r="20" spans="7:24" ht="15" customHeight="1">
      <c r="G20" s="41" t="s">
        <v>3</v>
      </c>
      <c r="H20" s="41" t="s">
        <v>3</v>
      </c>
      <c r="I20" s="96">
        <v>-1.2844362197590089</v>
      </c>
      <c r="J20" s="96">
        <v>0.80745095783882725</v>
      </c>
      <c r="K20" s="96">
        <v>-3.3360563563950896</v>
      </c>
      <c r="L20" s="96">
        <v>0.41867457488350046</v>
      </c>
      <c r="M20" s="96">
        <v>0.82549460391374552</v>
      </c>
      <c r="T20" s="81"/>
      <c r="U20" s="81"/>
      <c r="V20" s="81"/>
      <c r="W20" s="81"/>
      <c r="X20" s="81"/>
    </row>
    <row r="21" spans="7:24" ht="15" customHeight="1">
      <c r="G21" s="41" t="s">
        <v>4</v>
      </c>
      <c r="H21" s="41" t="s">
        <v>4</v>
      </c>
      <c r="I21" s="96">
        <v>-5.8281646580174291</v>
      </c>
      <c r="J21" s="96">
        <v>4.5619903277606823E-2</v>
      </c>
      <c r="K21" s="96">
        <v>-5.8229189342932548</v>
      </c>
      <c r="L21" s="96">
        <v>-0.36793323029467073</v>
      </c>
      <c r="M21" s="96">
        <v>0.31706760329291384</v>
      </c>
      <c r="T21" s="81"/>
      <c r="U21" s="81"/>
      <c r="V21" s="81"/>
      <c r="W21" s="81"/>
      <c r="X21" s="81"/>
    </row>
    <row r="22" spans="7:24" ht="15" customHeight="1">
      <c r="G22" s="41" t="s">
        <v>42</v>
      </c>
      <c r="H22" s="41" t="s">
        <v>30</v>
      </c>
      <c r="I22" s="39">
        <v>8.6061981321909293</v>
      </c>
      <c r="J22" s="39">
        <v>2.7141753666970936</v>
      </c>
      <c r="K22" s="39">
        <v>2.3607280490800115</v>
      </c>
      <c r="L22" s="39">
        <v>2.0994321377644418</v>
      </c>
      <c r="M22" s="39">
        <v>1.431862578649381</v>
      </c>
      <c r="T22" s="81"/>
      <c r="U22" s="81"/>
      <c r="V22" s="81"/>
      <c r="W22" s="81"/>
      <c r="X22" s="81"/>
    </row>
    <row r="23" spans="7:24" ht="15" customHeight="1">
      <c r="G23" s="41" t="s">
        <v>2</v>
      </c>
      <c r="H23" s="41" t="s">
        <v>2</v>
      </c>
      <c r="I23" s="96">
        <v>5.7804631877483859</v>
      </c>
      <c r="J23" s="96">
        <v>2.2613124899077066</v>
      </c>
      <c r="K23" s="96">
        <v>0.47186930194907517</v>
      </c>
      <c r="L23" s="96">
        <v>1.2644636872828154</v>
      </c>
      <c r="M23" s="96">
        <v>1.7828177086087829</v>
      </c>
      <c r="T23" s="81"/>
      <c r="U23" s="81"/>
      <c r="V23" s="81"/>
      <c r="W23" s="81"/>
      <c r="X23" s="81"/>
    </row>
    <row r="24" spans="7:24" ht="15" customHeight="1">
      <c r="G24" s="41" t="s">
        <v>3</v>
      </c>
      <c r="H24" s="41" t="s">
        <v>3</v>
      </c>
      <c r="I24" s="96">
        <v>2.8194316433672664</v>
      </c>
      <c r="J24" s="96">
        <v>1.4087246994997131</v>
      </c>
      <c r="K24" s="96">
        <v>-1.3798094804285714</v>
      </c>
      <c r="L24" s="96">
        <v>1.3861016916293754</v>
      </c>
      <c r="M24" s="96">
        <v>1.40441473266676</v>
      </c>
      <c r="T24" s="81"/>
      <c r="U24" s="81"/>
      <c r="V24" s="81"/>
      <c r="W24" s="81"/>
      <c r="X24" s="81"/>
    </row>
    <row r="25" spans="7:24" ht="15" customHeight="1">
      <c r="G25" s="41" t="s">
        <v>4</v>
      </c>
      <c r="H25" s="41" t="s">
        <v>4</v>
      </c>
      <c r="I25" s="96">
        <v>6.7101578736237517</v>
      </c>
      <c r="J25" s="96">
        <v>0.53506612799416664</v>
      </c>
      <c r="K25" s="96">
        <v>1.3381371611666641</v>
      </c>
      <c r="L25" s="96">
        <v>2.6496881778179096</v>
      </c>
      <c r="M25" s="96">
        <v>2.1872664066449965</v>
      </c>
      <c r="T25" s="81"/>
      <c r="U25" s="81"/>
      <c r="V25" s="81"/>
      <c r="W25" s="81"/>
      <c r="X25" s="81"/>
    </row>
    <row r="26" spans="7:24" ht="15" customHeight="1">
      <c r="G26" s="41" t="s">
        <v>43</v>
      </c>
      <c r="H26" s="41" t="s">
        <v>31</v>
      </c>
      <c r="I26" s="39">
        <v>3.0095758206469614</v>
      </c>
      <c r="J26" s="39">
        <v>0.621088472107578</v>
      </c>
      <c r="K26" s="39">
        <v>-2.3018157965328832</v>
      </c>
      <c r="L26" s="39">
        <v>1.0013474305772039</v>
      </c>
      <c r="M26" s="39">
        <v>3.6889557144950653</v>
      </c>
      <c r="T26" s="81"/>
      <c r="U26" s="81"/>
      <c r="V26" s="81"/>
      <c r="W26" s="81"/>
      <c r="X26" s="81"/>
    </row>
    <row r="27" spans="7:24" ht="15" customHeight="1">
      <c r="G27" s="41" t="s">
        <v>2</v>
      </c>
      <c r="H27" s="41" t="s">
        <v>2</v>
      </c>
      <c r="I27" s="96">
        <v>9.0182006969406725</v>
      </c>
      <c r="J27" s="96">
        <v>0.86677973138833797</v>
      </c>
      <c r="K27" s="96">
        <v>1.7827782057563002</v>
      </c>
      <c r="L27" s="96">
        <v>2.9005995397833231</v>
      </c>
      <c r="M27" s="96">
        <v>3.4680432200127052</v>
      </c>
      <c r="T27" s="81"/>
      <c r="U27" s="81"/>
      <c r="V27" s="81"/>
      <c r="W27" s="81"/>
      <c r="X27" s="81"/>
    </row>
    <row r="28" spans="7:24" ht="15" customHeight="1">
      <c r="G28" s="41" t="s">
        <v>3</v>
      </c>
      <c r="H28" s="41" t="s">
        <v>3</v>
      </c>
      <c r="I28" s="96">
        <v>4.7205810849657057</v>
      </c>
      <c r="J28" s="96">
        <v>0.60767364104549082</v>
      </c>
      <c r="K28" s="96">
        <v>-0.18108160596534983</v>
      </c>
      <c r="L28" s="96">
        <v>1.5473587133786426</v>
      </c>
      <c r="M28" s="96">
        <v>2.7466303365069069</v>
      </c>
      <c r="T28" s="81"/>
      <c r="U28" s="81"/>
      <c r="V28" s="81"/>
      <c r="W28" s="81"/>
      <c r="X28" s="81"/>
    </row>
    <row r="29" spans="7:24" ht="15" customHeight="1">
      <c r="G29" s="41" t="s">
        <v>4</v>
      </c>
      <c r="H29" s="41" t="s">
        <v>4</v>
      </c>
      <c r="I29" s="96">
        <v>7.3308645971209438</v>
      </c>
      <c r="J29" s="96">
        <v>1.8185416262268002</v>
      </c>
      <c r="K29" s="96">
        <v>1.5484889023709494</v>
      </c>
      <c r="L29" s="96">
        <v>1.1931708193201946</v>
      </c>
      <c r="M29" s="96">
        <v>2.7706632492030083</v>
      </c>
      <c r="T29" s="81"/>
      <c r="U29" s="81"/>
      <c r="V29" s="81"/>
      <c r="W29" s="81"/>
      <c r="X29" s="81"/>
    </row>
    <row r="30" spans="7:24" ht="15" customHeight="1">
      <c r="G30" s="41" t="s">
        <v>12</v>
      </c>
      <c r="H30" s="41" t="s">
        <v>11</v>
      </c>
      <c r="I30" s="39">
        <v>15.625024852474565</v>
      </c>
      <c r="J30" s="39">
        <v>0.44119846422840481</v>
      </c>
      <c r="K30" s="39">
        <v>11.085053470874589</v>
      </c>
      <c r="L30" s="39">
        <v>1.6104532866135668</v>
      </c>
      <c r="M30" s="39">
        <v>2.4883196307579891</v>
      </c>
      <c r="T30" s="81"/>
      <c r="U30" s="81"/>
      <c r="V30" s="81"/>
      <c r="W30" s="81"/>
      <c r="X30" s="81"/>
    </row>
    <row r="31" spans="7:24" ht="15" customHeight="1">
      <c r="G31" s="41" t="s">
        <v>2</v>
      </c>
      <c r="H31" s="41" t="s">
        <v>2</v>
      </c>
      <c r="I31" s="96">
        <v>10.309158276621321</v>
      </c>
      <c r="J31" s="96">
        <v>1.0458274686061759</v>
      </c>
      <c r="K31" s="96">
        <v>7.6816195259727484</v>
      </c>
      <c r="L31" s="96">
        <v>0.34301167559620693</v>
      </c>
      <c r="M31" s="96">
        <v>1.2386996064461921</v>
      </c>
      <c r="T31" s="81"/>
      <c r="U31" s="81"/>
      <c r="V31" s="81"/>
      <c r="W31" s="81"/>
      <c r="X31" s="81"/>
    </row>
    <row r="32" spans="7:24" ht="15" customHeight="1">
      <c r="G32" s="41" t="s">
        <v>3</v>
      </c>
      <c r="H32" s="41" t="s">
        <v>3</v>
      </c>
      <c r="I32" s="96">
        <v>13.438521947552816</v>
      </c>
      <c r="J32" s="96">
        <v>1.0343530187501229</v>
      </c>
      <c r="K32" s="96">
        <v>9.9823992441803355</v>
      </c>
      <c r="L32" s="96">
        <v>0.92718947506978855</v>
      </c>
      <c r="M32" s="96">
        <v>1.4945802095525729</v>
      </c>
      <c r="T32" s="81"/>
      <c r="U32" s="81"/>
      <c r="V32" s="81"/>
      <c r="W32" s="81"/>
      <c r="X32" s="81"/>
    </row>
    <row r="33" spans="7:24" ht="15" customHeight="1">
      <c r="G33" s="41" t="s">
        <v>4</v>
      </c>
      <c r="H33" s="41" t="s">
        <v>4</v>
      </c>
      <c r="I33" s="96">
        <v>15.382865677966448</v>
      </c>
      <c r="J33" s="96">
        <v>2.7726134586283449</v>
      </c>
      <c r="K33" s="96">
        <v>9.9760170189295003</v>
      </c>
      <c r="L33" s="96">
        <v>1.2286664917208812</v>
      </c>
      <c r="M33" s="96">
        <v>1.4055687086877222</v>
      </c>
      <c r="T33" s="81"/>
      <c r="U33" s="81"/>
      <c r="V33" s="81"/>
      <c r="W33" s="81"/>
      <c r="X33" s="81"/>
    </row>
    <row r="34" spans="7:24" ht="15" customHeight="1">
      <c r="G34" s="41" t="s">
        <v>25</v>
      </c>
      <c r="H34" s="41" t="s">
        <v>24</v>
      </c>
      <c r="I34" s="96">
        <v>12.598235998339419</v>
      </c>
      <c r="J34" s="96">
        <v>3.2268277467960855</v>
      </c>
      <c r="K34" s="96">
        <v>7.0886070283131515</v>
      </c>
      <c r="L34" s="96">
        <v>2.5133452106875724</v>
      </c>
      <c r="M34" s="96">
        <v>-0.23054398745740234</v>
      </c>
      <c r="T34" s="81"/>
      <c r="U34" s="81"/>
      <c r="V34" s="81"/>
      <c r="W34" s="81"/>
      <c r="X34" s="81"/>
    </row>
    <row r="35" spans="7:24" ht="15" customHeight="1">
      <c r="G35" s="41" t="s">
        <v>2</v>
      </c>
      <c r="H35" s="41" t="s">
        <v>2</v>
      </c>
      <c r="I35" s="96">
        <v>10.980334923546579</v>
      </c>
      <c r="J35" s="96">
        <v>1.6457760544611209</v>
      </c>
      <c r="K35" s="96">
        <v>5.8960337052586524</v>
      </c>
      <c r="L35" s="96">
        <v>1.1066881934447428</v>
      </c>
      <c r="M35" s="96">
        <v>2.3318369703820712</v>
      </c>
      <c r="T35" s="81"/>
      <c r="U35" s="81"/>
      <c r="V35" s="81"/>
      <c r="W35" s="81"/>
      <c r="X35" s="81"/>
    </row>
    <row r="36" spans="7:24" ht="15" customHeight="1">
      <c r="G36" s="41" t="s">
        <v>3</v>
      </c>
      <c r="H36" s="41" t="s">
        <v>3</v>
      </c>
      <c r="I36" s="96">
        <v>15.117734445097909</v>
      </c>
      <c r="J36" s="96">
        <v>1.9317536333093326</v>
      </c>
      <c r="K36" s="96">
        <v>7.6439783158211796</v>
      </c>
      <c r="L36" s="96">
        <v>1.9423945434355632</v>
      </c>
      <c r="M36" s="96">
        <v>3.5996079525318421</v>
      </c>
      <c r="T36" s="81"/>
      <c r="U36" s="81"/>
      <c r="V36" s="81"/>
      <c r="W36" s="81"/>
      <c r="X36" s="81"/>
    </row>
    <row r="37" spans="7:24" ht="15" customHeight="1">
      <c r="G37" s="41" t="s">
        <v>4</v>
      </c>
      <c r="H37" s="41" t="s">
        <v>4</v>
      </c>
      <c r="I37" s="96">
        <v>13.360630124501814</v>
      </c>
      <c r="J37" s="96">
        <v>1.1877831442869418</v>
      </c>
      <c r="K37" s="96">
        <v>6.496613509160106</v>
      </c>
      <c r="L37" s="96">
        <v>3.0926120352949962</v>
      </c>
      <c r="M37" s="96">
        <v>2.5836214357597593</v>
      </c>
      <c r="T37" s="81"/>
      <c r="U37" s="81"/>
      <c r="V37" s="81"/>
      <c r="W37" s="81"/>
      <c r="X37" s="81"/>
    </row>
    <row r="38" spans="7:24" ht="15" customHeight="1">
      <c r="G38" s="41">
        <v>2019</v>
      </c>
      <c r="H38" s="41" t="s">
        <v>50</v>
      </c>
      <c r="I38" s="96">
        <v>11.010092566741443</v>
      </c>
      <c r="J38" s="96">
        <v>2.3022647606235007</v>
      </c>
      <c r="K38" s="96">
        <v>4.5184570968207884</v>
      </c>
      <c r="L38" s="96">
        <v>2.215146099607376</v>
      </c>
      <c r="M38" s="96">
        <v>1.9742246096897971</v>
      </c>
      <c r="T38" s="81"/>
      <c r="U38" s="81"/>
      <c r="V38" s="81"/>
      <c r="W38" s="81"/>
      <c r="X38" s="81"/>
    </row>
    <row r="39" spans="7:24" ht="15" customHeight="1">
      <c r="G39" s="41" t="s">
        <v>2</v>
      </c>
      <c r="H39" s="41" t="s">
        <v>2</v>
      </c>
      <c r="I39" s="96">
        <v>9.3430034828659938</v>
      </c>
      <c r="J39" s="96">
        <v>0.88026964676250419</v>
      </c>
      <c r="K39" s="96">
        <v>5.027974674475705</v>
      </c>
      <c r="L39" s="96">
        <v>3.253765842264742</v>
      </c>
      <c r="M39" s="96">
        <v>0.18099331936303775</v>
      </c>
      <c r="T39" s="81"/>
      <c r="U39" s="81"/>
      <c r="V39" s="81"/>
      <c r="W39" s="81"/>
      <c r="X39" s="81"/>
    </row>
    <row r="40" spans="7:24" ht="15" customHeight="1">
      <c r="G40" s="41" t="s">
        <v>3</v>
      </c>
      <c r="H40" s="41" t="s">
        <v>3</v>
      </c>
      <c r="I40" s="96">
        <v>8.550224466293507</v>
      </c>
      <c r="J40" s="96">
        <v>1.9557300285464767</v>
      </c>
      <c r="K40" s="96">
        <v>4.650684314279931</v>
      </c>
      <c r="L40" s="96">
        <v>2.8418164756598476</v>
      </c>
      <c r="M40" s="96">
        <v>-0.89800635219273905</v>
      </c>
      <c r="T40" s="81"/>
      <c r="U40" s="81"/>
      <c r="V40" s="81"/>
      <c r="W40" s="81"/>
      <c r="X40" s="81"/>
    </row>
    <row r="41" spans="7:24" ht="15" customHeight="1">
      <c r="G41" s="41" t="s">
        <v>4</v>
      </c>
      <c r="H41" s="41" t="s">
        <v>4</v>
      </c>
      <c r="I41" s="96">
        <v>10.229175347792481</v>
      </c>
      <c r="J41" s="96">
        <v>5.6267100333172078</v>
      </c>
      <c r="K41" s="96">
        <v>3.7701207893337823</v>
      </c>
      <c r="L41" s="96">
        <v>1.5903077761839675</v>
      </c>
      <c r="M41" s="96">
        <v>-0.75796325104246942</v>
      </c>
      <c r="T41" s="81"/>
      <c r="U41" s="81"/>
      <c r="V41" s="81"/>
      <c r="W41" s="81"/>
      <c r="X41" s="81"/>
    </row>
    <row r="42" spans="7:24" ht="15" customHeight="1">
      <c r="G42" s="41">
        <v>2020</v>
      </c>
      <c r="H42" s="41" t="s">
        <v>64</v>
      </c>
      <c r="I42" s="96">
        <v>7.0371251434761026</v>
      </c>
      <c r="J42" s="96">
        <v>3.7832491207005576</v>
      </c>
      <c r="K42" s="96">
        <v>1.8158760958663465</v>
      </c>
      <c r="L42" s="96">
        <v>2.1332673246236005</v>
      </c>
      <c r="M42" s="96">
        <v>-0.69526739771441992</v>
      </c>
      <c r="T42" s="81"/>
      <c r="U42" s="81"/>
      <c r="V42" s="81"/>
      <c r="W42" s="81"/>
      <c r="X42" s="81"/>
    </row>
    <row r="43" spans="7:24" ht="15" customHeight="1">
      <c r="G43" s="41" t="s">
        <v>2</v>
      </c>
      <c r="H43" s="41" t="s">
        <v>2</v>
      </c>
      <c r="I43" s="96">
        <v>-20.192558004855151</v>
      </c>
      <c r="J43" s="96">
        <v>-1.3621787042065103</v>
      </c>
      <c r="K43" s="96">
        <v>-16.438089959179987</v>
      </c>
      <c r="L43" s="96">
        <v>-0.50398507392715608</v>
      </c>
      <c r="M43" s="96">
        <v>-1.8883042675415032</v>
      </c>
      <c r="T43" s="81"/>
      <c r="U43" s="81"/>
      <c r="V43" s="81"/>
      <c r="W43" s="81"/>
      <c r="X43" s="81"/>
    </row>
    <row r="44" spans="7:24" ht="15" customHeight="1">
      <c r="G44" s="41" t="s">
        <v>3</v>
      </c>
      <c r="H44" s="41" t="s">
        <v>3</v>
      </c>
      <c r="I44" s="96">
        <v>-1.1572214404198484</v>
      </c>
      <c r="J44" s="96">
        <v>1.8897513106845325</v>
      </c>
      <c r="K44" s="96">
        <v>-6.4010483329288563</v>
      </c>
      <c r="L44" s="96">
        <v>2.7394942539007849</v>
      </c>
      <c r="M44" s="96">
        <v>0.61458132792369535</v>
      </c>
      <c r="T44" s="81"/>
      <c r="U44" s="81"/>
      <c r="V44" s="81"/>
      <c r="W44" s="81"/>
      <c r="X44" s="81"/>
    </row>
    <row r="45" spans="7:24" ht="15" customHeight="1">
      <c r="G45" s="41" t="s">
        <v>4</v>
      </c>
      <c r="H45" s="41" t="s">
        <v>4</v>
      </c>
      <c r="I45" s="96">
        <v>-1.6149985539910165</v>
      </c>
      <c r="J45" s="96">
        <v>-2.4550449323320689</v>
      </c>
      <c r="K45" s="96">
        <v>-3.4004414587027161</v>
      </c>
      <c r="L45" s="96">
        <v>2.6876472622935004</v>
      </c>
      <c r="M45" s="96">
        <v>1.5528405747502487</v>
      </c>
      <c r="T45" s="81"/>
      <c r="U45" s="81"/>
      <c r="V45" s="81"/>
      <c r="W45" s="81"/>
      <c r="X45" s="81"/>
    </row>
    <row r="46" spans="7:24" ht="15" customHeight="1">
      <c r="G46" s="41">
        <v>2021</v>
      </c>
      <c r="H46" s="41" t="s">
        <v>75</v>
      </c>
      <c r="I46" s="96">
        <v>0.44193491181306815</v>
      </c>
      <c r="J46" s="96">
        <v>-1.5990845273120631</v>
      </c>
      <c r="K46" s="96">
        <v>0.49108427630458079</v>
      </c>
      <c r="L46" s="96">
        <v>0.97931771900248221</v>
      </c>
      <c r="M46" s="96">
        <v>0.57061744381807022</v>
      </c>
      <c r="T46" s="81"/>
      <c r="U46" s="81"/>
      <c r="V46" s="81"/>
      <c r="W46" s="81"/>
      <c r="X46" s="81"/>
    </row>
    <row r="47" spans="7:24" ht="15" customHeight="1">
      <c r="G47" s="41" t="s">
        <v>2</v>
      </c>
      <c r="H47" s="41" t="s">
        <v>2</v>
      </c>
      <c r="I47" s="96">
        <v>49.567250755923602</v>
      </c>
      <c r="J47" s="96">
        <v>7.3784810239452581</v>
      </c>
      <c r="K47" s="96">
        <v>32.179125813525296</v>
      </c>
      <c r="L47" s="96">
        <v>5.7531155831312377</v>
      </c>
      <c r="M47" s="96">
        <v>4.2565283353218186</v>
      </c>
      <c r="T47" s="81"/>
      <c r="U47" s="81"/>
      <c r="V47" s="81"/>
      <c r="W47" s="81"/>
      <c r="X47" s="81"/>
    </row>
    <row r="48" spans="7:24" ht="15" customHeight="1">
      <c r="G48" s="41" t="s">
        <v>3</v>
      </c>
      <c r="H48" s="41" t="s">
        <v>3</v>
      </c>
      <c r="I48" s="96">
        <v>26.795125978896667</v>
      </c>
      <c r="J48" s="96">
        <v>2.49637012182485</v>
      </c>
      <c r="K48" s="96">
        <v>19.693639484202716</v>
      </c>
      <c r="L48" s="96">
        <v>1.2716485901376593</v>
      </c>
      <c r="M48" s="96">
        <v>3.3334677827314412</v>
      </c>
      <c r="T48" s="81"/>
      <c r="U48" s="81"/>
      <c r="V48" s="81"/>
      <c r="W48" s="81"/>
      <c r="X48" s="81"/>
    </row>
    <row r="49" spans="7:24" ht="15" customHeight="1">
      <c r="G49" s="41" t="s">
        <v>4</v>
      </c>
      <c r="H49" s="41" t="s">
        <v>4</v>
      </c>
      <c r="I49" s="96">
        <v>29.5490907858368</v>
      </c>
      <c r="J49" s="96">
        <v>2.1145475212009974</v>
      </c>
      <c r="K49" s="96">
        <v>21.889986195741979</v>
      </c>
      <c r="L49" s="96">
        <v>2.8664292428100455</v>
      </c>
      <c r="M49" s="96">
        <v>2.6781278260837933</v>
      </c>
      <c r="T49" s="81"/>
      <c r="U49" s="81"/>
      <c r="V49" s="81"/>
      <c r="W49" s="81"/>
      <c r="X49" s="81"/>
    </row>
    <row r="50" spans="7:24" ht="15" customHeight="1">
      <c r="G50" s="41">
        <v>2022</v>
      </c>
      <c r="H50" s="41" t="s">
        <v>77</v>
      </c>
      <c r="I50" s="96">
        <v>54.34342500422045</v>
      </c>
      <c r="J50" s="96">
        <v>2.022560419778789</v>
      </c>
      <c r="K50" s="96">
        <v>42.93178939185885</v>
      </c>
      <c r="L50" s="96">
        <v>4.8199407557936498</v>
      </c>
      <c r="M50" s="96">
        <v>4.569134436789164</v>
      </c>
      <c r="T50" s="81"/>
      <c r="U50" s="81"/>
      <c r="V50" s="81"/>
      <c r="W50" s="81"/>
      <c r="X50" s="81"/>
    </row>
    <row r="51" spans="7:24" ht="15" customHeight="1">
      <c r="G51" s="41" t="s">
        <v>2</v>
      </c>
      <c r="H51" s="41" t="s">
        <v>2</v>
      </c>
      <c r="I51" s="96">
        <v>43.769136208905174</v>
      </c>
      <c r="J51" s="96">
        <v>5.0288218679805041</v>
      </c>
      <c r="K51" s="96">
        <v>30.521503858088746</v>
      </c>
      <c r="L51" s="96">
        <v>4.4663734288032462</v>
      </c>
      <c r="M51" s="96">
        <v>3.7524370540326664</v>
      </c>
      <c r="T51" s="81"/>
      <c r="U51" s="81"/>
      <c r="V51" s="81"/>
      <c r="W51" s="81"/>
      <c r="X51" s="81"/>
    </row>
    <row r="52" spans="7:24" ht="15" customHeight="1">
      <c r="G52" s="41" t="s">
        <v>3</v>
      </c>
      <c r="H52" s="41" t="s">
        <v>3</v>
      </c>
      <c r="I52" s="96">
        <v>27.241293892768887</v>
      </c>
      <c r="J52" s="96">
        <v>2.3696536206884335</v>
      </c>
      <c r="K52" s="96">
        <v>18.023167823421804</v>
      </c>
      <c r="L52" s="96">
        <v>3.9782431664660423</v>
      </c>
      <c r="M52" s="96">
        <v>2.8702292821925832</v>
      </c>
      <c r="T52" s="81"/>
      <c r="U52" s="81"/>
      <c r="V52" s="81"/>
      <c r="W52" s="81"/>
      <c r="X52" s="81"/>
    </row>
    <row r="53" spans="7:24" ht="15" customHeight="1">
      <c r="G53" s="41" t="s">
        <v>4</v>
      </c>
      <c r="H53" s="41" t="s">
        <v>4</v>
      </c>
      <c r="I53" s="96">
        <v>19.81201469811262</v>
      </c>
      <c r="J53" s="96">
        <v>1.4833438067860394</v>
      </c>
      <c r="K53" s="96">
        <v>10.723653511436645</v>
      </c>
      <c r="L53" s="96">
        <v>4.6706947492819513</v>
      </c>
      <c r="M53" s="96">
        <v>2.9343226306079857</v>
      </c>
      <c r="T53" s="81"/>
      <c r="U53" s="81"/>
      <c r="V53" s="81"/>
      <c r="W53" s="81"/>
      <c r="X53" s="81"/>
    </row>
    <row r="54" spans="7:24" ht="15" customHeight="1">
      <c r="G54" s="41">
        <v>2023</v>
      </c>
      <c r="H54" s="41" t="s">
        <v>81</v>
      </c>
      <c r="I54" s="96">
        <v>0.9624893340047469</v>
      </c>
      <c r="J54" s="96">
        <v>0.69047475756184273</v>
      </c>
      <c r="K54" s="96">
        <v>-2.5771427597780341</v>
      </c>
      <c r="L54" s="96">
        <v>2.1960627931723451</v>
      </c>
      <c r="M54" s="96">
        <v>0.65309454304860093</v>
      </c>
      <c r="T54" s="81"/>
      <c r="U54" s="81"/>
      <c r="V54" s="81"/>
      <c r="W54" s="81"/>
      <c r="X54" s="81"/>
    </row>
    <row r="55" spans="7:24" ht="15" customHeight="1">
      <c r="G55" s="41" t="s">
        <v>2</v>
      </c>
      <c r="H55" s="41" t="s">
        <v>2</v>
      </c>
      <c r="I55" s="96">
        <v>-10.116089898342231</v>
      </c>
      <c r="J55" s="96">
        <v>-2.5770774636080205</v>
      </c>
      <c r="K55" s="96">
        <v>-9.3545134762686022</v>
      </c>
      <c r="L55" s="96">
        <v>1.1305417656742685</v>
      </c>
      <c r="M55" s="96">
        <v>0.68495927586013583</v>
      </c>
      <c r="T55" s="81"/>
      <c r="U55" s="81"/>
      <c r="V55" s="81"/>
      <c r="W55" s="81"/>
      <c r="X55" s="81"/>
    </row>
    <row r="56" spans="7:24" ht="15" customHeight="1">
      <c r="G56" s="41" t="s">
        <v>3</v>
      </c>
      <c r="H56" s="41" t="s">
        <v>3</v>
      </c>
      <c r="I56" s="96">
        <v>-8.6620677289546322</v>
      </c>
      <c r="J56" s="96">
        <v>-1.8449002258294294</v>
      </c>
      <c r="K56" s="96">
        <v>-8.1006753399947904</v>
      </c>
      <c r="L56" s="96">
        <v>0.83339011213086567</v>
      </c>
      <c r="M56" s="96">
        <v>0.4501177247387454</v>
      </c>
      <c r="T56" s="81"/>
      <c r="U56" s="81"/>
      <c r="V56" s="81"/>
      <c r="W56" s="81"/>
      <c r="X56" s="81"/>
    </row>
    <row r="57" spans="7:24" ht="15" customHeight="1">
      <c r="G57" s="41" t="s">
        <v>4</v>
      </c>
      <c r="H57" s="41" t="s">
        <v>4</v>
      </c>
      <c r="I57" s="96">
        <v>-3.9327734795981328</v>
      </c>
      <c r="J57" s="96">
        <v>1.1626108676372087</v>
      </c>
      <c r="K57" s="96">
        <v>-4.8475333090809078</v>
      </c>
      <c r="L57" s="96">
        <v>1.4589987065527377E-2</v>
      </c>
      <c r="M57" s="96">
        <v>-0.26244102521996554</v>
      </c>
      <c r="T57" s="81"/>
      <c r="U57" s="81"/>
      <c r="V57" s="81"/>
      <c r="W57" s="81"/>
      <c r="X57" s="81"/>
    </row>
    <row r="58" spans="7:24" ht="15" customHeight="1">
      <c r="G58" s="41">
        <v>2024</v>
      </c>
      <c r="H58" s="41" t="s">
        <v>91</v>
      </c>
      <c r="I58" s="96">
        <v>-3.345633448371903</v>
      </c>
      <c r="J58" s="96">
        <v>0.80034146541323792</v>
      </c>
      <c r="K58" s="96">
        <v>-5.9267931075785691</v>
      </c>
      <c r="L58" s="96">
        <v>1.4677505101468662</v>
      </c>
      <c r="M58" s="96">
        <v>0.3130676836465463</v>
      </c>
    </row>
    <row r="59" spans="7:24" ht="15" customHeight="1">
      <c r="G59" s="41" t="s">
        <v>2</v>
      </c>
      <c r="H59" s="41" t="s">
        <v>2</v>
      </c>
      <c r="I59" s="96">
        <v>5.9247275490432205</v>
      </c>
      <c r="J59" s="96">
        <v>3.0286018691885657</v>
      </c>
      <c r="K59" s="96">
        <v>0.24917187967877971</v>
      </c>
      <c r="L59" s="96">
        <v>2.1707176791974341</v>
      </c>
      <c r="M59" s="96">
        <v>0.47623612097844048</v>
      </c>
    </row>
    <row r="60" spans="7:24" ht="15" customHeight="1">
      <c r="G60" s="41" t="s">
        <v>3</v>
      </c>
      <c r="H60" s="41" t="s">
        <v>3</v>
      </c>
      <c r="I60" s="96">
        <v>14.493911011437328</v>
      </c>
      <c r="J60" s="96">
        <v>1.5886319526348651</v>
      </c>
      <c r="K60" s="96">
        <v>9.1593625608203997</v>
      </c>
      <c r="L60" s="96">
        <v>2.6952977402920371</v>
      </c>
      <c r="M60" s="96">
        <v>1.050618757689999</v>
      </c>
    </row>
    <row r="61" spans="7:24" ht="15" customHeight="1">
      <c r="G61" s="41" t="s">
        <v>4</v>
      </c>
      <c r="H61" s="41" t="s">
        <v>4</v>
      </c>
      <c r="I61" s="96">
        <v>7.3806521319130551</v>
      </c>
      <c r="J61" s="96">
        <v>-0.36836088861193295</v>
      </c>
      <c r="K61" s="96">
        <v>4.3073037819725393</v>
      </c>
      <c r="L61" s="96">
        <v>2.1745689670537089</v>
      </c>
      <c r="M61" s="96">
        <v>1.2671402714987454</v>
      </c>
    </row>
    <row r="62" spans="7:24" ht="15" customHeight="1">
      <c r="G62" s="41">
        <v>2025</v>
      </c>
      <c r="H62" s="41" t="s">
        <v>92</v>
      </c>
      <c r="I62" s="96">
        <v>12.681113732622974</v>
      </c>
      <c r="J62" s="96">
        <v>-0.25438921005390541</v>
      </c>
      <c r="K62" s="96">
        <v>7.5305502520538061</v>
      </c>
      <c r="L62" s="96">
        <v>3.7388954937992329</v>
      </c>
      <c r="M62" s="96">
        <v>1.6660571968238431</v>
      </c>
    </row>
    <row r="63" spans="7:24" ht="15" customHeight="1">
      <c r="G63" s="41" t="s">
        <v>2</v>
      </c>
      <c r="H63" s="41" t="s">
        <v>2</v>
      </c>
      <c r="I63" s="96">
        <v>8.9410369940657546</v>
      </c>
      <c r="J63" s="96">
        <v>-0.89748008238562371</v>
      </c>
      <c r="K63" s="96">
        <v>3.8364206082081922</v>
      </c>
      <c r="L63" s="96">
        <v>1.9998903666064549</v>
      </c>
      <c r="M63" s="96">
        <v>4.002206101636717</v>
      </c>
    </row>
    <row r="64" spans="7:24" ht="15" customHeight="1">
      <c r="G64" s="41" t="s">
        <v>3</v>
      </c>
      <c r="H64" s="41" t="s">
        <v>3</v>
      </c>
      <c r="I64" s="96">
        <v>3.3104730429635056</v>
      </c>
      <c r="J64" s="96">
        <v>0.60053713688971888</v>
      </c>
      <c r="K64" s="96">
        <v>7.6058386277295442E-2</v>
      </c>
      <c r="L64" s="96">
        <v>1.89246796938324</v>
      </c>
      <c r="M64" s="96">
        <v>0.74140955041325851</v>
      </c>
    </row>
    <row r="65" spans="7:13" ht="15" customHeight="1">
      <c r="G65" s="41" t="s">
        <v>4</v>
      </c>
      <c r="H65" s="41" t="s">
        <v>4</v>
      </c>
      <c r="I65" s="96">
        <v>4.4855868870046232</v>
      </c>
      <c r="J65" s="96">
        <v>1.9700861847238222</v>
      </c>
      <c r="K65" s="96">
        <v>1.5780271704571447</v>
      </c>
      <c r="L65" s="96">
        <v>0.47610040675961379</v>
      </c>
      <c r="M65" s="96">
        <v>0.46137312506404715</v>
      </c>
    </row>
    <row r="66" spans="7:13" ht="15" customHeight="1">
      <c r="G66" s="41">
        <v>2026</v>
      </c>
      <c r="H66" s="41" t="s">
        <v>101</v>
      </c>
      <c r="I66" s="96">
        <v>0.6135384556865574</v>
      </c>
      <c r="J66" s="96">
        <v>0.22415693898778186</v>
      </c>
      <c r="K66" s="96">
        <v>-0.26341017910859416</v>
      </c>
      <c r="L66" s="96">
        <v>-0.37743394100461253</v>
      </c>
      <c r="M66" s="96">
        <v>1.0302256368119822</v>
      </c>
    </row>
    <row r="67" spans="7:13" ht="15" customHeight="1">
      <c r="G67" s="41" t="s">
        <v>2</v>
      </c>
      <c r="H67" s="41" t="s">
        <v>2</v>
      </c>
      <c r="I67" s="9">
        <v>6.6885730553626139</v>
      </c>
      <c r="J67" s="9">
        <v>-0.42227442384341235</v>
      </c>
      <c r="K67" s="9">
        <v>6.2257847789316196</v>
      </c>
      <c r="L67" s="9">
        <v>1.1817236703795944</v>
      </c>
      <c r="M67" s="9">
        <v>-0.29666097010518944</v>
      </c>
    </row>
    <row r="68" spans="7:13" ht="15" customHeight="1"/>
    <row r="69" spans="7:13" ht="15" customHeight="1"/>
    <row r="70" spans="7:13" ht="15" customHeight="1"/>
    <row r="71" spans="7:13" ht="15" customHeight="1"/>
    <row r="72" spans="7:13" ht="15" customHeight="1"/>
    <row r="73" spans="7:13" ht="15" customHeight="1"/>
    <row r="74" spans="7:13" ht="15" customHeight="1"/>
    <row r="75" spans="7:13" ht="15" customHeight="1"/>
    <row r="76" spans="7:13" ht="15" customHeight="1"/>
    <row r="77" spans="7:13" ht="15" customHeight="1"/>
    <row r="78" spans="7:13" ht="15" customHeight="1"/>
    <row r="79" spans="7:13" ht="15" customHeight="1"/>
    <row r="80" spans="7:13" ht="15" customHeight="1"/>
    <row r="81" ht="15" customHeight="1"/>
    <row r="82" ht="15" customHeight="1"/>
    <row r="83" ht="15" customHeight="1"/>
    <row r="84" ht="15" customHeight="1"/>
    <row r="85" ht="15" customHeight="1"/>
    <row r="86" ht="15" customHeight="1"/>
    <row r="87" ht="15" customHeight="1"/>
    <row r="88" ht="15" customHeight="1"/>
    <row r="89" ht="15" customHeight="1"/>
    <row r="90" ht="15" customHeight="1"/>
    <row r="91" ht="15" customHeight="1"/>
    <row r="92" ht="15" customHeight="1"/>
    <row r="93" ht="15" customHeight="1"/>
    <row r="94" ht="15" customHeight="1"/>
    <row r="95" ht="15" customHeight="1"/>
    <row r="96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  <row r="106" ht="15" customHeight="1"/>
    <row r="107" ht="15" customHeight="1"/>
    <row r="108" ht="15" customHeight="1"/>
    <row r="109" ht="15" customHeight="1"/>
    <row r="110" ht="15" customHeight="1"/>
    <row r="111" ht="15" customHeight="1"/>
    <row r="112" ht="15" customHeight="1"/>
    <row r="113" ht="15" customHeight="1"/>
    <row r="114" ht="15" customHeight="1"/>
    <row r="115" ht="15" customHeight="1"/>
    <row r="116" ht="15" customHeight="1"/>
    <row r="117" ht="15" customHeight="1"/>
    <row r="118" ht="15" customHeight="1"/>
    <row r="119" ht="15" customHeight="1"/>
    <row r="120" ht="15" customHeight="1"/>
    <row r="121" ht="15" customHeight="1"/>
    <row r="122" ht="15" customHeight="1"/>
    <row r="123" ht="15" customHeight="1"/>
    <row r="124" ht="15" customHeight="1"/>
    <row r="125" ht="15" customHeight="1"/>
    <row r="126" ht="15" customHeight="1"/>
    <row r="127" ht="15" customHeight="1"/>
    <row r="128" ht="15" customHeight="1"/>
    <row r="129" ht="15" customHeight="1"/>
    <row r="130" ht="15" customHeight="1"/>
    <row r="131" ht="15" customHeight="1"/>
    <row r="132" ht="15" customHeight="1"/>
    <row r="133" ht="15" customHeight="1"/>
    <row r="134" ht="15" customHeight="1"/>
    <row r="135" ht="15" customHeight="1"/>
    <row r="136" ht="15" customHeight="1"/>
    <row r="137" ht="15" customHeight="1"/>
    <row r="138" ht="15" customHeight="1"/>
    <row r="139" ht="15" customHeight="1"/>
    <row r="140" ht="15" customHeight="1"/>
    <row r="141" ht="15" customHeight="1"/>
    <row r="142" ht="15" customHeight="1"/>
    <row r="143" ht="15" customHeight="1"/>
    <row r="144" ht="15" customHeight="1"/>
    <row r="145" ht="15" customHeight="1"/>
    <row r="146" ht="15" customHeight="1"/>
    <row r="147" ht="15" customHeight="1"/>
    <row r="148" ht="15" customHeight="1"/>
    <row r="149" ht="15" customHeight="1"/>
    <row r="150" ht="15" customHeight="1"/>
    <row r="151" ht="15" customHeight="1"/>
    <row r="152" ht="15" customHeight="1"/>
    <row r="153" ht="15" customHeight="1"/>
    <row r="154" ht="15" customHeight="1"/>
    <row r="155" ht="15" customHeight="1"/>
    <row r="156" ht="15" customHeight="1"/>
    <row r="157" ht="15" customHeight="1"/>
    <row r="158" ht="15" customHeight="1"/>
    <row r="159" ht="15" customHeight="1"/>
    <row r="160" ht="15" customHeight="1"/>
    <row r="161" ht="15" customHeight="1"/>
    <row r="162" ht="15" customHeight="1"/>
    <row r="163" ht="15" customHeight="1"/>
    <row r="164" ht="15" customHeight="1"/>
    <row r="165" ht="15" customHeight="1"/>
    <row r="166" ht="15" customHeight="1"/>
    <row r="167" ht="15" customHeight="1"/>
    <row r="168" ht="15" customHeight="1"/>
    <row r="169" ht="15" customHeight="1"/>
    <row r="170" ht="15" customHeight="1"/>
    <row r="171" ht="15" customHeight="1"/>
    <row r="172" ht="15" customHeight="1"/>
    <row r="173" ht="15" customHeight="1"/>
    <row r="174" ht="15" customHeight="1"/>
    <row r="175" ht="15" customHeight="1"/>
    <row r="176" ht="15" customHeight="1"/>
    <row r="177" ht="15" customHeight="1"/>
    <row r="178" ht="15" customHeight="1"/>
    <row r="179" ht="15" customHeight="1"/>
    <row r="180" ht="15" customHeight="1"/>
    <row r="181" ht="15" customHeight="1"/>
    <row r="182" ht="15" customHeight="1"/>
    <row r="183" ht="15" customHeight="1"/>
    <row r="184" ht="15" customHeight="1"/>
    <row r="185" ht="15" customHeight="1"/>
    <row r="186" ht="15" customHeight="1"/>
    <row r="187" ht="15" customHeight="1"/>
    <row r="188" ht="15" customHeight="1"/>
    <row r="189" ht="15" customHeight="1"/>
    <row r="190" ht="15" customHeight="1"/>
    <row r="191" ht="15" customHeight="1"/>
    <row r="192" ht="15" customHeight="1"/>
    <row r="193" ht="15" customHeight="1"/>
    <row r="194" ht="15" customHeight="1"/>
    <row r="195" ht="15" customHeight="1"/>
    <row r="196" ht="15" customHeight="1"/>
    <row r="197" ht="15" customHeight="1"/>
    <row r="198" ht="15" customHeight="1"/>
    <row r="199" ht="15" customHeight="1"/>
    <row r="200" ht="15" customHeight="1"/>
    <row r="201" ht="15" customHeight="1"/>
    <row r="202" ht="15" customHeight="1"/>
    <row r="203" ht="15" customHeight="1"/>
    <row r="204" ht="15" customHeight="1"/>
    <row r="205" ht="15" customHeight="1"/>
    <row r="206" ht="15" customHeight="1"/>
    <row r="207" ht="15" customHeight="1"/>
    <row r="208" ht="15" customHeight="1"/>
    <row r="209" ht="15" customHeight="1"/>
    <row r="210" ht="15" customHeight="1"/>
    <row r="211" ht="15" customHeight="1"/>
    <row r="212" ht="15" customHeight="1"/>
    <row r="213" ht="15" customHeight="1"/>
    <row r="214" ht="15" customHeight="1"/>
    <row r="215" ht="15" customHeight="1"/>
    <row r="216" ht="15" customHeight="1"/>
    <row r="217" ht="15" customHeight="1"/>
    <row r="218" ht="15" customHeight="1"/>
    <row r="219" ht="15" customHeight="1"/>
    <row r="220" ht="15" customHeight="1"/>
    <row r="221" ht="15" customHeight="1"/>
    <row r="222" ht="15" customHeight="1"/>
    <row r="223" ht="15" customHeight="1"/>
    <row r="224" ht="15" customHeight="1"/>
    <row r="225" ht="15" customHeight="1"/>
    <row r="226" ht="15" customHeight="1"/>
    <row r="227" ht="15" customHeight="1"/>
    <row r="228" ht="15" customHeight="1"/>
    <row r="229" ht="15" customHeight="1"/>
    <row r="230" ht="15" customHeight="1"/>
    <row r="231" ht="15" customHeight="1"/>
    <row r="232" ht="15" customHeight="1"/>
    <row r="233" ht="15" customHeight="1"/>
    <row r="234" ht="15" customHeight="1"/>
    <row r="235" ht="15" customHeight="1"/>
    <row r="236" ht="15" customHeight="1"/>
    <row r="237" ht="15" customHeight="1"/>
    <row r="238" ht="15" customHeight="1"/>
    <row r="239" ht="15" customHeight="1"/>
    <row r="240" ht="15" customHeight="1"/>
    <row r="241" ht="15" customHeight="1"/>
    <row r="242" ht="15" customHeight="1"/>
    <row r="243" ht="15" customHeight="1"/>
    <row r="244" ht="15" customHeight="1"/>
    <row r="245" ht="15" customHeight="1"/>
    <row r="246" ht="15" customHeight="1"/>
    <row r="247" ht="15" customHeight="1"/>
    <row r="248" ht="15" customHeight="1"/>
    <row r="249" ht="15" customHeight="1"/>
    <row r="250" ht="15" customHeight="1"/>
    <row r="251" ht="15" customHeight="1"/>
    <row r="252" ht="15" customHeight="1"/>
    <row r="253" ht="15" customHeight="1"/>
    <row r="254" ht="15" customHeight="1"/>
    <row r="255" ht="15" customHeight="1"/>
    <row r="256" ht="15" customHeight="1"/>
    <row r="257" ht="15" customHeight="1"/>
    <row r="258" ht="15" customHeight="1"/>
    <row r="259" ht="15" customHeight="1"/>
    <row r="260" ht="15" customHeight="1"/>
    <row r="261" ht="15" customHeight="1"/>
    <row r="262" ht="15" customHeight="1"/>
    <row r="263" ht="15" customHeight="1"/>
    <row r="264" ht="15" customHeight="1"/>
    <row r="265" ht="15" customHeight="1"/>
    <row r="266" ht="15" customHeight="1"/>
    <row r="267" ht="15" customHeight="1"/>
    <row r="268" ht="15" customHeight="1"/>
    <row r="269" ht="15" customHeight="1"/>
    <row r="270" ht="15" customHeight="1"/>
    <row r="271" ht="15" customHeight="1"/>
    <row r="272" ht="15" customHeight="1"/>
    <row r="273" ht="15" customHeight="1"/>
    <row r="274" ht="15" customHeight="1"/>
    <row r="275" ht="15" customHeight="1"/>
    <row r="276" ht="15" customHeight="1"/>
    <row r="277" ht="15" customHeight="1"/>
    <row r="278" ht="15" customHeight="1"/>
    <row r="279" ht="15" customHeight="1"/>
    <row r="280" ht="15" customHeight="1"/>
    <row r="281" ht="15" customHeight="1"/>
    <row r="282" ht="15" customHeight="1"/>
    <row r="283" ht="15" customHeight="1"/>
    <row r="284" ht="15" customHeight="1"/>
    <row r="285" ht="15" customHeight="1"/>
    <row r="286" ht="15" customHeight="1"/>
    <row r="287" ht="15" customHeight="1"/>
    <row r="288" ht="15" customHeight="1"/>
    <row r="289" ht="15" customHeight="1"/>
    <row r="290" ht="15" customHeight="1"/>
    <row r="291" ht="15" customHeight="1"/>
    <row r="292" ht="15" customHeight="1"/>
    <row r="293" ht="15" customHeight="1"/>
    <row r="294" ht="15" customHeight="1"/>
    <row r="295" ht="15" customHeight="1"/>
    <row r="296" ht="15" customHeight="1"/>
    <row r="297" ht="15" customHeight="1"/>
    <row r="298" ht="15" customHeight="1"/>
    <row r="299" ht="15" customHeight="1"/>
    <row r="300" ht="15" customHeight="1"/>
    <row r="301" ht="15" customHeight="1"/>
    <row r="302" ht="15" customHeight="1"/>
    <row r="303" ht="15" customHeight="1"/>
    <row r="304" ht="15" customHeight="1"/>
    <row r="305" ht="15" customHeight="1"/>
    <row r="306" ht="15" customHeight="1"/>
    <row r="307" ht="15" customHeight="1"/>
    <row r="308" ht="15" customHeight="1"/>
    <row r="309" ht="15" customHeight="1"/>
    <row r="310" ht="15" customHeight="1"/>
    <row r="311" ht="15" customHeight="1"/>
    <row r="312" ht="15" customHeight="1"/>
    <row r="313" ht="15" customHeight="1"/>
    <row r="314" ht="15" customHeight="1"/>
    <row r="315" ht="15" customHeight="1"/>
    <row r="316" ht="15" customHeight="1"/>
    <row r="317" ht="15" customHeight="1"/>
    <row r="318" ht="15" customHeight="1"/>
    <row r="319" ht="15" customHeight="1"/>
    <row r="320" ht="15" customHeight="1"/>
    <row r="321" ht="15" customHeight="1"/>
    <row r="322" ht="15" customHeight="1"/>
    <row r="323" ht="15" customHeight="1"/>
    <row r="324" ht="15" customHeight="1"/>
    <row r="325" ht="15" customHeight="1"/>
    <row r="326" ht="15" customHeight="1"/>
    <row r="327" ht="15" customHeight="1"/>
    <row r="328" ht="15" customHeight="1"/>
    <row r="329" ht="15" customHeight="1"/>
    <row r="330" ht="15" customHeight="1"/>
    <row r="331" ht="15" customHeight="1"/>
    <row r="332" ht="15" customHeight="1"/>
    <row r="333" ht="15" customHeight="1"/>
    <row r="334" ht="15" customHeight="1"/>
    <row r="335" ht="15" customHeight="1"/>
    <row r="336" ht="15" customHeight="1"/>
    <row r="337" ht="15" customHeight="1"/>
    <row r="338" ht="15" customHeight="1"/>
    <row r="339" ht="15" customHeight="1"/>
    <row r="340" ht="15" customHeight="1"/>
    <row r="341" ht="15" customHeight="1"/>
    <row r="342" ht="15" customHeight="1"/>
    <row r="343" ht="15" customHeight="1"/>
    <row r="344" ht="15" customHeight="1"/>
    <row r="345" ht="15" customHeight="1"/>
    <row r="346" ht="15" customHeight="1"/>
    <row r="347" ht="15" customHeight="1"/>
    <row r="348" ht="15" customHeight="1"/>
    <row r="349" ht="15" customHeight="1"/>
    <row r="350" ht="15" customHeight="1"/>
    <row r="351" ht="15" customHeight="1"/>
    <row r="352" ht="15" customHeight="1"/>
    <row r="353" ht="15" customHeight="1"/>
    <row r="354" ht="15" customHeight="1"/>
    <row r="355" ht="15" customHeight="1"/>
    <row r="356" ht="15" customHeight="1"/>
    <row r="357" ht="15" customHeight="1"/>
    <row r="358" ht="15" customHeight="1"/>
    <row r="359" ht="15" customHeight="1"/>
    <row r="360" ht="15" customHeight="1"/>
    <row r="361" ht="15" customHeight="1"/>
    <row r="362" ht="15" customHeight="1"/>
    <row r="363" ht="15" customHeight="1"/>
    <row r="364" ht="15" customHeight="1"/>
    <row r="365" ht="15" customHeight="1"/>
    <row r="366" ht="15" customHeight="1"/>
    <row r="367" ht="15" customHeight="1"/>
    <row r="368" ht="15" customHeight="1"/>
    <row r="369" ht="15" customHeight="1"/>
    <row r="370" ht="15" customHeight="1"/>
    <row r="371" ht="15" customHeight="1"/>
    <row r="372" ht="15" customHeight="1"/>
    <row r="373" ht="15" customHeight="1"/>
    <row r="374" ht="15" customHeight="1"/>
    <row r="375" ht="15" customHeight="1"/>
    <row r="376" ht="15" customHeight="1"/>
    <row r="377" ht="15" customHeight="1"/>
    <row r="378" ht="15" customHeight="1"/>
    <row r="379" ht="15" customHeight="1"/>
    <row r="380" ht="15" customHeight="1"/>
    <row r="381" ht="15" customHeight="1"/>
    <row r="382" ht="15" customHeight="1"/>
    <row r="383" ht="15" customHeight="1"/>
    <row r="384" ht="15" customHeight="1"/>
    <row r="385" ht="15" customHeight="1"/>
    <row r="386" ht="15" customHeight="1"/>
    <row r="387" ht="15" customHeight="1"/>
    <row r="388" ht="15" customHeight="1"/>
    <row r="389" ht="15" customHeight="1"/>
    <row r="390" ht="15" customHeight="1"/>
    <row r="391" ht="15" customHeight="1"/>
    <row r="392" ht="15" customHeight="1"/>
    <row r="393" ht="15" customHeight="1"/>
    <row r="394" ht="15" customHeight="1"/>
    <row r="395" ht="15" customHeight="1"/>
    <row r="396" ht="15" customHeight="1"/>
    <row r="397" ht="15" customHeight="1"/>
    <row r="398" ht="15" customHeight="1"/>
    <row r="399" ht="15" customHeight="1"/>
    <row r="400" ht="15" customHeight="1"/>
    <row r="401" ht="15" customHeight="1"/>
    <row r="402" ht="15" customHeight="1"/>
    <row r="403" ht="15" customHeight="1"/>
    <row r="404" ht="15" customHeight="1"/>
    <row r="405" ht="15" customHeight="1"/>
    <row r="406" ht="15" customHeight="1"/>
    <row r="407" ht="15" customHeight="1"/>
    <row r="408" ht="15" customHeight="1"/>
    <row r="409" ht="15" customHeight="1"/>
    <row r="410" ht="15" customHeight="1"/>
    <row r="411" ht="15" customHeight="1"/>
    <row r="412" ht="15" customHeight="1"/>
    <row r="413" ht="15" customHeight="1"/>
    <row r="414" ht="15" customHeight="1"/>
    <row r="415" ht="15" customHeight="1"/>
    <row r="416" ht="15" customHeight="1"/>
    <row r="417" ht="15" customHeight="1"/>
    <row r="418" ht="15" customHeight="1"/>
    <row r="419" ht="15" customHeight="1"/>
    <row r="420" ht="15" customHeight="1"/>
    <row r="421" ht="15" customHeight="1"/>
    <row r="422" ht="15" customHeight="1"/>
    <row r="423" ht="15" customHeight="1"/>
    <row r="424" ht="15" customHeight="1"/>
    <row r="425" ht="15" customHeight="1"/>
    <row r="426" ht="15" customHeight="1"/>
    <row r="427" ht="15" customHeight="1"/>
    <row r="428" ht="15" customHeight="1"/>
    <row r="429" ht="15" customHeight="1"/>
    <row r="430" ht="15" customHeight="1"/>
    <row r="431" ht="15" customHeight="1"/>
    <row r="432" ht="15" customHeight="1"/>
    <row r="433" ht="15" customHeight="1"/>
    <row r="434" ht="15" customHeight="1"/>
    <row r="435" ht="15" customHeight="1"/>
    <row r="436" ht="15" customHeight="1"/>
    <row r="437" ht="15" customHeight="1"/>
    <row r="438" ht="15" customHeight="1"/>
    <row r="439" ht="15" customHeight="1"/>
    <row r="440" ht="15" customHeight="1"/>
    <row r="441" ht="15" customHeight="1"/>
    <row r="442" ht="15" customHeight="1"/>
    <row r="443" ht="15" customHeight="1"/>
    <row r="444" ht="15" customHeight="1"/>
    <row r="445" ht="15" customHeight="1"/>
    <row r="446" ht="15" customHeight="1"/>
    <row r="447" ht="15" customHeight="1"/>
    <row r="448" ht="15" customHeight="1"/>
    <row r="449" ht="15" customHeight="1"/>
    <row r="450" ht="15" customHeight="1"/>
    <row r="451" ht="15" customHeight="1"/>
    <row r="452" ht="15" customHeight="1"/>
    <row r="453" ht="15" customHeight="1"/>
    <row r="454" ht="15" customHeight="1"/>
    <row r="455" ht="15" customHeight="1"/>
    <row r="456" ht="15" customHeight="1"/>
    <row r="457" ht="15" customHeight="1"/>
    <row r="458" ht="15" customHeight="1"/>
    <row r="459" ht="15" customHeight="1"/>
    <row r="460" ht="15" customHeight="1"/>
    <row r="461" ht="15" customHeight="1"/>
    <row r="462" ht="15" customHeight="1"/>
    <row r="463" ht="15" customHeight="1"/>
    <row r="464" ht="15" customHeight="1"/>
    <row r="465" ht="15" customHeight="1"/>
    <row r="466" ht="15" customHeight="1"/>
    <row r="467" ht="15" customHeight="1"/>
    <row r="468" ht="15" customHeight="1"/>
    <row r="469" ht="15" customHeight="1"/>
    <row r="470" ht="15" customHeight="1"/>
    <row r="471" ht="15" customHeight="1"/>
    <row r="472" ht="15" customHeight="1"/>
    <row r="473" ht="15" customHeight="1"/>
    <row r="474" ht="15" customHeight="1"/>
    <row r="475" ht="15" customHeight="1"/>
    <row r="476" ht="15" customHeight="1"/>
    <row r="477" ht="15" customHeight="1"/>
    <row r="478" ht="15" customHeight="1"/>
    <row r="479" ht="15" customHeight="1"/>
    <row r="480" ht="15" customHeight="1"/>
    <row r="481" ht="15" customHeight="1"/>
    <row r="482" ht="15" customHeight="1"/>
    <row r="483" ht="15" customHeight="1"/>
    <row r="484" ht="15" customHeight="1"/>
    <row r="485" ht="15" customHeight="1"/>
    <row r="486" ht="15" customHeight="1"/>
    <row r="487" ht="15" customHeight="1"/>
    <row r="488" ht="15" customHeight="1"/>
    <row r="489" ht="15" customHeight="1"/>
    <row r="490" ht="15" customHeight="1"/>
    <row r="491" ht="15" customHeight="1"/>
    <row r="492" ht="15" customHeight="1"/>
    <row r="493" ht="15" customHeight="1"/>
    <row r="494" ht="15" customHeight="1"/>
    <row r="495" ht="15" customHeight="1"/>
    <row r="496" ht="15" customHeight="1"/>
    <row r="497" ht="15" customHeight="1"/>
    <row r="498" ht="15" customHeight="1"/>
    <row r="499" ht="15" customHeight="1"/>
    <row r="500" ht="15" customHeight="1"/>
    <row r="501" ht="15" customHeight="1"/>
    <row r="502" ht="15" customHeight="1"/>
    <row r="503" ht="15" customHeight="1"/>
    <row r="504" ht="15" customHeight="1"/>
    <row r="505" ht="15" customHeight="1"/>
    <row r="506" ht="15" customHeight="1"/>
    <row r="507" ht="15" customHeight="1"/>
    <row r="508" ht="15" customHeight="1"/>
    <row r="509" ht="15" customHeight="1"/>
    <row r="510" ht="15" customHeight="1"/>
    <row r="511" ht="15" customHeight="1"/>
    <row r="512" ht="15" customHeight="1"/>
    <row r="513" ht="15" customHeight="1"/>
    <row r="514" ht="15" customHeight="1"/>
    <row r="515" ht="15" customHeight="1"/>
    <row r="516" ht="15" customHeight="1"/>
    <row r="517" ht="15" customHeight="1"/>
    <row r="518" ht="15" customHeight="1"/>
    <row r="519" ht="15" customHeight="1"/>
    <row r="520" ht="15" customHeight="1"/>
    <row r="521" ht="15" customHeight="1"/>
    <row r="522" ht="15" customHeight="1"/>
    <row r="523" ht="15" customHeight="1"/>
    <row r="524" ht="15" customHeight="1"/>
    <row r="525" ht="15" customHeight="1"/>
    <row r="526" ht="15" customHeight="1"/>
    <row r="527" ht="15" customHeight="1"/>
    <row r="528" ht="15" customHeight="1"/>
    <row r="529" ht="15" customHeight="1"/>
    <row r="530" ht="15" customHeight="1"/>
    <row r="531" ht="15" customHeight="1"/>
    <row r="532" ht="15" customHeight="1"/>
    <row r="533" ht="15" customHeight="1"/>
    <row r="534" ht="15" customHeight="1"/>
    <row r="535" ht="15" customHeight="1"/>
    <row r="536" ht="15" customHeight="1"/>
    <row r="537" ht="15" customHeight="1"/>
    <row r="538" ht="15" customHeight="1"/>
    <row r="539" ht="15" customHeight="1"/>
    <row r="540" ht="15" customHeight="1"/>
    <row r="541" ht="15" customHeight="1"/>
    <row r="542" ht="15" customHeight="1"/>
    <row r="543" ht="15" customHeight="1"/>
    <row r="544" ht="15" customHeight="1"/>
    <row r="545" ht="15" customHeight="1"/>
    <row r="546" ht="15" customHeight="1"/>
    <row r="547" ht="15" customHeight="1"/>
    <row r="548" ht="15" customHeight="1"/>
    <row r="549" ht="15" customHeight="1"/>
    <row r="550" ht="15" customHeight="1"/>
    <row r="551" ht="15" customHeight="1"/>
    <row r="552" ht="15" customHeight="1"/>
    <row r="553" ht="15" customHeight="1"/>
    <row r="554" ht="15" customHeight="1"/>
    <row r="555" ht="15" customHeight="1"/>
    <row r="556" ht="15" customHeight="1"/>
    <row r="557" ht="15" customHeight="1"/>
    <row r="558" ht="15" customHeight="1"/>
    <row r="559" ht="15" customHeight="1"/>
    <row r="560" ht="15" customHeight="1"/>
    <row r="561" ht="15" customHeight="1"/>
    <row r="562" ht="15" customHeight="1"/>
    <row r="563" ht="15" customHeight="1"/>
    <row r="564" ht="15" customHeight="1"/>
    <row r="565" ht="15" customHeight="1"/>
    <row r="566" ht="15" customHeight="1"/>
    <row r="567" ht="15" customHeight="1"/>
    <row r="568" ht="15" customHeight="1"/>
    <row r="569" ht="15" customHeight="1"/>
    <row r="570" ht="15" customHeight="1"/>
    <row r="571" ht="15" customHeight="1"/>
    <row r="572" ht="15" customHeight="1"/>
    <row r="573" ht="15" customHeight="1"/>
    <row r="574" ht="15" customHeight="1"/>
    <row r="575" ht="15" customHeight="1"/>
    <row r="576" ht="15" customHeight="1"/>
    <row r="577" ht="15" customHeight="1"/>
    <row r="578" ht="15" customHeight="1"/>
    <row r="579" ht="15" customHeight="1"/>
    <row r="580" ht="15" customHeight="1"/>
    <row r="581" ht="15" customHeight="1"/>
    <row r="582" ht="15" customHeight="1"/>
    <row r="583" ht="15" customHeight="1"/>
    <row r="584" ht="15" customHeight="1"/>
    <row r="585" ht="15" customHeight="1"/>
    <row r="586" ht="15" customHeight="1"/>
    <row r="587" ht="15" customHeight="1"/>
    <row r="588" ht="15" customHeight="1"/>
    <row r="589" ht="15" customHeight="1"/>
    <row r="590" ht="15" customHeight="1"/>
    <row r="591" ht="15" customHeight="1"/>
    <row r="592" ht="15" customHeight="1"/>
    <row r="593" ht="15" customHeight="1"/>
    <row r="594" ht="15" customHeight="1"/>
    <row r="595" ht="15" customHeight="1"/>
    <row r="596" ht="15" customHeight="1"/>
    <row r="597" ht="15" customHeight="1"/>
    <row r="598" ht="15" customHeight="1"/>
    <row r="599" ht="15" customHeight="1"/>
    <row r="600" ht="15" customHeight="1"/>
    <row r="601" ht="15" customHeight="1"/>
    <row r="602" ht="15" customHeight="1"/>
    <row r="603" ht="15" customHeight="1"/>
    <row r="604" ht="15" customHeight="1"/>
    <row r="605" ht="15" customHeight="1"/>
    <row r="606" ht="15" customHeight="1"/>
    <row r="607" ht="15" customHeight="1"/>
    <row r="608" ht="15" customHeight="1"/>
    <row r="609" ht="15" customHeight="1"/>
    <row r="610" ht="15" customHeight="1"/>
    <row r="611" ht="15" customHeight="1"/>
    <row r="612" ht="15" customHeight="1"/>
    <row r="613" ht="15" customHeight="1"/>
    <row r="614" ht="15" customHeight="1"/>
    <row r="615" ht="15" customHeight="1"/>
    <row r="616" ht="15" customHeight="1"/>
    <row r="617" ht="15" customHeight="1"/>
    <row r="618" ht="15" customHeight="1"/>
    <row r="619" ht="15" customHeight="1"/>
    <row r="620" ht="15" customHeight="1"/>
    <row r="621" ht="15" customHeight="1"/>
    <row r="622" ht="15" customHeight="1"/>
    <row r="623" ht="15" customHeight="1"/>
    <row r="624" ht="15" customHeight="1"/>
    <row r="625" ht="15" customHeight="1"/>
    <row r="626" ht="15" customHeight="1"/>
    <row r="627" ht="15" customHeight="1"/>
    <row r="628" ht="15" customHeight="1"/>
    <row r="629" ht="15" customHeight="1"/>
    <row r="630" ht="15" customHeight="1"/>
    <row r="631" ht="15" customHeight="1"/>
    <row r="632" ht="15" customHeight="1"/>
    <row r="633" ht="15" customHeight="1"/>
    <row r="634" ht="15" customHeight="1"/>
    <row r="635" ht="15" customHeight="1"/>
    <row r="636" ht="15" customHeight="1"/>
    <row r="637" ht="15" customHeight="1"/>
    <row r="638" ht="15" customHeight="1"/>
    <row r="639" ht="15" customHeight="1"/>
    <row r="640" ht="15" customHeight="1"/>
    <row r="641" ht="15" customHeight="1"/>
    <row r="642" ht="15" customHeight="1"/>
    <row r="643" ht="15" customHeight="1"/>
    <row r="644" ht="15" customHeight="1"/>
    <row r="645" ht="15" customHeight="1"/>
    <row r="646" ht="15" customHeight="1"/>
    <row r="647" ht="15" customHeight="1"/>
    <row r="648" ht="15" customHeight="1"/>
    <row r="649" ht="15" customHeight="1"/>
    <row r="650" ht="15" customHeight="1"/>
    <row r="651" ht="15" customHeight="1"/>
    <row r="652" ht="15" customHeight="1"/>
    <row r="653" ht="15" customHeight="1"/>
    <row r="654" ht="15" customHeight="1"/>
    <row r="655" ht="15" customHeight="1"/>
    <row r="656" ht="15" customHeight="1"/>
    <row r="657" ht="15" customHeight="1"/>
    <row r="658" ht="15" customHeight="1"/>
    <row r="659" ht="15" customHeight="1"/>
    <row r="660" ht="15" customHeight="1"/>
    <row r="661" ht="15" customHeight="1"/>
    <row r="662" ht="15" customHeight="1"/>
    <row r="663" ht="15" customHeight="1"/>
    <row r="664" ht="15" customHeight="1"/>
    <row r="665" ht="15" customHeight="1"/>
    <row r="666" ht="15" customHeight="1"/>
    <row r="667" ht="15" customHeight="1"/>
    <row r="668" ht="15" customHeight="1"/>
    <row r="669" ht="15" customHeight="1"/>
    <row r="670" ht="15" customHeight="1"/>
    <row r="671" ht="15" customHeight="1"/>
    <row r="672" ht="15" customHeight="1"/>
    <row r="673" ht="15" customHeight="1"/>
    <row r="674" ht="15" customHeight="1"/>
    <row r="675" ht="15" customHeight="1"/>
    <row r="676" ht="15" customHeight="1"/>
    <row r="677" ht="15" customHeight="1"/>
    <row r="678" ht="15" customHeight="1"/>
    <row r="679" ht="15" customHeight="1"/>
    <row r="680" ht="15" customHeight="1"/>
    <row r="681" ht="15" customHeight="1"/>
    <row r="682" ht="15" customHeight="1"/>
    <row r="683" ht="15" customHeight="1"/>
    <row r="684" ht="15" customHeight="1"/>
    <row r="685" ht="15" customHeight="1"/>
    <row r="686" ht="15" customHeight="1"/>
    <row r="687" ht="15" customHeight="1"/>
    <row r="688" ht="15" customHeight="1"/>
    <row r="689" ht="15" customHeight="1"/>
    <row r="690" ht="15" customHeight="1"/>
    <row r="691" ht="15" customHeight="1"/>
    <row r="692" ht="15" customHeight="1"/>
    <row r="693" ht="15" customHeight="1"/>
    <row r="694" ht="15" customHeight="1"/>
    <row r="695" ht="15" customHeight="1"/>
    <row r="696" ht="15" customHeight="1"/>
    <row r="697" ht="15" customHeight="1"/>
    <row r="698" ht="15" customHeight="1"/>
    <row r="699" ht="15" customHeight="1"/>
    <row r="700" ht="15" customHeight="1"/>
    <row r="701" ht="15" customHeight="1"/>
    <row r="702" ht="15" customHeight="1"/>
    <row r="703" ht="15" customHeight="1"/>
    <row r="704" ht="15" customHeight="1"/>
    <row r="705" ht="15" customHeight="1"/>
    <row r="706" ht="15" customHeight="1"/>
    <row r="707" ht="15" customHeight="1"/>
    <row r="708" ht="15" customHeight="1"/>
    <row r="709" ht="15" customHeight="1"/>
    <row r="710" ht="15" customHeight="1"/>
    <row r="711" ht="15" customHeight="1"/>
    <row r="712" ht="15" customHeight="1"/>
    <row r="713" ht="15" customHeight="1"/>
    <row r="714" ht="15" customHeight="1"/>
    <row r="715" ht="15" customHeight="1"/>
    <row r="716" ht="15" customHeight="1"/>
    <row r="717" ht="15" customHeight="1"/>
    <row r="718" ht="15" customHeight="1"/>
    <row r="719" ht="15" customHeight="1"/>
    <row r="720" ht="15" customHeight="1"/>
    <row r="721" ht="15" customHeight="1"/>
    <row r="722" ht="15" customHeight="1"/>
    <row r="723" ht="15" customHeight="1"/>
    <row r="724" ht="15" customHeight="1"/>
    <row r="725" ht="15" customHeight="1"/>
    <row r="726" ht="15" customHeight="1"/>
    <row r="727" ht="15" customHeight="1"/>
    <row r="728" ht="15" customHeight="1"/>
    <row r="729" ht="15" customHeight="1"/>
    <row r="730" ht="15" customHeight="1"/>
    <row r="731" ht="15" customHeight="1"/>
    <row r="732" ht="15" customHeight="1"/>
    <row r="733" ht="15" customHeight="1"/>
    <row r="734" ht="15" customHeight="1"/>
    <row r="735" ht="15" customHeight="1"/>
    <row r="736" ht="15" customHeight="1"/>
    <row r="737" ht="15" customHeight="1"/>
    <row r="738" ht="15" customHeight="1"/>
    <row r="739" ht="15" customHeight="1"/>
    <row r="740" ht="15" customHeight="1"/>
    <row r="741" ht="15" customHeight="1"/>
    <row r="742" ht="15" customHeight="1"/>
    <row r="743" ht="15" customHeight="1"/>
    <row r="744" ht="15" customHeight="1"/>
    <row r="745" ht="15" customHeight="1"/>
    <row r="746" ht="15" customHeight="1"/>
    <row r="747" ht="15" customHeight="1"/>
    <row r="748" ht="15" customHeight="1"/>
    <row r="749" ht="15" customHeight="1"/>
    <row r="750" ht="15" customHeight="1"/>
    <row r="751" ht="15" customHeight="1"/>
    <row r="752" ht="15" customHeight="1"/>
    <row r="753" ht="15" customHeight="1"/>
    <row r="754" ht="15" customHeight="1"/>
    <row r="755" ht="15" customHeight="1"/>
    <row r="756" ht="15" customHeight="1"/>
    <row r="757" ht="15" customHeight="1"/>
    <row r="758" ht="15" customHeight="1"/>
    <row r="759" ht="15" customHeight="1"/>
    <row r="760" ht="15" customHeight="1"/>
    <row r="761" ht="15" customHeight="1"/>
    <row r="762" ht="15" customHeight="1"/>
    <row r="763" ht="15" customHeight="1"/>
    <row r="764" ht="15" customHeight="1"/>
    <row r="765" ht="15" customHeight="1"/>
    <row r="766" ht="15" customHeight="1"/>
    <row r="767" ht="15" customHeight="1"/>
    <row r="768" ht="15" customHeight="1"/>
    <row r="769" ht="15" customHeight="1"/>
    <row r="770" ht="15" customHeight="1"/>
    <row r="771" ht="15" customHeight="1"/>
    <row r="772" ht="15" customHeight="1"/>
    <row r="773" ht="15" customHeight="1"/>
    <row r="774" ht="15" customHeight="1"/>
    <row r="775" ht="15" customHeight="1"/>
    <row r="776" ht="15" customHeight="1"/>
    <row r="777" ht="15" customHeight="1"/>
    <row r="778" ht="15" customHeight="1"/>
    <row r="779" ht="15" customHeight="1"/>
    <row r="780" ht="15" customHeight="1"/>
    <row r="781" ht="15" customHeight="1"/>
    <row r="782" ht="15" customHeight="1"/>
    <row r="783" ht="15" customHeight="1"/>
    <row r="784" ht="15" customHeight="1"/>
    <row r="785" ht="15" customHeight="1"/>
    <row r="786" ht="15" customHeight="1"/>
    <row r="787" ht="15" customHeight="1"/>
    <row r="788" ht="15" customHeight="1"/>
    <row r="789" ht="15" customHeight="1"/>
    <row r="790" ht="15" customHeight="1"/>
    <row r="791" ht="15" customHeight="1"/>
    <row r="792" ht="15" customHeight="1"/>
    <row r="793" ht="15" customHeight="1"/>
    <row r="794" ht="15" customHeight="1"/>
    <row r="795" ht="15" customHeight="1"/>
    <row r="796" ht="15" customHeight="1"/>
    <row r="797" ht="15" customHeight="1"/>
    <row r="798" ht="15" customHeight="1"/>
    <row r="799" ht="15" customHeight="1"/>
    <row r="800" ht="15" customHeight="1"/>
    <row r="801" ht="15" customHeight="1"/>
    <row r="802" ht="15" customHeight="1"/>
    <row r="803" ht="15" customHeight="1"/>
    <row r="804" ht="15" customHeight="1"/>
    <row r="805" ht="15" customHeight="1"/>
    <row r="806" ht="15" customHeight="1"/>
    <row r="807" ht="15" customHeight="1"/>
    <row r="808" ht="15" customHeight="1"/>
    <row r="809" ht="15" customHeight="1"/>
    <row r="810" ht="15" customHeight="1"/>
    <row r="811" ht="15" customHeight="1"/>
    <row r="812" ht="15" customHeight="1"/>
    <row r="813" ht="15" customHeight="1"/>
    <row r="814" ht="15" customHeight="1"/>
    <row r="815" ht="15" customHeight="1"/>
    <row r="816" ht="15" customHeight="1"/>
    <row r="817" ht="15" customHeight="1"/>
    <row r="818" ht="15" customHeight="1"/>
    <row r="819" ht="15" customHeight="1"/>
    <row r="820" ht="15" customHeight="1"/>
    <row r="821" ht="15" customHeight="1"/>
    <row r="822" ht="15" customHeight="1"/>
    <row r="823" ht="15" customHeight="1"/>
    <row r="824" ht="15" customHeight="1"/>
    <row r="825" ht="15" customHeight="1"/>
    <row r="826" ht="15" customHeight="1"/>
    <row r="827" ht="15" customHeight="1"/>
    <row r="828" ht="15" customHeight="1"/>
    <row r="829" ht="15" customHeight="1"/>
    <row r="830" ht="15" customHeight="1"/>
    <row r="831" ht="15" customHeight="1"/>
    <row r="832" ht="15" customHeight="1"/>
    <row r="833" ht="15" customHeight="1"/>
    <row r="834" ht="15" customHeight="1"/>
    <row r="835" ht="15" customHeight="1"/>
    <row r="836" ht="15" customHeight="1"/>
    <row r="837" ht="15" customHeight="1"/>
    <row r="838" ht="15" customHeight="1"/>
    <row r="839" ht="15" customHeight="1"/>
    <row r="840" ht="15" customHeight="1"/>
    <row r="841" ht="15" customHeight="1"/>
    <row r="842" ht="15" customHeight="1"/>
    <row r="843" ht="15" customHeight="1"/>
    <row r="844" ht="15" customHeight="1"/>
    <row r="845" ht="15" customHeight="1"/>
    <row r="846" ht="15" customHeight="1"/>
    <row r="847" ht="15" customHeight="1"/>
    <row r="848" ht="15" customHeight="1"/>
    <row r="849" ht="15" customHeight="1"/>
    <row r="850" ht="15" customHeight="1"/>
    <row r="851" ht="15" customHeight="1"/>
    <row r="852" ht="15" customHeight="1"/>
    <row r="853" ht="15" customHeight="1"/>
    <row r="854" ht="15" customHeight="1"/>
    <row r="855" ht="15" customHeight="1"/>
    <row r="856" ht="15" customHeight="1"/>
    <row r="857" ht="15" customHeight="1"/>
    <row r="858" ht="15" customHeight="1"/>
    <row r="859" ht="15" customHeight="1"/>
    <row r="860" ht="15" customHeight="1"/>
    <row r="861" ht="15" customHeight="1"/>
    <row r="862" ht="15" customHeight="1"/>
    <row r="863" ht="15" customHeight="1"/>
    <row r="864" ht="15" customHeight="1"/>
    <row r="865" ht="15" customHeight="1"/>
    <row r="866" ht="15" customHeight="1"/>
    <row r="867" ht="15" customHeight="1"/>
    <row r="868" ht="15" customHeight="1"/>
    <row r="869" ht="15" customHeight="1"/>
    <row r="870" ht="15" customHeight="1"/>
    <row r="871" ht="15" customHeight="1"/>
    <row r="872" ht="15" customHeight="1"/>
    <row r="873" ht="15" customHeight="1"/>
    <row r="874" ht="15" customHeight="1"/>
    <row r="875" ht="15" customHeight="1"/>
    <row r="876" ht="15" customHeight="1"/>
    <row r="877" ht="15" customHeight="1"/>
    <row r="878" ht="15" customHeight="1"/>
    <row r="879" ht="15" customHeight="1"/>
    <row r="880" ht="15" customHeight="1"/>
    <row r="881" ht="15" customHeight="1"/>
    <row r="882" ht="15" customHeight="1"/>
    <row r="883" ht="15" customHeight="1"/>
    <row r="884" ht="15" customHeight="1"/>
    <row r="885" ht="15" customHeight="1"/>
    <row r="886" ht="15" customHeight="1"/>
    <row r="887" ht="15" customHeight="1"/>
    <row r="888" ht="15" customHeight="1"/>
    <row r="889" ht="15" customHeight="1"/>
    <row r="890" ht="15" customHeight="1"/>
    <row r="891" ht="15" customHeight="1"/>
    <row r="892" ht="15" customHeight="1"/>
    <row r="893" ht="15" customHeight="1"/>
    <row r="894" ht="15" customHeight="1"/>
    <row r="895" ht="15" customHeight="1"/>
    <row r="896" ht="15" customHeight="1"/>
    <row r="897" ht="15" customHeight="1"/>
    <row r="898" ht="15" customHeight="1"/>
    <row r="899" ht="15" customHeight="1"/>
    <row r="900" ht="15" customHeight="1"/>
    <row r="901" ht="15" customHeight="1"/>
    <row r="902" ht="15" customHeight="1"/>
    <row r="903" ht="15" customHeight="1"/>
    <row r="904" ht="15" customHeight="1"/>
    <row r="905" ht="15" customHeight="1"/>
    <row r="906" ht="15" customHeight="1"/>
    <row r="907" ht="15" customHeight="1"/>
    <row r="908" ht="15" customHeight="1"/>
    <row r="909" ht="15" customHeight="1"/>
    <row r="910" ht="15" customHeight="1"/>
    <row r="911" ht="15" customHeight="1"/>
    <row r="912" ht="15" customHeight="1"/>
    <row r="913" ht="15" customHeight="1"/>
    <row r="914" ht="15" customHeight="1"/>
    <row r="915" ht="15" customHeight="1"/>
    <row r="916" ht="15" customHeight="1"/>
    <row r="917" ht="15" customHeight="1"/>
    <row r="918" ht="15" customHeight="1"/>
    <row r="919" ht="15" customHeight="1"/>
    <row r="920" ht="15" customHeight="1"/>
    <row r="921" ht="15" customHeight="1"/>
    <row r="922" ht="15" customHeight="1"/>
    <row r="923" ht="15" customHeight="1"/>
    <row r="924" ht="15" customHeight="1"/>
    <row r="925" ht="15" customHeight="1"/>
    <row r="926" ht="15" customHeight="1"/>
    <row r="927" ht="15" customHeight="1"/>
    <row r="928" ht="15" customHeight="1"/>
    <row r="929" ht="15" customHeight="1"/>
    <row r="930" ht="15" customHeight="1"/>
    <row r="931" ht="15" customHeight="1"/>
    <row r="932" ht="15" customHeight="1"/>
    <row r="933" ht="15" customHeight="1"/>
    <row r="934" ht="15" customHeight="1"/>
    <row r="935" ht="15" customHeight="1"/>
    <row r="936" ht="15" customHeight="1"/>
    <row r="937" ht="15" customHeight="1"/>
    <row r="938" ht="15" customHeight="1"/>
    <row r="939" ht="15" customHeight="1"/>
    <row r="940" ht="15" customHeight="1"/>
    <row r="941" ht="15" customHeight="1"/>
    <row r="942" ht="15" customHeight="1"/>
    <row r="943" ht="15" customHeight="1"/>
    <row r="944" ht="15" customHeight="1"/>
    <row r="945" ht="15" customHeight="1"/>
    <row r="946" ht="15" customHeight="1"/>
    <row r="947" ht="15" customHeight="1"/>
    <row r="948" ht="15" customHeight="1"/>
    <row r="949" ht="15" customHeight="1"/>
    <row r="950" ht="15" customHeight="1"/>
    <row r="951" ht="15" customHeight="1"/>
    <row r="952" ht="15" customHeight="1"/>
    <row r="953" ht="15" customHeight="1"/>
    <row r="954" ht="15" customHeight="1"/>
    <row r="955" ht="15" customHeight="1"/>
    <row r="956" ht="15" customHeight="1"/>
    <row r="957" ht="15" customHeight="1"/>
    <row r="958" ht="15" customHeight="1"/>
    <row r="959" ht="15" customHeight="1"/>
    <row r="960" ht="15" customHeight="1"/>
    <row r="961" ht="15" customHeight="1"/>
    <row r="962" ht="15" customHeight="1"/>
    <row r="963" ht="15" customHeight="1"/>
    <row r="964" ht="15" customHeight="1"/>
    <row r="965" ht="15" customHeight="1"/>
    <row r="966" ht="15" customHeight="1"/>
    <row r="967" ht="15" customHeight="1"/>
    <row r="968" ht="15" customHeight="1"/>
    <row r="969" ht="15" customHeight="1"/>
    <row r="970" ht="15" customHeight="1"/>
    <row r="971" ht="15" customHeight="1"/>
    <row r="972" ht="15" customHeight="1"/>
    <row r="973" ht="15" customHeight="1"/>
    <row r="974" ht="15" customHeight="1"/>
    <row r="975" ht="15" customHeight="1"/>
    <row r="976" ht="15" customHeight="1"/>
    <row r="977" ht="15" customHeight="1"/>
    <row r="978" ht="15" customHeight="1"/>
    <row r="979" ht="15" customHeight="1"/>
    <row r="980" ht="15" customHeight="1"/>
    <row r="981" ht="15" customHeight="1"/>
    <row r="982" ht="15" customHeight="1"/>
    <row r="983" ht="15" customHeight="1"/>
    <row r="984" ht="15" customHeight="1"/>
    <row r="985" ht="15" customHeight="1"/>
    <row r="986" ht="15" customHeight="1"/>
    <row r="987" ht="15" customHeight="1"/>
    <row r="988" ht="15" customHeight="1"/>
    <row r="989" ht="15" customHeight="1"/>
    <row r="990" ht="15" customHeight="1"/>
    <row r="991" ht="15" customHeight="1"/>
    <row r="992" ht="15" customHeight="1"/>
    <row r="993" ht="15" customHeight="1"/>
    <row r="994" ht="15" customHeight="1"/>
    <row r="995" ht="15" customHeight="1"/>
    <row r="996" ht="15" customHeight="1"/>
    <row r="997" ht="15" customHeight="1"/>
    <row r="998" ht="15" customHeight="1"/>
    <row r="999" ht="15" customHeight="1"/>
    <row r="1000" ht="15" customHeight="1"/>
    <row r="1001" ht="15" customHeight="1"/>
    <row r="1002" ht="15" customHeight="1"/>
    <row r="1003" ht="15" customHeight="1"/>
    <row r="1004" ht="15" customHeight="1"/>
    <row r="1005" ht="15" customHeight="1"/>
    <row r="1006" ht="15" customHeight="1"/>
    <row r="1007" ht="15" customHeight="1"/>
    <row r="1008" ht="15" customHeight="1"/>
    <row r="1009" ht="15" customHeight="1"/>
    <row r="1010" ht="15" customHeight="1"/>
    <row r="1011" ht="15" customHeight="1"/>
    <row r="1012" ht="15" customHeight="1"/>
    <row r="1013" ht="15" customHeight="1"/>
    <row r="1014" ht="15" customHeight="1"/>
    <row r="1015" ht="15" customHeight="1"/>
    <row r="1016" ht="15" customHeight="1"/>
    <row r="1017" ht="15" customHeight="1"/>
    <row r="1018" ht="15" customHeight="1"/>
    <row r="1019" ht="15" customHeight="1"/>
    <row r="1020" ht="15" customHeight="1"/>
    <row r="1021" ht="15" customHeight="1"/>
    <row r="1022" ht="15" customHeight="1"/>
    <row r="1023" ht="15" customHeight="1"/>
    <row r="1024" ht="15" customHeight="1"/>
    <row r="1025" ht="15" customHeight="1"/>
    <row r="1026" ht="15" customHeight="1"/>
    <row r="1027" ht="15" customHeight="1"/>
    <row r="1028" ht="15" customHeight="1"/>
    <row r="1029" ht="15" customHeight="1"/>
    <row r="1030" ht="15" customHeight="1"/>
    <row r="1031" ht="15" customHeight="1"/>
    <row r="1032" ht="15" customHeight="1"/>
    <row r="1033" ht="15" customHeight="1"/>
    <row r="1034" ht="15" customHeight="1"/>
    <row r="1035" ht="15" customHeight="1"/>
    <row r="1036" ht="15" customHeight="1"/>
    <row r="1037" ht="15" customHeight="1"/>
    <row r="1038" ht="15" customHeight="1"/>
    <row r="1039" ht="15" customHeight="1"/>
    <row r="1040" ht="15" customHeight="1"/>
    <row r="1041" ht="15" customHeight="1"/>
    <row r="1042" ht="15" customHeight="1"/>
    <row r="1043" ht="15" customHeight="1"/>
    <row r="1044" ht="15" customHeight="1"/>
    <row r="1045" ht="15" customHeight="1"/>
    <row r="1046" ht="15" customHeight="1"/>
    <row r="1047" ht="15" customHeight="1"/>
    <row r="1048" ht="15" customHeight="1"/>
    <row r="1049" ht="15" customHeight="1"/>
    <row r="1050" ht="15" customHeight="1"/>
    <row r="1051" ht="15" customHeight="1"/>
    <row r="1052" ht="15" customHeight="1"/>
    <row r="1053" ht="15" customHeight="1"/>
    <row r="1054" ht="15" customHeight="1"/>
    <row r="1055" ht="15" customHeight="1"/>
    <row r="1056" ht="15" customHeight="1"/>
    <row r="1057" ht="15" customHeight="1"/>
    <row r="1058" ht="15" customHeight="1"/>
    <row r="1059" ht="15" customHeight="1"/>
    <row r="1060" ht="15" customHeight="1"/>
    <row r="1061" ht="15" customHeight="1"/>
    <row r="1062" ht="15" customHeight="1"/>
    <row r="1063" ht="15" customHeight="1"/>
    <row r="1064" ht="15" customHeight="1"/>
    <row r="1065" ht="15" customHeight="1"/>
    <row r="1066" ht="15" customHeight="1"/>
    <row r="1067" ht="15" customHeight="1"/>
    <row r="1068" ht="15" customHeight="1"/>
    <row r="1069" ht="15" customHeight="1"/>
    <row r="1070" ht="15" customHeight="1"/>
    <row r="1071" ht="15" customHeight="1"/>
    <row r="1072" ht="15" customHeight="1"/>
    <row r="1073" ht="15" customHeight="1"/>
    <row r="1074" ht="15" customHeight="1"/>
    <row r="1075" ht="15" customHeight="1"/>
    <row r="1076" ht="15" customHeight="1"/>
    <row r="1077" ht="15" customHeight="1"/>
    <row r="1078" ht="15" customHeight="1"/>
    <row r="1079" ht="15" customHeight="1"/>
    <row r="1080" ht="15" customHeight="1"/>
    <row r="1081" ht="15" customHeight="1"/>
    <row r="1082" ht="15" customHeight="1"/>
    <row r="1083" ht="15" customHeight="1"/>
    <row r="1084" ht="15" customHeight="1"/>
    <row r="1085" ht="15" customHeight="1"/>
    <row r="1086" ht="15" customHeight="1"/>
    <row r="1087" ht="15" customHeight="1"/>
    <row r="1088" ht="15" customHeight="1"/>
    <row r="1089" ht="15" customHeight="1"/>
    <row r="1090" ht="15" customHeight="1"/>
    <row r="1091" ht="15" customHeight="1"/>
    <row r="1092" ht="15" customHeight="1"/>
    <row r="1093" ht="15" customHeight="1"/>
    <row r="1094" ht="15" customHeight="1"/>
    <row r="1095" ht="15" customHeight="1"/>
    <row r="1096" ht="15" customHeight="1"/>
    <row r="1097" ht="15" customHeight="1"/>
    <row r="1098" ht="15" customHeight="1"/>
    <row r="1099" ht="15" customHeight="1"/>
    <row r="1100" ht="15" customHeight="1"/>
    <row r="1101" ht="15" customHeight="1"/>
    <row r="1102" ht="15" customHeight="1"/>
    <row r="1103" ht="15" customHeight="1"/>
    <row r="1104" ht="15" customHeight="1"/>
    <row r="1105" ht="15" customHeight="1"/>
    <row r="1106" ht="15" customHeight="1"/>
    <row r="1107" ht="15" customHeight="1"/>
    <row r="1108" ht="15" customHeight="1"/>
    <row r="1109" ht="15" customHeight="1"/>
    <row r="1110" ht="15" customHeight="1"/>
    <row r="1111" ht="15" customHeight="1"/>
    <row r="1112" ht="15" customHeight="1"/>
    <row r="1113" ht="15" customHeight="1"/>
    <row r="1114" ht="15" customHeight="1"/>
    <row r="1115" ht="15" customHeight="1"/>
    <row r="1116" ht="15" customHeight="1"/>
    <row r="1117" ht="15" customHeight="1"/>
    <row r="1118" ht="15" customHeight="1"/>
    <row r="1119" ht="15" customHeight="1"/>
    <row r="1120" ht="15" customHeight="1"/>
    <row r="1121" ht="15" customHeight="1"/>
    <row r="1122" ht="15" customHeight="1"/>
    <row r="1123" ht="15" customHeight="1"/>
    <row r="1124" ht="15" customHeight="1"/>
    <row r="1125" ht="15" customHeight="1"/>
    <row r="1126" ht="15" customHeight="1"/>
    <row r="1127" ht="15" customHeight="1"/>
    <row r="1128" ht="15" customHeight="1"/>
    <row r="1129" ht="15" customHeight="1"/>
    <row r="1130" ht="15" customHeight="1"/>
    <row r="1131" ht="15" customHeight="1"/>
    <row r="1132" ht="15" customHeight="1"/>
    <row r="1133" ht="15" customHeight="1"/>
    <row r="1134" ht="15" customHeight="1"/>
    <row r="1135" ht="15" customHeight="1"/>
    <row r="1136" ht="15" customHeight="1"/>
    <row r="1137" ht="15" customHeight="1"/>
    <row r="1138" ht="15" customHeight="1"/>
    <row r="1139" ht="15" customHeight="1"/>
    <row r="1140" ht="15" customHeight="1"/>
    <row r="1141" ht="15" customHeight="1"/>
    <row r="1142" ht="15" customHeight="1"/>
    <row r="1143" ht="15" customHeight="1"/>
    <row r="1144" ht="15" customHeight="1"/>
    <row r="1145" ht="15" customHeight="1"/>
    <row r="1146" ht="15" customHeight="1"/>
    <row r="1147" ht="15" customHeight="1"/>
    <row r="1148" ht="15" customHeight="1"/>
    <row r="1149" ht="15" customHeight="1"/>
    <row r="1150" ht="15" customHeight="1"/>
    <row r="1151" ht="15" customHeight="1"/>
    <row r="1152" ht="15" customHeight="1"/>
    <row r="1153" ht="15" customHeight="1"/>
    <row r="1154" ht="15" customHeight="1"/>
    <row r="1155" ht="15" customHeight="1"/>
    <row r="1156" ht="15" customHeight="1"/>
    <row r="1157" ht="15" customHeight="1"/>
    <row r="1158" ht="15" customHeight="1"/>
    <row r="1159" ht="15" customHeight="1"/>
    <row r="1160" ht="15" customHeight="1"/>
    <row r="1161" ht="15" customHeight="1"/>
    <row r="1162" ht="15" customHeight="1"/>
    <row r="1163" ht="15" customHeight="1"/>
    <row r="1164" ht="15" customHeight="1"/>
    <row r="1165" ht="15" customHeight="1"/>
    <row r="1166" ht="15" customHeight="1"/>
    <row r="1167" ht="15" customHeight="1"/>
    <row r="1168" ht="15" customHeight="1"/>
    <row r="1169" ht="15" customHeight="1"/>
    <row r="1170" ht="15" customHeight="1"/>
    <row r="1171" ht="15" customHeight="1"/>
    <row r="1172" ht="15" customHeight="1"/>
    <row r="1173" ht="15" customHeight="1"/>
    <row r="1174" ht="15" customHeight="1"/>
    <row r="1175" ht="15" customHeight="1"/>
    <row r="1176" ht="15" customHeight="1"/>
    <row r="1177" ht="15" customHeight="1"/>
    <row r="1178" ht="15" customHeight="1"/>
    <row r="1179" ht="15" customHeight="1"/>
    <row r="1180" ht="15" customHeight="1"/>
    <row r="1181" ht="15" customHeight="1"/>
    <row r="1182" ht="15" customHeight="1"/>
    <row r="1183" ht="15" customHeight="1"/>
    <row r="1184" ht="15" customHeight="1"/>
    <row r="1185" ht="15" customHeight="1"/>
    <row r="1186" ht="15" customHeight="1"/>
    <row r="1187" ht="15" customHeight="1"/>
    <row r="1188" ht="15" customHeight="1"/>
    <row r="1189" ht="15" customHeight="1"/>
    <row r="1190" ht="15" customHeight="1"/>
    <row r="1191" ht="15" customHeight="1"/>
    <row r="1192" ht="15" customHeight="1"/>
    <row r="1193" ht="15" customHeight="1"/>
    <row r="1194" ht="15" customHeight="1"/>
    <row r="1195" ht="15" customHeight="1"/>
    <row r="1196" ht="15" customHeight="1"/>
    <row r="1197" ht="15" customHeight="1"/>
    <row r="1198" ht="15" customHeight="1"/>
    <row r="1199" ht="15" customHeight="1"/>
    <row r="1200" ht="15" customHeight="1"/>
    <row r="1201" ht="15" customHeight="1"/>
    <row r="1202" ht="15" customHeight="1"/>
    <row r="1203" ht="15" customHeight="1"/>
    <row r="1204" ht="15" customHeight="1"/>
    <row r="1205" ht="15" customHeight="1"/>
    <row r="1206" ht="15" customHeight="1"/>
    <row r="1207" ht="15" customHeight="1"/>
    <row r="1208" ht="15" customHeight="1"/>
    <row r="1209" ht="15" customHeight="1"/>
    <row r="1210" ht="15" customHeight="1"/>
    <row r="1211" ht="15" customHeight="1"/>
    <row r="1212" ht="15" customHeight="1"/>
    <row r="1213" ht="15" customHeight="1"/>
    <row r="1214" ht="15" customHeight="1"/>
    <row r="1215" ht="15" customHeight="1"/>
    <row r="1216" ht="15" customHeight="1"/>
    <row r="1217" ht="15" customHeight="1"/>
    <row r="1218" ht="15" customHeight="1"/>
    <row r="1219" ht="15" customHeight="1"/>
    <row r="1220" ht="15" customHeight="1"/>
    <row r="1221" ht="15" customHeight="1"/>
    <row r="1222" ht="15" customHeight="1"/>
    <row r="1223" ht="15" customHeight="1"/>
    <row r="1224" ht="15" customHeight="1"/>
    <row r="1225" ht="15" customHeight="1"/>
    <row r="1226" ht="15" customHeight="1"/>
    <row r="1227" ht="15" customHeight="1"/>
    <row r="1228" ht="15" customHeight="1"/>
    <row r="1229" ht="15" customHeight="1"/>
    <row r="1230" ht="15" customHeight="1"/>
    <row r="1231" ht="15" customHeight="1"/>
    <row r="1232" ht="15" customHeight="1"/>
    <row r="1233" ht="15" customHeight="1"/>
    <row r="1234" ht="15" customHeight="1"/>
    <row r="1235" ht="15" customHeight="1"/>
    <row r="1236" ht="15" customHeight="1"/>
    <row r="1237" ht="15" customHeight="1"/>
    <row r="1238" ht="15" customHeight="1"/>
    <row r="1239" ht="15" customHeight="1"/>
    <row r="1240" ht="15" customHeight="1"/>
    <row r="1241" ht="15" customHeight="1"/>
    <row r="1242" ht="15" customHeight="1"/>
    <row r="1243" ht="15" customHeight="1"/>
    <row r="1244" ht="15" customHeight="1"/>
    <row r="1245" ht="15" customHeight="1"/>
    <row r="1246" ht="15" customHeight="1"/>
    <row r="1247" ht="15" customHeight="1"/>
    <row r="1248" ht="15" customHeight="1"/>
    <row r="1249" ht="15" customHeight="1"/>
    <row r="1250" ht="15" customHeight="1"/>
    <row r="1251" ht="15" customHeight="1"/>
    <row r="1252" ht="15" customHeight="1"/>
    <row r="1253" ht="15" customHeight="1"/>
    <row r="1254" ht="15" customHeight="1"/>
    <row r="1255" ht="15" customHeight="1"/>
    <row r="1256" ht="15" customHeight="1"/>
    <row r="1257" ht="15" customHeight="1"/>
    <row r="1258" ht="15" customHeight="1"/>
    <row r="1259" ht="15" customHeight="1"/>
    <row r="1260" ht="15" customHeight="1"/>
    <row r="1261" ht="15" customHeight="1"/>
    <row r="1262" ht="15" customHeight="1"/>
    <row r="1263" ht="15" customHeight="1"/>
    <row r="1264" ht="15" customHeight="1"/>
    <row r="1265" ht="15" customHeight="1"/>
    <row r="1266" ht="15" customHeight="1"/>
    <row r="1267" ht="15" customHeight="1"/>
    <row r="1268" ht="15" customHeight="1"/>
    <row r="1269" ht="15" customHeight="1"/>
    <row r="1270" ht="15" customHeight="1"/>
    <row r="1271" ht="15" customHeight="1"/>
    <row r="1272" ht="15" customHeight="1"/>
    <row r="1273" ht="15" customHeight="1"/>
    <row r="1274" ht="15" customHeight="1"/>
    <row r="1275" ht="15" customHeight="1"/>
    <row r="1276" ht="15" customHeight="1"/>
    <row r="1277" ht="15" customHeight="1"/>
    <row r="1278" ht="15" customHeight="1"/>
    <row r="1279" ht="15" customHeight="1"/>
    <row r="1280" ht="15" customHeight="1"/>
    <row r="1281" ht="15" customHeight="1"/>
    <row r="1282" ht="15" customHeight="1"/>
    <row r="1283" ht="15" customHeight="1"/>
    <row r="1284" ht="15" customHeight="1"/>
    <row r="1285" ht="15" customHeight="1"/>
    <row r="1286" ht="15" customHeight="1"/>
    <row r="1287" ht="15" customHeight="1"/>
    <row r="1288" ht="15" customHeight="1"/>
    <row r="1289" ht="15" customHeight="1"/>
    <row r="1290" ht="15" customHeight="1"/>
    <row r="1291" ht="15" customHeight="1"/>
    <row r="1292" ht="15" customHeight="1"/>
    <row r="1293" ht="15" customHeight="1"/>
    <row r="1294" ht="15" customHeight="1"/>
    <row r="1295" ht="15" customHeight="1"/>
    <row r="1296" ht="15" customHeight="1"/>
    <row r="1297" ht="15" customHeight="1"/>
    <row r="1298" ht="15" customHeight="1"/>
    <row r="1299" ht="15" customHeight="1"/>
    <row r="1300" ht="15" customHeight="1"/>
    <row r="1301" ht="15" customHeight="1"/>
    <row r="1302" ht="15" customHeight="1"/>
    <row r="1303" ht="15" customHeight="1"/>
    <row r="1304" ht="15" customHeight="1"/>
    <row r="1305" ht="15" customHeight="1"/>
    <row r="1306" ht="15" customHeight="1"/>
    <row r="1307" ht="15" customHeight="1"/>
    <row r="1308" ht="15" customHeight="1"/>
    <row r="1309" ht="15" customHeight="1"/>
    <row r="1310" ht="15" customHeight="1"/>
    <row r="1311" ht="15" customHeight="1"/>
    <row r="1312" ht="15" customHeight="1"/>
    <row r="1313" ht="15" customHeight="1"/>
    <row r="1314" ht="15" customHeight="1"/>
    <row r="1315" ht="15" customHeight="1"/>
    <row r="1316" ht="15" customHeight="1"/>
    <row r="1317" ht="15" customHeight="1"/>
    <row r="1318" ht="15" customHeight="1"/>
    <row r="1319" ht="15" customHeight="1"/>
    <row r="1320" ht="15" customHeight="1"/>
    <row r="1321" ht="15" customHeight="1"/>
    <row r="1322" ht="15" customHeight="1"/>
    <row r="1323" ht="15" customHeight="1"/>
    <row r="1324" ht="15" customHeight="1"/>
    <row r="1325" ht="15" customHeight="1"/>
    <row r="1326" ht="15" customHeight="1"/>
    <row r="1327" ht="15" customHeight="1"/>
    <row r="1328" ht="15" customHeight="1"/>
    <row r="1329" ht="15" customHeight="1"/>
    <row r="1330" ht="15" customHeight="1"/>
    <row r="1331" ht="15" customHeight="1"/>
    <row r="1332" ht="15" customHeight="1"/>
    <row r="1333" ht="15" customHeight="1"/>
    <row r="1334" ht="15" customHeight="1"/>
    <row r="1335" ht="15" customHeight="1"/>
    <row r="1336" ht="15" customHeight="1"/>
    <row r="1337" ht="15" customHeight="1"/>
    <row r="1338" ht="15" customHeight="1"/>
    <row r="1339" ht="15" customHeight="1"/>
    <row r="1340" ht="15" customHeight="1"/>
    <row r="1341" ht="15" customHeight="1"/>
    <row r="1342" ht="15" customHeight="1"/>
    <row r="1343" ht="15" customHeight="1"/>
    <row r="1344" ht="15" customHeight="1"/>
    <row r="1345" ht="15" customHeight="1"/>
    <row r="1346" ht="15" customHeight="1"/>
    <row r="1347" ht="15" customHeight="1"/>
    <row r="1348" ht="15" customHeight="1"/>
    <row r="1349" ht="15" customHeight="1"/>
    <row r="1350" ht="15" customHeight="1"/>
    <row r="1351" ht="15" customHeight="1"/>
    <row r="1352" ht="15" customHeight="1"/>
    <row r="1353" ht="15" customHeight="1"/>
    <row r="1354" ht="15" customHeight="1"/>
    <row r="1355" ht="15" customHeight="1"/>
    <row r="1356" ht="15" customHeight="1"/>
    <row r="1357" ht="15" customHeight="1"/>
    <row r="1358" ht="15" customHeight="1"/>
    <row r="1359" ht="15" customHeight="1"/>
    <row r="1360" ht="15" customHeight="1"/>
    <row r="1361" ht="15" customHeight="1"/>
    <row r="1362" ht="15" customHeight="1"/>
    <row r="1363" ht="15" customHeight="1"/>
    <row r="1364" ht="15" customHeight="1"/>
    <row r="1365" ht="15" customHeight="1"/>
    <row r="1366" ht="15" customHeight="1"/>
    <row r="1367" ht="15" customHeight="1"/>
    <row r="1368" ht="15" customHeight="1"/>
    <row r="1369" ht="15" customHeight="1"/>
    <row r="1370" ht="15" customHeight="1"/>
    <row r="1371" ht="15" customHeight="1"/>
    <row r="1372" ht="15" customHeight="1"/>
    <row r="1373" ht="15" customHeight="1"/>
    <row r="1374" ht="15" customHeight="1"/>
    <row r="1375" ht="15" customHeight="1"/>
    <row r="1376" ht="15" customHeight="1"/>
    <row r="1377" ht="15" customHeight="1"/>
    <row r="1378" ht="15" customHeight="1"/>
    <row r="1379" ht="15" customHeight="1"/>
    <row r="1380" ht="15" customHeight="1"/>
    <row r="1381" ht="15" customHeight="1"/>
    <row r="1382" ht="15" customHeight="1"/>
    <row r="1383" ht="15" customHeight="1"/>
    <row r="1384" ht="15" customHeight="1"/>
    <row r="1385" ht="15" customHeight="1"/>
    <row r="1386" ht="15" customHeight="1"/>
    <row r="1387" ht="15" customHeight="1"/>
    <row r="1388" ht="15" customHeight="1"/>
    <row r="1389" ht="15" customHeight="1"/>
    <row r="1390" ht="15" customHeight="1"/>
    <row r="1391" ht="15" customHeight="1"/>
    <row r="1392" ht="15" customHeight="1"/>
    <row r="1393" ht="15" customHeight="1"/>
    <row r="1394" ht="15" customHeight="1"/>
    <row r="1395" ht="15" customHeight="1"/>
    <row r="1396" ht="15" customHeight="1"/>
    <row r="1397" ht="15" customHeight="1"/>
    <row r="1398" ht="15" customHeight="1"/>
    <row r="1399" ht="15" customHeight="1"/>
    <row r="1400" ht="15" customHeight="1"/>
    <row r="1401" ht="15" customHeight="1"/>
    <row r="1402" ht="15" customHeight="1"/>
    <row r="1403" ht="15" customHeight="1"/>
    <row r="1404" ht="15" customHeight="1"/>
    <row r="1405" ht="15" customHeight="1"/>
    <row r="1406" ht="15" customHeight="1"/>
    <row r="1407" ht="15" customHeight="1"/>
    <row r="1408" ht="15" customHeight="1"/>
    <row r="1409" ht="15" customHeight="1"/>
    <row r="1410" ht="15" customHeight="1"/>
    <row r="1411" ht="15" customHeight="1"/>
    <row r="1412" ht="15" customHeight="1"/>
    <row r="1413" ht="15" customHeight="1"/>
    <row r="1414" ht="15" customHeight="1"/>
    <row r="1415" ht="15" customHeight="1"/>
    <row r="1416" ht="15" customHeight="1"/>
    <row r="1417" ht="15" customHeight="1"/>
    <row r="1418" ht="15" customHeight="1"/>
    <row r="1419" ht="15" customHeight="1"/>
    <row r="1420" ht="15" customHeight="1"/>
    <row r="1421" ht="15" customHeight="1"/>
    <row r="1422" ht="15" customHeight="1"/>
    <row r="1423" ht="15" customHeight="1"/>
    <row r="1424" ht="15" customHeight="1"/>
    <row r="1425" ht="15" customHeight="1"/>
    <row r="1426" ht="15" customHeight="1"/>
    <row r="1427" ht="15" customHeight="1"/>
    <row r="1428" ht="15" customHeight="1"/>
    <row r="1429" ht="15" customHeight="1"/>
    <row r="1430" ht="15" customHeight="1"/>
    <row r="1431" ht="15" customHeight="1"/>
    <row r="1432" ht="15" customHeight="1"/>
    <row r="1433" ht="15" customHeight="1"/>
    <row r="1434" ht="15" customHeight="1"/>
    <row r="1435" ht="15" customHeight="1"/>
    <row r="1436" ht="15" customHeight="1"/>
    <row r="1437" ht="15" customHeight="1"/>
    <row r="1438" ht="15" customHeight="1"/>
    <row r="1439" ht="15" customHeight="1"/>
    <row r="1440" ht="15" customHeight="1"/>
    <row r="1441" ht="15" customHeight="1"/>
    <row r="1442" ht="15" customHeight="1"/>
    <row r="1443" ht="15" customHeight="1"/>
    <row r="1444" ht="15" customHeight="1"/>
    <row r="1445" ht="15" customHeight="1"/>
    <row r="1446" ht="15" customHeight="1"/>
    <row r="1447" ht="15" customHeight="1"/>
    <row r="1448" ht="15" customHeight="1"/>
    <row r="1449" ht="15" customHeight="1"/>
    <row r="1450" ht="15" customHeight="1"/>
    <row r="1451" ht="15" customHeight="1"/>
    <row r="1452" ht="15" customHeight="1"/>
    <row r="1453" ht="15" customHeight="1"/>
    <row r="1454" ht="15" customHeight="1"/>
    <row r="1455" ht="15" customHeight="1"/>
    <row r="1456" ht="15" customHeight="1"/>
    <row r="1457" ht="15" customHeight="1"/>
    <row r="1458" ht="15" customHeight="1"/>
    <row r="1459" ht="15" customHeight="1"/>
    <row r="1460" ht="15" customHeight="1"/>
    <row r="1461" ht="15" customHeight="1"/>
    <row r="1462" ht="15" customHeight="1"/>
    <row r="1463" ht="15" customHeight="1"/>
    <row r="1464" ht="15" customHeight="1"/>
    <row r="1465" ht="15" customHeight="1"/>
    <row r="1466" ht="15" customHeight="1"/>
    <row r="1467" ht="15" customHeight="1"/>
    <row r="1468" ht="15" customHeight="1"/>
    <row r="1469" ht="15" customHeight="1"/>
    <row r="1470" ht="15" customHeight="1"/>
    <row r="1471" ht="15" customHeight="1"/>
    <row r="1472" ht="15" customHeight="1"/>
    <row r="1473" ht="15" customHeight="1"/>
    <row r="1474" ht="15" customHeight="1"/>
    <row r="1475" ht="15" customHeight="1"/>
    <row r="1476" ht="15" customHeight="1"/>
    <row r="1477" ht="15" customHeight="1"/>
    <row r="1478" ht="15" customHeight="1"/>
    <row r="1479" ht="15" customHeight="1"/>
    <row r="1480" ht="15" customHeight="1"/>
    <row r="1481" ht="15" customHeight="1"/>
    <row r="1482" ht="15" customHeight="1"/>
    <row r="1483" ht="15" customHeight="1"/>
    <row r="1484" ht="15" customHeight="1"/>
    <row r="1485" ht="15" customHeight="1"/>
    <row r="1486" ht="15" customHeight="1"/>
    <row r="1487" ht="15" customHeight="1"/>
    <row r="1488" ht="15" customHeight="1"/>
    <row r="1489" ht="15" customHeight="1"/>
    <row r="1490" ht="15" customHeight="1"/>
    <row r="1491" ht="15" customHeight="1"/>
    <row r="1492" ht="15" customHeight="1"/>
    <row r="1493" ht="15" customHeight="1"/>
    <row r="1494" ht="15" customHeight="1"/>
    <row r="1495" ht="15" customHeight="1"/>
    <row r="1496" ht="15" customHeight="1"/>
    <row r="1497" ht="15" customHeight="1"/>
    <row r="1498" ht="15" customHeight="1"/>
    <row r="1499" ht="15" customHeight="1"/>
    <row r="1500" ht="15" customHeight="1"/>
    <row r="1501" ht="15" customHeight="1"/>
    <row r="1502" ht="15" customHeight="1"/>
    <row r="1503" ht="15" customHeight="1"/>
    <row r="1504" ht="15" customHeight="1"/>
    <row r="1505" ht="15" customHeight="1"/>
    <row r="1506" ht="15" customHeight="1"/>
    <row r="1507" ht="15" customHeight="1"/>
    <row r="1508" ht="15" customHeight="1"/>
    <row r="1509" ht="15" customHeight="1"/>
    <row r="1510" ht="15" customHeight="1"/>
    <row r="1511" ht="15" customHeight="1"/>
    <row r="1512" ht="15" customHeight="1"/>
    <row r="1513" ht="15" customHeight="1"/>
    <row r="1514" ht="15" customHeight="1"/>
    <row r="1515" ht="15" customHeight="1"/>
    <row r="1516" ht="15" customHeight="1"/>
    <row r="1517" ht="15" customHeight="1"/>
    <row r="1518" ht="15" customHeight="1"/>
    <row r="1519" ht="15" customHeight="1"/>
    <row r="1520" ht="15" customHeight="1"/>
    <row r="1521" ht="15" customHeight="1"/>
    <row r="1522" ht="15" customHeight="1"/>
    <row r="1523" ht="15" customHeight="1"/>
    <row r="1524" ht="15" customHeight="1"/>
    <row r="1525" ht="15" customHeight="1"/>
    <row r="1526" ht="15" customHeight="1"/>
    <row r="1527" ht="15" customHeight="1"/>
    <row r="1528" ht="15" customHeight="1"/>
    <row r="1529" ht="15" customHeight="1"/>
    <row r="1530" ht="15" customHeight="1"/>
    <row r="1531" ht="15" customHeight="1"/>
    <row r="1532" ht="15" customHeight="1"/>
    <row r="1533" ht="15" customHeight="1"/>
    <row r="1534" ht="15" customHeight="1"/>
    <row r="1535" ht="15" customHeight="1"/>
    <row r="1536" ht="15" customHeight="1"/>
    <row r="1537" ht="15" customHeight="1"/>
    <row r="1538" ht="15" customHeight="1"/>
    <row r="1539" ht="15" customHeight="1"/>
    <row r="1540" ht="15" customHeight="1"/>
    <row r="1541" ht="15" customHeight="1"/>
    <row r="1542" ht="15" customHeight="1"/>
    <row r="1543" ht="15" customHeight="1"/>
    <row r="1544" ht="15" customHeight="1"/>
    <row r="1545" ht="15" customHeight="1"/>
    <row r="1546" ht="15" customHeight="1"/>
    <row r="1547" ht="15" customHeight="1"/>
    <row r="1548" ht="15" customHeight="1"/>
    <row r="1549" ht="15" customHeight="1"/>
    <row r="1550" ht="15" customHeight="1"/>
    <row r="1551" ht="15" customHeight="1"/>
    <row r="1552" ht="15" customHeight="1"/>
    <row r="1553" ht="15" customHeight="1"/>
    <row r="1554" ht="15" customHeight="1"/>
    <row r="1555" ht="15" customHeight="1"/>
    <row r="1556" ht="15" customHeight="1"/>
    <row r="1557" ht="15" customHeight="1"/>
    <row r="1558" ht="15" customHeight="1"/>
    <row r="1559" ht="15" customHeight="1"/>
    <row r="1560" ht="15" customHeight="1"/>
    <row r="1561" ht="15" customHeight="1"/>
    <row r="1562" ht="15" customHeight="1"/>
    <row r="1563" ht="15" customHeight="1"/>
    <row r="1564" ht="15" customHeight="1"/>
    <row r="1565" ht="15" customHeight="1"/>
    <row r="1566" ht="15" customHeight="1"/>
    <row r="1567" ht="15" customHeight="1"/>
    <row r="1568" ht="15" customHeight="1"/>
    <row r="1569" ht="15" customHeight="1"/>
    <row r="1570" ht="15" customHeight="1"/>
    <row r="1571" ht="15" customHeight="1"/>
    <row r="1572" ht="15" customHeight="1"/>
    <row r="1573" ht="15" customHeight="1"/>
    <row r="1574" ht="15" customHeight="1"/>
    <row r="1575" ht="15" customHeight="1"/>
    <row r="1576" ht="15" customHeight="1"/>
    <row r="1577" ht="15" customHeight="1"/>
    <row r="1578" ht="15" customHeight="1"/>
    <row r="1579" ht="15" customHeight="1"/>
    <row r="1580" ht="15" customHeight="1"/>
    <row r="1581" ht="15" customHeight="1"/>
    <row r="1582" ht="15" customHeight="1"/>
    <row r="1583" ht="15" customHeight="1"/>
    <row r="1584" ht="15" customHeight="1"/>
    <row r="1585" ht="15" customHeight="1"/>
    <row r="1586" ht="15" customHeight="1"/>
    <row r="1587" ht="15" customHeight="1"/>
    <row r="1588" ht="15" customHeight="1"/>
    <row r="1589" ht="15" customHeight="1"/>
    <row r="1590" ht="15" customHeight="1"/>
    <row r="1591" ht="15" customHeight="1"/>
    <row r="1592" ht="15" customHeight="1"/>
    <row r="1593" ht="15" customHeight="1"/>
    <row r="1594" ht="15" customHeight="1"/>
    <row r="1595" ht="15" customHeight="1"/>
    <row r="1596" ht="15" customHeight="1"/>
    <row r="1597" ht="15" customHeight="1"/>
    <row r="1598" ht="15" customHeight="1"/>
    <row r="1599" ht="15" customHeight="1"/>
    <row r="1600" ht="15" customHeight="1"/>
    <row r="1601" ht="15" customHeight="1"/>
    <row r="1602" ht="15" customHeight="1"/>
    <row r="1603" ht="15" customHeight="1"/>
    <row r="1604" ht="15" customHeight="1"/>
    <row r="1605" ht="15" customHeight="1"/>
    <row r="1606" ht="15" customHeight="1"/>
    <row r="1607" ht="15" customHeight="1"/>
    <row r="1608" ht="15" customHeight="1"/>
    <row r="1609" ht="15" customHeight="1"/>
    <row r="1610" ht="15" customHeight="1"/>
    <row r="1611" ht="15" customHeight="1"/>
    <row r="1612" ht="15" customHeight="1"/>
    <row r="1613" ht="15" customHeight="1"/>
    <row r="1614" ht="15" customHeight="1"/>
    <row r="1615" ht="15" customHeight="1"/>
    <row r="1616" ht="15" customHeight="1"/>
    <row r="1617" ht="15" customHeight="1"/>
    <row r="1618" ht="15" customHeight="1"/>
    <row r="1619" ht="15" customHeight="1"/>
    <row r="1620" ht="15" customHeight="1"/>
    <row r="1621" ht="15" customHeight="1"/>
    <row r="1622" ht="15" customHeight="1"/>
    <row r="1623" ht="15" customHeight="1"/>
    <row r="1624" ht="15" customHeight="1"/>
    <row r="1625" ht="15" customHeight="1"/>
    <row r="1626" ht="15" customHeight="1"/>
    <row r="1627" ht="15" customHeight="1"/>
    <row r="1628" ht="15" customHeight="1"/>
    <row r="1629" ht="15" customHeight="1"/>
    <row r="1630" ht="15" customHeight="1"/>
    <row r="1631" ht="15" customHeight="1"/>
    <row r="1632" ht="15" customHeight="1"/>
    <row r="1633" ht="15" customHeight="1"/>
    <row r="1634" ht="15" customHeight="1"/>
    <row r="1635" ht="15" customHeight="1"/>
    <row r="1636" ht="15" customHeight="1"/>
    <row r="1637" ht="15" customHeight="1"/>
    <row r="1638" ht="15" customHeight="1"/>
    <row r="1639" ht="15" customHeight="1"/>
    <row r="1640" ht="15" customHeight="1"/>
    <row r="1641" ht="15" customHeight="1"/>
    <row r="1642" ht="15" customHeight="1"/>
    <row r="1643" ht="15" customHeight="1"/>
    <row r="1644" ht="15" customHeight="1"/>
    <row r="1645" ht="15" customHeight="1"/>
    <row r="1646" ht="15" customHeight="1"/>
    <row r="1647" ht="15" customHeight="1"/>
    <row r="1648" ht="15" customHeight="1"/>
    <row r="1649" ht="15" customHeight="1"/>
    <row r="1650" ht="15" customHeight="1"/>
    <row r="1651" ht="15" customHeight="1"/>
    <row r="1652" ht="15" customHeight="1"/>
    <row r="1653" ht="15" customHeight="1"/>
    <row r="1654" ht="15" customHeight="1"/>
    <row r="1655" ht="15" customHeight="1"/>
    <row r="1656" ht="15" customHeight="1"/>
    <row r="1657" ht="15" customHeight="1"/>
    <row r="1658" ht="15" customHeight="1"/>
    <row r="1659" ht="15" customHeight="1"/>
    <row r="1660" ht="15" customHeight="1"/>
    <row r="1661" ht="15" customHeight="1"/>
    <row r="1662" ht="15" customHeight="1"/>
    <row r="1663" ht="15" customHeight="1"/>
    <row r="1664" ht="15" customHeight="1"/>
    <row r="1665" ht="15" customHeight="1"/>
    <row r="1666" ht="15" customHeight="1"/>
    <row r="1667" ht="15" customHeight="1"/>
    <row r="1668" ht="15" customHeight="1"/>
    <row r="1669" ht="15" customHeight="1"/>
    <row r="1670" ht="15" customHeight="1"/>
    <row r="1671" ht="15" customHeight="1"/>
    <row r="1672" ht="15" customHeight="1"/>
    <row r="1673" ht="15" customHeight="1"/>
    <row r="1674" ht="15" customHeight="1"/>
    <row r="1675" ht="15" customHeight="1"/>
    <row r="1676" ht="15" customHeight="1"/>
    <row r="1677" ht="15" customHeight="1"/>
    <row r="1678" ht="15" customHeight="1"/>
    <row r="1679" ht="15" customHeight="1"/>
    <row r="1680" ht="15" customHeight="1"/>
    <row r="1681" ht="15" customHeight="1"/>
    <row r="1682" ht="15" customHeight="1"/>
    <row r="1683" ht="15" customHeight="1"/>
    <row r="1684" ht="15" customHeight="1"/>
    <row r="1685" ht="15" customHeight="1"/>
    <row r="1686" ht="15" customHeight="1"/>
    <row r="1687" ht="15" customHeight="1"/>
    <row r="1688" ht="15" customHeight="1"/>
    <row r="1689" ht="15" customHeight="1"/>
    <row r="1690" ht="15" customHeight="1"/>
    <row r="1691" ht="15" customHeight="1"/>
    <row r="1692" ht="15" customHeight="1"/>
    <row r="1693" ht="15" customHeight="1"/>
    <row r="1694" ht="15" customHeight="1"/>
    <row r="1695" ht="15" customHeight="1"/>
    <row r="1696" ht="15" customHeight="1"/>
    <row r="1697" ht="15" customHeight="1"/>
    <row r="1698" ht="15" customHeight="1"/>
    <row r="1699" ht="15" customHeight="1"/>
    <row r="1700" ht="15" customHeight="1"/>
    <row r="1701" ht="15" customHeight="1"/>
    <row r="1702" ht="15" customHeight="1"/>
    <row r="1703" ht="15" customHeight="1"/>
    <row r="1704" ht="15" customHeight="1"/>
    <row r="1705" ht="15" customHeight="1"/>
    <row r="1706" ht="15" customHeight="1"/>
    <row r="1707" ht="15" customHeight="1"/>
    <row r="1708" ht="15" customHeight="1"/>
    <row r="1709" ht="15" customHeight="1"/>
    <row r="1710" ht="15" customHeight="1"/>
    <row r="1711" ht="15" customHeight="1"/>
    <row r="1712" ht="15" customHeight="1"/>
    <row r="1713" ht="15" customHeight="1"/>
    <row r="1714" ht="15" customHeight="1"/>
    <row r="1715" ht="15" customHeight="1"/>
    <row r="1716" ht="15" customHeight="1"/>
    <row r="1717" ht="15" customHeight="1"/>
    <row r="1718" ht="15" customHeight="1"/>
    <row r="1719" ht="15" customHeight="1"/>
    <row r="1720" ht="15" customHeight="1"/>
    <row r="1721" ht="15" customHeight="1"/>
    <row r="1722" ht="15" customHeight="1"/>
    <row r="1723" ht="15" customHeight="1"/>
    <row r="1724" ht="15" customHeight="1"/>
    <row r="1725" ht="15" customHeight="1"/>
    <row r="1726" ht="15" customHeight="1"/>
    <row r="1727" ht="15" customHeight="1"/>
    <row r="1728" ht="15" customHeight="1"/>
    <row r="1729" ht="15" customHeight="1"/>
    <row r="1730" ht="15" customHeight="1"/>
    <row r="1731" ht="15" customHeight="1"/>
    <row r="1732" ht="15" customHeight="1"/>
    <row r="1733" ht="15" customHeight="1"/>
    <row r="1734" ht="15" customHeight="1"/>
    <row r="1735" ht="15" customHeight="1"/>
    <row r="1736" ht="15" customHeight="1"/>
    <row r="1737" ht="15" customHeight="1"/>
    <row r="1738" ht="15" customHeight="1"/>
    <row r="1739" ht="15" customHeight="1"/>
    <row r="1740" ht="15" customHeight="1"/>
    <row r="1741" ht="15" customHeight="1"/>
    <row r="1742" ht="15" customHeight="1"/>
    <row r="1743" ht="15" customHeight="1"/>
    <row r="1744" ht="15" customHeight="1"/>
    <row r="1745" ht="15" customHeight="1"/>
    <row r="1746" ht="15" customHeight="1"/>
    <row r="1747" ht="15" customHeight="1"/>
    <row r="1748" ht="15" customHeight="1"/>
    <row r="1749" ht="15" customHeight="1"/>
    <row r="1750" ht="15" customHeight="1"/>
    <row r="1751" ht="15" customHeight="1"/>
    <row r="1752" ht="15" customHeight="1"/>
    <row r="1753" ht="15" customHeight="1"/>
    <row r="1754" ht="15" customHeight="1"/>
    <row r="1755" ht="15" customHeight="1"/>
    <row r="1756" ht="15" customHeight="1"/>
    <row r="1757" ht="15" customHeight="1"/>
    <row r="1758" ht="15" customHeight="1"/>
    <row r="1759" ht="15" customHeight="1"/>
    <row r="1760" ht="15" customHeight="1"/>
    <row r="1761" ht="15" customHeight="1"/>
    <row r="1762" ht="15" customHeight="1"/>
    <row r="1763" ht="15" customHeight="1"/>
    <row r="1764" ht="15" customHeight="1"/>
    <row r="1765" ht="15" customHeight="1"/>
    <row r="1766" ht="15" customHeight="1"/>
    <row r="1767" ht="15" customHeight="1"/>
    <row r="1768" ht="15" customHeight="1"/>
    <row r="1769" ht="15" customHeight="1"/>
    <row r="1770" ht="15" customHeight="1"/>
    <row r="1771" ht="15" customHeight="1"/>
    <row r="1772" ht="15" customHeight="1"/>
    <row r="1773" ht="15" customHeight="1"/>
    <row r="1774" ht="15" customHeight="1"/>
    <row r="1775" ht="15" customHeight="1"/>
    <row r="1776" ht="15" customHeight="1"/>
    <row r="1777" ht="15" customHeight="1"/>
    <row r="1778" ht="15" customHeight="1"/>
    <row r="1779" ht="15" customHeight="1"/>
    <row r="1780" ht="15" customHeight="1"/>
    <row r="1781" ht="15" customHeight="1"/>
    <row r="1782" ht="15" customHeight="1"/>
    <row r="1783" ht="15" customHeight="1"/>
    <row r="1784" ht="15" customHeight="1"/>
    <row r="1785" ht="15" customHeight="1"/>
    <row r="1786" ht="15" customHeight="1"/>
    <row r="1787" ht="15" customHeight="1"/>
    <row r="1788" ht="15" customHeight="1"/>
    <row r="1789" ht="15" customHeight="1"/>
    <row r="1790" ht="15" customHeight="1"/>
    <row r="1791" ht="15" customHeight="1"/>
    <row r="1792" ht="15" customHeight="1"/>
    <row r="1793" ht="15" customHeight="1"/>
    <row r="1794" ht="15" customHeight="1"/>
    <row r="1795" ht="15" customHeight="1"/>
    <row r="1796" ht="15" customHeight="1"/>
    <row r="1797" ht="15" customHeight="1"/>
    <row r="1798" ht="15" customHeight="1"/>
    <row r="1799" ht="15" customHeight="1"/>
    <row r="1800" ht="15" customHeight="1"/>
    <row r="1801" ht="15" customHeight="1"/>
    <row r="1802" ht="15" customHeight="1"/>
    <row r="1803" ht="15" customHeight="1"/>
    <row r="1804" ht="15" customHeight="1"/>
    <row r="1805" ht="15" customHeight="1"/>
    <row r="1806" ht="15" customHeight="1"/>
    <row r="1807" ht="15" customHeight="1"/>
    <row r="1808" ht="15" customHeight="1"/>
    <row r="1809" ht="15" customHeight="1"/>
    <row r="1810" ht="15" customHeight="1"/>
    <row r="1811" ht="15" customHeight="1"/>
    <row r="1812" ht="15" customHeight="1"/>
    <row r="1813" ht="15" customHeight="1"/>
    <row r="1814" ht="15" customHeight="1"/>
    <row r="1815" ht="15" customHeight="1"/>
    <row r="1816" ht="15" customHeight="1"/>
    <row r="1817" ht="15" customHeight="1"/>
    <row r="1818" ht="15" customHeight="1"/>
    <row r="1819" ht="15" customHeight="1"/>
    <row r="1820" ht="15" customHeight="1"/>
    <row r="1821" ht="15" customHeight="1"/>
    <row r="1822" ht="15" customHeight="1"/>
    <row r="1823" ht="15" customHeight="1"/>
    <row r="1824" ht="15" customHeight="1"/>
    <row r="1825" ht="15" customHeight="1"/>
    <row r="1826" ht="15" customHeight="1"/>
    <row r="1827" ht="15" customHeight="1"/>
    <row r="1828" ht="15" customHeight="1"/>
    <row r="1829" ht="15" customHeight="1"/>
    <row r="1830" ht="15" customHeight="1"/>
    <row r="1831" ht="15" customHeight="1"/>
    <row r="1832" ht="15" customHeight="1"/>
    <row r="1833" ht="15" customHeight="1"/>
    <row r="1834" ht="15" customHeight="1"/>
    <row r="1835" ht="15" customHeight="1"/>
    <row r="1836" ht="15" customHeight="1"/>
    <row r="1837" ht="15" customHeight="1"/>
    <row r="1838" ht="15" customHeight="1"/>
    <row r="1839" ht="15" customHeight="1"/>
    <row r="1840" ht="15" customHeight="1"/>
    <row r="1841" ht="15" customHeight="1"/>
    <row r="1842" ht="15" customHeight="1"/>
    <row r="1843" ht="15" customHeight="1"/>
    <row r="1844" ht="15" customHeight="1"/>
    <row r="1845" ht="15" customHeight="1"/>
    <row r="1846" ht="15" customHeight="1"/>
    <row r="1847" ht="15" customHeight="1"/>
    <row r="1848" ht="15" customHeight="1"/>
    <row r="1849" ht="15" customHeight="1"/>
    <row r="1850" ht="15" customHeight="1"/>
    <row r="1851" ht="15" customHeight="1"/>
    <row r="1852" ht="15" customHeight="1"/>
    <row r="1853" ht="15" customHeight="1"/>
    <row r="1854" ht="15" customHeight="1"/>
    <row r="1855" ht="15" customHeight="1"/>
    <row r="1856" ht="15" customHeight="1"/>
    <row r="1857" ht="15" customHeight="1"/>
    <row r="1858" ht="15" customHeight="1"/>
    <row r="1859" ht="15" customHeight="1"/>
    <row r="1860" ht="15" customHeight="1"/>
    <row r="1861" ht="15" customHeight="1"/>
    <row r="1862" ht="15" customHeight="1"/>
    <row r="1863" ht="15" customHeight="1"/>
    <row r="1864" ht="15" customHeight="1"/>
    <row r="1865" ht="15" customHeight="1"/>
    <row r="1866" ht="15" customHeight="1"/>
    <row r="1867" ht="15" customHeight="1"/>
    <row r="1868" ht="15" customHeight="1"/>
    <row r="1869" ht="15" customHeight="1"/>
    <row r="1870" ht="15" customHeight="1"/>
    <row r="1871" ht="15" customHeight="1"/>
    <row r="1872" ht="15" customHeight="1"/>
    <row r="1873" ht="15" customHeight="1"/>
    <row r="1874" ht="15" customHeight="1"/>
    <row r="1875" ht="15" customHeight="1"/>
    <row r="1876" ht="15" customHeight="1"/>
    <row r="1877" ht="15" customHeight="1"/>
    <row r="1878" ht="15" customHeight="1"/>
    <row r="1879" ht="15" customHeight="1"/>
    <row r="1880" ht="15" customHeight="1"/>
    <row r="1881" ht="15" customHeight="1"/>
    <row r="1882" ht="15" customHeight="1"/>
    <row r="1883" ht="15" customHeight="1"/>
    <row r="1884" ht="15" customHeight="1"/>
    <row r="1885" ht="15" customHeight="1"/>
    <row r="1886" ht="15" customHeight="1"/>
    <row r="1887" ht="15" customHeight="1"/>
    <row r="1888" ht="15" customHeight="1"/>
    <row r="1889" ht="15" customHeight="1"/>
    <row r="1890" ht="15" customHeight="1"/>
    <row r="1891" ht="15" customHeight="1"/>
    <row r="1892" ht="15" customHeight="1"/>
    <row r="1893" ht="15" customHeight="1"/>
    <row r="1894" ht="15" customHeight="1"/>
    <row r="1895" ht="15" customHeight="1"/>
    <row r="1896" ht="15" customHeight="1"/>
    <row r="1897" ht="15" customHeight="1"/>
    <row r="1898" ht="15" customHeight="1"/>
    <row r="1899" ht="15" customHeight="1"/>
    <row r="1900" ht="15" customHeight="1"/>
    <row r="1901" ht="15" customHeight="1"/>
    <row r="1902" ht="15" customHeight="1"/>
    <row r="1903" ht="15" customHeight="1"/>
    <row r="1904" ht="15" customHeight="1"/>
    <row r="1905" ht="15" customHeight="1"/>
    <row r="1906" ht="15" customHeight="1"/>
    <row r="1907" ht="15" customHeight="1"/>
    <row r="1908" ht="15" customHeight="1"/>
    <row r="1909" ht="15" customHeight="1"/>
    <row r="1910" ht="15" customHeight="1"/>
    <row r="1911" ht="15" customHeight="1"/>
    <row r="1912" ht="15" customHeight="1"/>
    <row r="1913" ht="15" customHeight="1"/>
    <row r="1914" ht="15" customHeight="1"/>
    <row r="1915" ht="15" customHeight="1"/>
    <row r="1916" ht="15" customHeight="1"/>
    <row r="1917" ht="15" customHeight="1"/>
    <row r="1918" ht="15" customHeight="1"/>
    <row r="1919" ht="15" customHeight="1"/>
    <row r="1920" ht="15" customHeight="1"/>
    <row r="1921" ht="15" customHeight="1"/>
    <row r="1922" ht="15" customHeight="1"/>
    <row r="1923" ht="15" customHeight="1"/>
    <row r="1924" ht="15" customHeight="1"/>
    <row r="1925" ht="15" customHeight="1"/>
    <row r="1926" ht="15" customHeight="1"/>
    <row r="1927" ht="15" customHeight="1"/>
    <row r="1928" ht="15" customHeight="1"/>
    <row r="1929" ht="15" customHeight="1"/>
    <row r="1930" ht="15" customHeight="1"/>
    <row r="1931" ht="15" customHeight="1"/>
    <row r="1932" ht="15" customHeight="1"/>
    <row r="1933" ht="15" customHeight="1"/>
    <row r="1934" ht="15" customHeight="1"/>
    <row r="1935" ht="15" customHeight="1"/>
    <row r="1936" ht="15" customHeight="1"/>
    <row r="1937" ht="15" customHeight="1"/>
    <row r="1938" ht="15" customHeight="1"/>
    <row r="1939" ht="15" customHeight="1"/>
    <row r="1940" ht="15" customHeight="1"/>
    <row r="1941" ht="15" customHeight="1"/>
    <row r="1942" ht="15" customHeight="1"/>
    <row r="1943" ht="15" customHeight="1"/>
    <row r="1944" ht="15" customHeight="1"/>
    <row r="1945" ht="15" customHeight="1"/>
    <row r="1946" ht="15" customHeight="1"/>
    <row r="1947" ht="15" customHeight="1"/>
    <row r="1948" ht="15" customHeight="1"/>
    <row r="1949" ht="15" customHeight="1"/>
    <row r="1950" ht="15" customHeight="1"/>
    <row r="1951" ht="15" customHeight="1"/>
    <row r="1952" ht="15" customHeight="1"/>
    <row r="1953" ht="15" customHeight="1"/>
    <row r="1954" ht="15" customHeight="1"/>
    <row r="1955" ht="15" customHeight="1"/>
    <row r="1956" ht="15" customHeight="1"/>
    <row r="1957" ht="15" customHeight="1"/>
    <row r="1958" ht="15" customHeight="1"/>
    <row r="1959" ht="15" customHeight="1"/>
    <row r="1960" ht="15" customHeight="1"/>
    <row r="1961" ht="15" customHeight="1"/>
    <row r="1962" ht="15" customHeight="1"/>
    <row r="1963" ht="15" customHeight="1"/>
    <row r="1964" ht="15" customHeight="1"/>
    <row r="1965" ht="15" customHeight="1"/>
    <row r="1966" ht="15" customHeight="1"/>
    <row r="1967" ht="15" customHeight="1"/>
    <row r="1968" ht="15" customHeight="1"/>
    <row r="1969" ht="15" customHeight="1"/>
    <row r="1970" ht="15" customHeight="1"/>
    <row r="1971" ht="15" customHeight="1"/>
    <row r="1972" ht="15" customHeight="1"/>
    <row r="1973" ht="15" customHeight="1"/>
    <row r="1974" ht="15" customHeight="1"/>
    <row r="1975" ht="15" customHeight="1"/>
    <row r="1976" ht="15" customHeight="1"/>
    <row r="1977" ht="15" customHeight="1"/>
    <row r="1978" ht="15" customHeight="1"/>
    <row r="1979" ht="15" customHeight="1"/>
    <row r="1980" ht="15" customHeight="1"/>
    <row r="1981" ht="15" customHeight="1"/>
    <row r="1982" ht="15" customHeight="1"/>
    <row r="1983" ht="15" customHeight="1"/>
    <row r="1984" ht="15" customHeight="1"/>
    <row r="1985" ht="15" customHeight="1"/>
    <row r="1986" ht="15" customHeight="1"/>
    <row r="1987" ht="15" customHeight="1"/>
    <row r="1988" ht="15" customHeight="1"/>
    <row r="1989" ht="15" customHeight="1"/>
    <row r="1990" ht="15" customHeight="1"/>
    <row r="1991" ht="15" customHeight="1"/>
    <row r="1992" ht="15" customHeight="1"/>
    <row r="1993" ht="15" customHeight="1"/>
    <row r="1994" ht="15" customHeight="1"/>
    <row r="1995" ht="15" customHeight="1"/>
    <row r="1996" ht="15" customHeight="1"/>
    <row r="1997" ht="15" customHeight="1"/>
    <row r="1998" ht="15" customHeight="1"/>
    <row r="1999" ht="15" customHeight="1"/>
    <row r="2000" ht="15" customHeight="1"/>
    <row r="2001" ht="15" customHeight="1"/>
    <row r="2002" ht="15" customHeight="1"/>
    <row r="2003" ht="15" customHeight="1"/>
    <row r="2004" ht="15" customHeight="1"/>
    <row r="2005" ht="15" customHeight="1"/>
    <row r="2006" ht="15" customHeight="1"/>
    <row r="2007" ht="15" customHeight="1"/>
    <row r="2008" ht="15" customHeight="1"/>
    <row r="2009" ht="15" customHeight="1"/>
    <row r="2010" ht="15" customHeight="1"/>
    <row r="2011" ht="15" customHeight="1"/>
    <row r="2012" ht="15" customHeight="1"/>
    <row r="2013" ht="15" customHeight="1"/>
    <row r="2014" ht="15" customHeight="1"/>
    <row r="2015" ht="15" customHeight="1"/>
    <row r="2016" ht="15" customHeight="1"/>
    <row r="2017" ht="15" customHeight="1"/>
    <row r="2018" ht="15" customHeight="1"/>
    <row r="2019" ht="15" customHeight="1"/>
    <row r="2020" ht="15" customHeight="1"/>
    <row r="2021" ht="15" customHeight="1"/>
    <row r="2022" ht="15" customHeight="1"/>
    <row r="2023" ht="15" customHeight="1"/>
    <row r="2024" ht="15" customHeight="1"/>
    <row r="2025" ht="15" customHeight="1"/>
    <row r="2026" ht="15" customHeight="1"/>
    <row r="2027" ht="15" customHeight="1"/>
    <row r="2028" ht="15" customHeight="1"/>
    <row r="2029" ht="15" customHeight="1"/>
    <row r="2030" ht="15" customHeight="1"/>
    <row r="2031" ht="15" customHeight="1"/>
    <row r="2032" ht="15" customHeight="1"/>
    <row r="2033" ht="15" customHeight="1"/>
    <row r="2034" ht="15" customHeight="1"/>
    <row r="2035" ht="15" customHeight="1"/>
    <row r="2036" ht="15" customHeight="1"/>
    <row r="2037" ht="15" customHeight="1"/>
    <row r="2038" ht="15" customHeight="1"/>
    <row r="2039" ht="15" customHeight="1"/>
    <row r="2040" ht="15" customHeight="1"/>
    <row r="2041" ht="15" customHeight="1"/>
    <row r="2042" ht="15" customHeight="1"/>
    <row r="2043" ht="15" customHeight="1"/>
    <row r="2044" ht="15" customHeight="1"/>
    <row r="2045" ht="15" customHeight="1"/>
    <row r="2046" ht="15" customHeight="1"/>
    <row r="2047" ht="15" customHeight="1"/>
    <row r="2048" ht="15" customHeight="1"/>
    <row r="2049" ht="15" customHeight="1"/>
    <row r="2050" ht="15" customHeight="1"/>
    <row r="2051" ht="15" customHeight="1"/>
    <row r="2052" ht="15" customHeight="1"/>
    <row r="2053" ht="15" customHeight="1"/>
    <row r="2054" ht="15" customHeight="1"/>
    <row r="2055" ht="15" customHeight="1"/>
    <row r="2056" ht="15" customHeight="1"/>
    <row r="2057" ht="15" customHeight="1"/>
    <row r="2058" ht="15" customHeight="1"/>
    <row r="2059" ht="15" customHeight="1"/>
    <row r="2060" ht="15" customHeight="1"/>
    <row r="2061" ht="15" customHeight="1"/>
    <row r="2062" ht="15" customHeight="1"/>
    <row r="2063" ht="15" customHeight="1"/>
    <row r="2064" ht="15" customHeight="1"/>
    <row r="2065" ht="15" customHeight="1"/>
    <row r="2066" ht="15" customHeight="1"/>
    <row r="2067" ht="15" customHeight="1"/>
    <row r="2068" ht="15" customHeight="1"/>
    <row r="2069" ht="15" customHeight="1"/>
    <row r="2070" ht="15" customHeight="1"/>
    <row r="2071" ht="15" customHeight="1"/>
    <row r="2072" ht="15" customHeight="1"/>
    <row r="2073" ht="15" customHeight="1"/>
    <row r="2074" ht="15" customHeight="1"/>
    <row r="2075" ht="15" customHeight="1"/>
    <row r="2076" ht="15" customHeight="1"/>
    <row r="2077" ht="15" customHeight="1"/>
    <row r="2078" ht="15" customHeight="1"/>
    <row r="2079" ht="15" customHeight="1"/>
    <row r="2080" ht="15" customHeight="1"/>
    <row r="2081" ht="15" customHeight="1"/>
    <row r="2082" ht="15" customHeight="1"/>
    <row r="2083" ht="15" customHeight="1"/>
    <row r="2084" ht="15" customHeight="1"/>
    <row r="2085" ht="15" customHeight="1"/>
    <row r="2086" ht="15" customHeight="1"/>
    <row r="2087" ht="15" customHeight="1"/>
    <row r="2088" ht="15" customHeight="1"/>
    <row r="2089" ht="15" customHeight="1"/>
    <row r="2090" ht="15" customHeight="1"/>
    <row r="2091" ht="15" customHeight="1"/>
    <row r="2092" ht="15" customHeight="1"/>
    <row r="2093" ht="15" customHeight="1"/>
    <row r="2094" ht="15" customHeight="1"/>
    <row r="2095" ht="15" customHeight="1"/>
    <row r="2096" ht="15" customHeight="1"/>
    <row r="2097" ht="15" customHeight="1"/>
    <row r="2098" ht="15" customHeight="1"/>
    <row r="2099" ht="15" customHeight="1"/>
    <row r="2100" ht="15" customHeight="1"/>
    <row r="2101" ht="15" customHeight="1"/>
    <row r="2102" ht="15" customHeight="1"/>
    <row r="2103" ht="15" customHeight="1"/>
    <row r="2104" ht="15" customHeight="1"/>
    <row r="2105" ht="15" customHeight="1"/>
    <row r="2106" ht="15" customHeight="1"/>
    <row r="2107" ht="15" customHeight="1"/>
    <row r="2108" ht="15" customHeight="1"/>
    <row r="2109" ht="15" customHeight="1"/>
    <row r="2110" ht="15" customHeight="1"/>
    <row r="2111" ht="15" customHeight="1"/>
    <row r="2112" ht="15" customHeight="1"/>
    <row r="2113" ht="15" customHeight="1"/>
    <row r="2114" ht="15" customHeight="1"/>
    <row r="2115" ht="15" customHeight="1"/>
    <row r="2116" ht="15" customHeight="1"/>
    <row r="2117" ht="15" customHeight="1"/>
    <row r="2118" ht="15" customHeight="1"/>
    <row r="2119" ht="15" customHeight="1"/>
    <row r="2120" ht="15" customHeight="1"/>
    <row r="2121" ht="15" customHeight="1"/>
    <row r="2122" ht="15" customHeight="1"/>
    <row r="2123" ht="15" customHeight="1"/>
    <row r="2124" ht="15" customHeight="1"/>
    <row r="2125" ht="15" customHeight="1"/>
    <row r="2126" ht="15" customHeight="1"/>
    <row r="2127" ht="15" customHeight="1"/>
    <row r="2128" ht="15" customHeight="1"/>
    <row r="2129" ht="15" customHeight="1"/>
    <row r="2130" ht="15" customHeight="1"/>
    <row r="2131" ht="15" customHeight="1"/>
    <row r="2132" ht="15" customHeight="1"/>
    <row r="2133" ht="15" customHeight="1"/>
    <row r="2134" ht="15" customHeight="1"/>
    <row r="2135" ht="15" customHeight="1"/>
    <row r="2136" ht="15" customHeight="1"/>
    <row r="2137" ht="15" customHeight="1"/>
    <row r="2138" ht="15" customHeight="1"/>
    <row r="2139" ht="15" customHeight="1"/>
    <row r="2140" ht="15" customHeight="1"/>
    <row r="2141" ht="15" customHeight="1"/>
    <row r="2142" ht="15" customHeight="1"/>
    <row r="2143" ht="15" customHeight="1"/>
    <row r="2144" ht="15" customHeight="1"/>
    <row r="2145" ht="15" customHeight="1"/>
    <row r="2146" ht="15" customHeight="1"/>
    <row r="2147" ht="15" customHeight="1"/>
    <row r="2148" ht="15" customHeight="1"/>
    <row r="2149" ht="15" customHeight="1"/>
    <row r="2150" ht="15" customHeight="1"/>
    <row r="2151" ht="15" customHeight="1"/>
    <row r="2152" ht="15" customHeight="1"/>
    <row r="2153" ht="15" customHeight="1"/>
    <row r="2154" ht="15" customHeight="1"/>
    <row r="2155" ht="15" customHeight="1"/>
    <row r="2156" ht="15" customHeight="1"/>
    <row r="2157" ht="15" customHeight="1"/>
    <row r="2158" ht="15" customHeight="1"/>
    <row r="2159" ht="15" customHeight="1"/>
    <row r="2160" ht="15" customHeight="1"/>
    <row r="2161" ht="15" customHeight="1"/>
    <row r="2162" ht="15" customHeight="1"/>
    <row r="2163" ht="15" customHeight="1"/>
    <row r="2164" ht="15" customHeight="1"/>
    <row r="2165" ht="15" customHeight="1"/>
    <row r="2166" ht="15" customHeight="1"/>
    <row r="2167" ht="15" customHeight="1"/>
    <row r="2168" ht="15" customHeight="1"/>
    <row r="2169" ht="15" customHeight="1"/>
    <row r="2170" ht="15" customHeight="1"/>
    <row r="2171" ht="15" customHeight="1"/>
    <row r="2172" ht="15" customHeight="1"/>
    <row r="2173" ht="15" customHeight="1"/>
    <row r="2174" ht="15" customHeight="1"/>
    <row r="2175" ht="15" customHeight="1"/>
    <row r="2176" ht="15" customHeight="1"/>
    <row r="2177" ht="15" customHeight="1"/>
    <row r="2178" ht="15" customHeight="1"/>
    <row r="2179" ht="15" customHeight="1"/>
    <row r="2180" ht="15" customHeight="1"/>
    <row r="2181" ht="15" customHeight="1"/>
    <row r="2182" ht="15" customHeight="1"/>
    <row r="2183" ht="15" customHeight="1"/>
    <row r="2184" ht="15" customHeight="1"/>
    <row r="2185" ht="15" customHeight="1"/>
    <row r="2186" ht="15" customHeight="1"/>
    <row r="2187" ht="15" customHeight="1"/>
    <row r="2188" ht="15" customHeight="1"/>
    <row r="2189" ht="15" customHeight="1"/>
    <row r="2190" ht="15" customHeight="1"/>
    <row r="2191" ht="15" customHeight="1"/>
    <row r="2192" ht="15" customHeight="1"/>
    <row r="2193" ht="15" customHeight="1"/>
    <row r="2194" ht="15" customHeight="1"/>
    <row r="2195" ht="15" customHeight="1"/>
    <row r="2196" ht="15" customHeight="1"/>
    <row r="2197" ht="15" customHeight="1"/>
    <row r="2198" ht="15" customHeight="1"/>
    <row r="2199" ht="15" customHeight="1"/>
    <row r="2200" ht="15" customHeight="1"/>
    <row r="2201" ht="15" customHeight="1"/>
    <row r="2202" ht="15" customHeight="1"/>
    <row r="2203" ht="15" customHeight="1"/>
    <row r="2204" ht="15" customHeight="1"/>
    <row r="2205" ht="15" customHeight="1"/>
    <row r="2206" ht="15" customHeight="1"/>
    <row r="2207" ht="15" customHeight="1"/>
    <row r="2208" ht="15" customHeight="1"/>
    <row r="2209" ht="15" customHeight="1"/>
    <row r="2210" ht="15" customHeight="1"/>
    <row r="2211" ht="15" customHeight="1"/>
    <row r="2212" ht="15" customHeight="1"/>
    <row r="2213" ht="15" customHeight="1"/>
    <row r="2214" ht="15" customHeight="1"/>
    <row r="2215" ht="15" customHeight="1"/>
    <row r="2216" ht="15" customHeight="1"/>
    <row r="2217" ht="15" customHeight="1"/>
    <row r="2218" ht="15" customHeight="1"/>
    <row r="2219" ht="15" customHeight="1"/>
    <row r="2220" ht="15" customHeight="1"/>
    <row r="2221" ht="15" customHeight="1"/>
    <row r="2222" ht="15" customHeight="1"/>
    <row r="2223" ht="15" customHeight="1"/>
    <row r="2224" ht="15" customHeight="1"/>
    <row r="2225" ht="15" customHeight="1"/>
    <row r="2226" ht="15" customHeight="1"/>
    <row r="2227" ht="15" customHeight="1"/>
    <row r="2228" ht="15" customHeight="1"/>
    <row r="2229" ht="15" customHeight="1"/>
    <row r="2230" ht="15" customHeight="1"/>
    <row r="2231" ht="15" customHeight="1"/>
    <row r="2232" ht="15" customHeight="1"/>
    <row r="2233" ht="15" customHeight="1"/>
    <row r="2234" ht="15" customHeight="1"/>
    <row r="2235" ht="15" customHeight="1"/>
    <row r="2236" ht="15" customHeight="1"/>
    <row r="2237" ht="15" customHeight="1"/>
    <row r="2238" ht="15" customHeight="1"/>
    <row r="2239" ht="15" customHeight="1"/>
    <row r="2240" ht="15" customHeight="1"/>
    <row r="2241" ht="15" customHeight="1"/>
    <row r="2242" ht="15" customHeight="1"/>
    <row r="2243" ht="15" customHeight="1"/>
    <row r="2244" ht="15" customHeight="1"/>
    <row r="2245" ht="15" customHeight="1"/>
    <row r="2246" ht="15" customHeight="1"/>
    <row r="2247" ht="15" customHeight="1"/>
    <row r="2248" ht="15" customHeight="1"/>
    <row r="2249" ht="15" customHeight="1"/>
    <row r="2250" ht="15" customHeight="1"/>
    <row r="2251" ht="15" customHeight="1"/>
    <row r="2252" ht="15" customHeight="1"/>
    <row r="2253" ht="15" customHeight="1"/>
    <row r="2254" ht="15" customHeight="1"/>
    <row r="2255" ht="15" customHeight="1"/>
    <row r="2256" ht="15" customHeight="1"/>
    <row r="2257" ht="15" customHeight="1"/>
    <row r="2258" ht="15" customHeight="1"/>
    <row r="2259" ht="15" customHeight="1"/>
    <row r="2260" ht="15" customHeight="1"/>
    <row r="2261" ht="15" customHeight="1"/>
    <row r="2262" ht="15" customHeight="1"/>
    <row r="2263" ht="15" customHeight="1"/>
    <row r="2264" ht="15" customHeight="1"/>
    <row r="2265" ht="15" customHeight="1"/>
    <row r="2266" ht="15" customHeight="1"/>
    <row r="2267" ht="15" customHeight="1"/>
    <row r="2268" ht="15" customHeight="1"/>
    <row r="2269" ht="15" customHeight="1"/>
    <row r="2270" ht="15" customHeight="1"/>
    <row r="2271" ht="15" customHeight="1"/>
    <row r="2272" ht="15" customHeight="1"/>
    <row r="2273" ht="15" customHeight="1"/>
    <row r="2274" ht="15" customHeight="1"/>
    <row r="2275" ht="15" customHeight="1"/>
    <row r="2276" ht="15" customHeight="1"/>
    <row r="2277" ht="15" customHeight="1"/>
    <row r="2278" ht="15" customHeight="1"/>
    <row r="2279" ht="15" customHeight="1"/>
    <row r="2280" ht="15" customHeight="1"/>
    <row r="2281" ht="15" customHeight="1"/>
    <row r="2282" ht="15" customHeight="1"/>
    <row r="2283" ht="15" customHeight="1"/>
    <row r="2284" ht="15" customHeight="1"/>
    <row r="2285" ht="15" customHeight="1"/>
    <row r="2286" ht="15" customHeight="1"/>
    <row r="2287" ht="15" customHeight="1"/>
    <row r="2288" ht="15" customHeight="1"/>
    <row r="2289" ht="15" customHeight="1"/>
    <row r="2290" ht="15" customHeight="1"/>
    <row r="2291" ht="15" customHeight="1"/>
    <row r="2292" ht="15" customHeight="1"/>
    <row r="2293" ht="15" customHeight="1"/>
    <row r="2294" ht="15" customHeight="1"/>
    <row r="2295" ht="15" customHeight="1"/>
    <row r="2296" ht="15" customHeight="1"/>
    <row r="2297" ht="15" customHeight="1"/>
    <row r="2298" ht="15" customHeight="1"/>
    <row r="2299" ht="15" customHeight="1"/>
    <row r="2300" ht="15" customHeight="1"/>
    <row r="2301" ht="15" customHeight="1"/>
    <row r="2302" ht="15" customHeight="1"/>
    <row r="2303" ht="15" customHeight="1"/>
    <row r="2304" ht="15" customHeight="1"/>
    <row r="2305" ht="15" customHeight="1"/>
    <row r="2306" ht="15" customHeight="1"/>
    <row r="2307" ht="15" customHeight="1"/>
    <row r="2308" ht="15" customHeight="1"/>
    <row r="2309" ht="15" customHeight="1"/>
    <row r="2310" ht="15" customHeight="1"/>
    <row r="2311" ht="15" customHeight="1"/>
    <row r="2312" ht="15" customHeight="1"/>
    <row r="2313" ht="15" customHeight="1"/>
    <row r="2314" ht="15" customHeight="1"/>
    <row r="2315" ht="15" customHeight="1"/>
    <row r="2316" ht="15" customHeight="1"/>
    <row r="2317" ht="15" customHeight="1"/>
    <row r="2318" ht="15" customHeight="1"/>
    <row r="2319" ht="15" customHeight="1"/>
    <row r="2320" ht="15" customHeight="1"/>
    <row r="2321" ht="15" customHeight="1"/>
    <row r="2322" ht="15" customHeight="1"/>
    <row r="2323" ht="15" customHeight="1"/>
    <row r="2324" ht="15" customHeight="1"/>
    <row r="2325" ht="15" customHeight="1"/>
    <row r="2326" ht="15" customHeight="1"/>
    <row r="2327" ht="15" customHeight="1"/>
    <row r="2328" ht="15" customHeight="1"/>
    <row r="2329" ht="15" customHeight="1"/>
    <row r="2330" ht="15" customHeight="1"/>
    <row r="2331" ht="15" customHeight="1"/>
    <row r="2332" ht="15" customHeight="1"/>
    <row r="2333" ht="15" customHeight="1"/>
    <row r="2334" ht="15" customHeight="1"/>
    <row r="2335" ht="15" customHeight="1"/>
    <row r="2336" ht="15" customHeight="1"/>
    <row r="2337" ht="15" customHeight="1"/>
    <row r="2338" ht="15" customHeight="1"/>
    <row r="2339" ht="15" customHeight="1"/>
    <row r="2340" ht="15" customHeight="1"/>
    <row r="2341" ht="15" customHeight="1"/>
    <row r="2342" ht="15" customHeight="1"/>
    <row r="2343" ht="15" customHeight="1"/>
    <row r="2344" ht="15" customHeight="1"/>
    <row r="2345" ht="15" customHeight="1"/>
    <row r="2346" ht="15" customHeight="1"/>
    <row r="2347" ht="15" customHeight="1"/>
    <row r="2348" ht="15" customHeight="1"/>
    <row r="2349" ht="15" customHeight="1"/>
    <row r="2350" ht="15" customHeight="1"/>
    <row r="2351" ht="15" customHeight="1"/>
    <row r="2352" ht="15" customHeight="1"/>
    <row r="2353" ht="15" customHeight="1"/>
    <row r="2354" ht="15" customHeight="1"/>
    <row r="2355" ht="15" customHeight="1"/>
    <row r="2356" ht="15" customHeight="1"/>
    <row r="2357" ht="15" customHeight="1"/>
    <row r="2358" ht="15" customHeight="1"/>
    <row r="2359" ht="15" customHeight="1"/>
    <row r="2360" ht="15" customHeight="1"/>
    <row r="2361" ht="15" customHeight="1"/>
    <row r="2362" ht="15" customHeight="1"/>
    <row r="2363" ht="15" customHeight="1"/>
    <row r="2364" ht="15" customHeight="1"/>
    <row r="2365" ht="15" customHeight="1"/>
    <row r="2366" ht="15" customHeight="1"/>
    <row r="2367" ht="15" customHeight="1"/>
    <row r="2368" ht="15" customHeight="1"/>
    <row r="2369" ht="15" customHeight="1"/>
    <row r="2370" ht="15" customHeight="1"/>
    <row r="2371" ht="15" customHeight="1"/>
    <row r="2372" ht="15" customHeight="1"/>
    <row r="2373" ht="15" customHeight="1"/>
    <row r="2374" ht="15" customHeight="1"/>
    <row r="2375" ht="15" customHeight="1"/>
    <row r="2376" ht="15" customHeight="1"/>
    <row r="2377" ht="15" customHeight="1"/>
    <row r="2378" ht="15" customHeight="1"/>
    <row r="2379" ht="15" customHeight="1"/>
    <row r="2380" ht="15" customHeight="1"/>
    <row r="2381" ht="15" customHeight="1"/>
    <row r="2382" ht="15" customHeight="1"/>
    <row r="2383" ht="15" customHeight="1"/>
    <row r="2384" ht="15" customHeight="1"/>
    <row r="2385" ht="15" customHeight="1"/>
    <row r="2386" ht="15" customHeight="1"/>
    <row r="2387" ht="15" customHeight="1"/>
    <row r="2388" ht="15" customHeight="1"/>
    <row r="2389" ht="15" customHeight="1"/>
    <row r="2390" ht="15" customHeight="1"/>
    <row r="2391" ht="15" customHeight="1"/>
    <row r="2392" ht="15" customHeight="1"/>
    <row r="2393" ht="15" customHeight="1"/>
    <row r="2394" ht="15" customHeight="1"/>
    <row r="2395" ht="15" customHeight="1"/>
    <row r="2396" ht="15" customHeight="1"/>
    <row r="2397" ht="15" customHeight="1"/>
    <row r="2398" ht="15" customHeight="1"/>
    <row r="2399" ht="15" customHeight="1"/>
    <row r="2400" ht="15" customHeight="1"/>
    <row r="2401" ht="15" customHeight="1"/>
    <row r="2402" ht="15" customHeight="1"/>
    <row r="2403" ht="15" customHeight="1"/>
    <row r="2404" ht="15" customHeight="1"/>
    <row r="2405" ht="15" customHeight="1"/>
    <row r="2406" ht="15" customHeight="1"/>
    <row r="2407" ht="15" customHeight="1"/>
    <row r="2408" ht="15" customHeight="1"/>
    <row r="2409" ht="15" customHeight="1"/>
    <row r="2410" ht="15" customHeight="1"/>
    <row r="2411" ht="15" customHeight="1"/>
    <row r="2412" ht="15" customHeight="1"/>
    <row r="2413" ht="15" customHeight="1"/>
    <row r="2414" ht="15" customHeight="1"/>
    <row r="2415" ht="15" customHeight="1"/>
    <row r="2416" ht="15" customHeight="1"/>
    <row r="2417" ht="15" customHeight="1"/>
    <row r="2418" ht="15" customHeight="1"/>
    <row r="2419" ht="15" customHeight="1"/>
    <row r="2420" ht="15" customHeight="1"/>
    <row r="2421" ht="15" customHeight="1"/>
    <row r="2422" ht="15" customHeight="1"/>
    <row r="2423" ht="15" customHeight="1"/>
    <row r="2424" ht="15" customHeight="1"/>
    <row r="2425" ht="15" customHeight="1"/>
    <row r="2426" ht="15" customHeight="1"/>
    <row r="2427" ht="15" customHeight="1"/>
    <row r="2428" ht="15" customHeight="1"/>
    <row r="2429" ht="15" customHeight="1"/>
    <row r="2430" ht="15" customHeight="1"/>
    <row r="2431" ht="15" customHeight="1"/>
    <row r="2432" ht="15" customHeight="1"/>
    <row r="2433" ht="15" customHeight="1"/>
    <row r="2434" ht="15" customHeight="1"/>
    <row r="2435" ht="15" customHeight="1"/>
    <row r="2436" ht="15" customHeight="1"/>
    <row r="2437" ht="15" customHeight="1"/>
    <row r="2438" ht="15" customHeight="1"/>
    <row r="2439" ht="15" customHeight="1"/>
    <row r="2440" ht="15" customHeight="1"/>
    <row r="2441" ht="15" customHeight="1"/>
    <row r="2442" ht="15" customHeight="1"/>
    <row r="2443" ht="15" customHeight="1"/>
    <row r="2444" ht="15" customHeight="1"/>
    <row r="2445" ht="15" customHeight="1"/>
    <row r="2446" ht="15" customHeight="1"/>
    <row r="2447" ht="15" customHeight="1"/>
    <row r="2448" ht="15" customHeight="1"/>
    <row r="2449" ht="15" customHeight="1"/>
    <row r="2450" ht="15" customHeight="1"/>
    <row r="2451" ht="15" customHeight="1"/>
    <row r="2452" ht="15" customHeight="1"/>
    <row r="2453" ht="15" customHeight="1"/>
    <row r="2454" ht="15" customHeight="1"/>
    <row r="2455" ht="15" customHeight="1"/>
    <row r="2456" ht="15" customHeight="1"/>
    <row r="2457" ht="15" customHeight="1"/>
    <row r="2458" ht="15" customHeight="1"/>
    <row r="2459" ht="15" customHeight="1"/>
    <row r="2460" ht="15" customHeight="1"/>
    <row r="2461" ht="15" customHeight="1"/>
    <row r="2462" ht="15" customHeight="1"/>
    <row r="2463" ht="15" customHeight="1"/>
    <row r="2464" ht="15" customHeight="1"/>
    <row r="2465" ht="15" customHeight="1"/>
    <row r="2466" ht="15" customHeight="1"/>
    <row r="2467" ht="15" customHeight="1"/>
    <row r="2468" ht="15" customHeight="1"/>
    <row r="2469" ht="15" customHeight="1"/>
    <row r="2470" ht="15" customHeight="1"/>
    <row r="2471" ht="15" customHeight="1"/>
    <row r="2472" ht="15" customHeight="1"/>
    <row r="2473" ht="15" customHeight="1"/>
    <row r="2474" ht="15" customHeight="1"/>
    <row r="2475" ht="15" customHeight="1"/>
    <row r="2476" ht="15" customHeight="1"/>
    <row r="2477" ht="15" customHeight="1"/>
    <row r="2478" ht="15" customHeight="1"/>
    <row r="2479" ht="15" customHeight="1"/>
    <row r="2480" ht="15" customHeight="1"/>
    <row r="2481" ht="15" customHeight="1"/>
    <row r="2482" ht="15" customHeight="1"/>
    <row r="2483" ht="15" customHeight="1"/>
    <row r="2484" ht="15" customHeight="1"/>
    <row r="2485" ht="15" customHeight="1"/>
    <row r="2486" ht="15" customHeight="1"/>
    <row r="2487" ht="15" customHeight="1"/>
    <row r="2488" ht="15" customHeight="1"/>
    <row r="2489" ht="15" customHeight="1"/>
    <row r="2490" ht="15" customHeight="1"/>
    <row r="2491" ht="15" customHeight="1"/>
    <row r="2492" ht="15" customHeight="1"/>
    <row r="2493" ht="15" customHeight="1"/>
    <row r="2494" ht="15" customHeight="1"/>
    <row r="2495" ht="15" customHeight="1"/>
    <row r="2496" ht="15" customHeight="1"/>
    <row r="2497" ht="15" customHeight="1"/>
    <row r="2498" ht="15" customHeight="1"/>
    <row r="2499" ht="15" customHeight="1"/>
    <row r="2500" ht="15" customHeight="1"/>
    <row r="2501" ht="15" customHeight="1"/>
    <row r="2502" ht="15" customHeight="1"/>
    <row r="2503" ht="15" customHeight="1"/>
    <row r="2504" ht="15" customHeight="1"/>
    <row r="2505" ht="15" customHeight="1"/>
    <row r="2506" ht="15" customHeight="1"/>
    <row r="2507" ht="15" customHeight="1"/>
    <row r="2508" ht="15" customHeight="1"/>
    <row r="2509" ht="15" customHeight="1"/>
    <row r="2510" ht="15" customHeight="1"/>
    <row r="2511" ht="15" customHeight="1"/>
    <row r="2512" ht="15" customHeight="1"/>
    <row r="2513" ht="15" customHeight="1"/>
    <row r="2514" ht="15" customHeight="1"/>
    <row r="2515" ht="15" customHeight="1"/>
    <row r="2516" ht="15" customHeight="1"/>
    <row r="2517" ht="15" customHeight="1"/>
    <row r="2518" ht="15" customHeight="1"/>
    <row r="2519" ht="15" customHeight="1"/>
    <row r="2520" ht="15" customHeight="1"/>
    <row r="2521" ht="15" customHeight="1"/>
    <row r="2522" ht="15" customHeight="1"/>
    <row r="2523" ht="15" customHeight="1"/>
    <row r="2524" ht="15" customHeight="1"/>
    <row r="2525" ht="15" customHeight="1"/>
    <row r="2526" ht="15" customHeight="1"/>
    <row r="2527" ht="15" customHeight="1"/>
    <row r="2528" ht="15" customHeight="1"/>
    <row r="2529" ht="15" customHeight="1"/>
    <row r="2530" ht="15" customHeight="1"/>
    <row r="2531" ht="15" customHeight="1"/>
    <row r="2532" ht="15" customHeight="1"/>
    <row r="2533" ht="15" customHeight="1"/>
    <row r="2534" ht="15" customHeight="1"/>
    <row r="2535" ht="15" customHeight="1"/>
    <row r="2536" ht="15" customHeight="1"/>
    <row r="2537" ht="15" customHeight="1"/>
    <row r="2538" ht="15" customHeight="1"/>
    <row r="2539" ht="15" customHeight="1"/>
    <row r="2540" ht="15" customHeight="1"/>
    <row r="2541" ht="15" customHeight="1"/>
    <row r="2542" ht="15" customHeight="1"/>
    <row r="2543" ht="15" customHeight="1"/>
    <row r="2544" ht="15" customHeight="1"/>
    <row r="2545" ht="15" customHeight="1"/>
    <row r="2546" ht="15" customHeight="1"/>
    <row r="2547" ht="15" customHeight="1"/>
    <row r="2548" ht="15" customHeight="1"/>
    <row r="2549" ht="15" customHeight="1"/>
    <row r="2550" ht="15" customHeight="1"/>
    <row r="2551" ht="15" customHeight="1"/>
    <row r="2552" ht="15" customHeight="1"/>
    <row r="2553" ht="15" customHeight="1"/>
    <row r="2554" ht="15" customHeight="1"/>
    <row r="2555" ht="15" customHeight="1"/>
    <row r="2556" ht="15" customHeight="1"/>
    <row r="2557" ht="15" customHeight="1"/>
    <row r="2558" ht="15" customHeight="1"/>
    <row r="2559" ht="15" customHeight="1"/>
    <row r="2560" ht="15" customHeight="1"/>
    <row r="2561" ht="15" customHeight="1"/>
    <row r="2562" ht="15" customHeight="1"/>
    <row r="2563" ht="15" customHeight="1"/>
    <row r="2564" ht="15" customHeight="1"/>
    <row r="2565" ht="15" customHeight="1"/>
    <row r="2566" ht="15" customHeight="1"/>
    <row r="2567" ht="15" customHeight="1"/>
    <row r="2568" ht="15" customHeight="1"/>
    <row r="2569" ht="15" customHeight="1"/>
    <row r="2570" ht="15" customHeight="1"/>
    <row r="2571" ht="15" customHeight="1"/>
    <row r="2572" ht="15" customHeight="1"/>
    <row r="2573" ht="15" customHeight="1"/>
    <row r="2574" ht="15" customHeight="1"/>
    <row r="2575" ht="15" customHeight="1"/>
    <row r="2576" ht="15" customHeight="1"/>
    <row r="2577" ht="15" customHeight="1"/>
    <row r="2578" ht="15" customHeight="1"/>
    <row r="2579" ht="15" customHeight="1"/>
    <row r="2580" ht="15" customHeight="1"/>
    <row r="2581" ht="15" customHeight="1"/>
    <row r="2582" ht="15" customHeight="1"/>
    <row r="2583" ht="15" customHeight="1"/>
    <row r="2584" ht="15" customHeight="1"/>
    <row r="2585" ht="15" customHeight="1"/>
    <row r="2586" ht="15" customHeight="1"/>
    <row r="2587" ht="15" customHeight="1"/>
    <row r="2588" ht="15" customHeight="1"/>
    <row r="2589" ht="15" customHeight="1"/>
    <row r="2590" ht="15" customHeight="1"/>
    <row r="2591" ht="15" customHeight="1"/>
    <row r="2592" ht="15" customHeight="1"/>
    <row r="2593" ht="15" customHeight="1"/>
    <row r="2594" ht="15" customHeight="1"/>
    <row r="2595" ht="15" customHeight="1"/>
    <row r="2596" ht="15" customHeight="1"/>
    <row r="2597" ht="15" customHeight="1"/>
    <row r="2598" ht="15" customHeight="1"/>
    <row r="2599" ht="15" customHeight="1"/>
    <row r="2600" ht="15" customHeight="1"/>
    <row r="2601" ht="15" customHeight="1"/>
    <row r="2602" ht="15" customHeight="1"/>
    <row r="2603" ht="15" customHeight="1"/>
    <row r="2604" ht="15" customHeight="1"/>
    <row r="2605" ht="15" customHeight="1"/>
    <row r="2606" ht="15" customHeight="1"/>
    <row r="2607" ht="15" customHeight="1"/>
    <row r="2608" ht="15" customHeight="1"/>
    <row r="2609" ht="15" customHeight="1"/>
    <row r="2610" ht="15" customHeight="1"/>
    <row r="2611" ht="15" customHeight="1"/>
    <row r="2612" ht="15" customHeight="1"/>
    <row r="2613" ht="15" customHeight="1"/>
    <row r="2614" ht="15" customHeight="1"/>
    <row r="2615" ht="15" customHeight="1"/>
    <row r="2616" ht="15" customHeight="1"/>
    <row r="2617" ht="15" customHeight="1"/>
    <row r="2618" ht="15" customHeight="1"/>
    <row r="2619" ht="15" customHeight="1"/>
    <row r="2620" ht="15" customHeight="1"/>
    <row r="2621" ht="15" customHeight="1"/>
    <row r="2622" ht="15" customHeight="1"/>
    <row r="2623" ht="15" customHeight="1"/>
    <row r="2624" ht="15" customHeight="1"/>
    <row r="2625" ht="15" customHeight="1"/>
    <row r="2626" ht="15" customHeight="1"/>
    <row r="2627" ht="15" customHeight="1"/>
    <row r="2628" ht="15" customHeight="1"/>
    <row r="2629" ht="15" customHeight="1"/>
    <row r="2630" ht="15" customHeight="1"/>
    <row r="2631" ht="15" customHeight="1"/>
    <row r="2632" ht="15" customHeight="1"/>
    <row r="2633" ht="15" customHeight="1"/>
    <row r="2634" ht="15" customHeight="1"/>
    <row r="2635" ht="15" customHeight="1"/>
    <row r="2636" ht="15" customHeight="1"/>
    <row r="2637" ht="15" customHeight="1"/>
    <row r="2638" ht="15" customHeight="1"/>
    <row r="2639" ht="15" customHeight="1"/>
    <row r="2640" ht="15" customHeight="1"/>
    <row r="2641" ht="15" customHeight="1"/>
    <row r="2642" ht="15" customHeight="1"/>
    <row r="2643" ht="15" customHeight="1"/>
    <row r="2644" ht="15" customHeight="1"/>
    <row r="2645" ht="15" customHeight="1"/>
    <row r="2646" ht="15" customHeight="1"/>
    <row r="2647" ht="15" customHeight="1"/>
    <row r="2648" ht="15" customHeight="1"/>
    <row r="2649" ht="15" customHeight="1"/>
    <row r="2650" ht="15" customHeight="1"/>
    <row r="2651" ht="15" customHeight="1"/>
    <row r="2652" ht="15" customHeight="1"/>
    <row r="2653" ht="15" customHeight="1"/>
    <row r="2654" ht="15" customHeight="1"/>
    <row r="2655" ht="15" customHeight="1"/>
    <row r="2656" ht="15" customHeight="1"/>
    <row r="2657" ht="15" customHeight="1"/>
    <row r="2658" ht="15" customHeight="1"/>
    <row r="2659" ht="15" customHeight="1"/>
    <row r="2660" ht="15" customHeight="1"/>
    <row r="2661" ht="15" customHeight="1"/>
    <row r="2662" ht="15" customHeight="1"/>
    <row r="2663" ht="15" customHeight="1"/>
    <row r="2664" ht="15" customHeight="1"/>
    <row r="2665" ht="15" customHeight="1"/>
    <row r="2666" ht="15" customHeight="1"/>
    <row r="2667" ht="15" customHeight="1"/>
    <row r="2668" ht="15" customHeight="1"/>
    <row r="2669" ht="15" customHeight="1"/>
    <row r="2670" ht="15" customHeight="1"/>
    <row r="2671" ht="15" customHeight="1"/>
    <row r="2672" ht="15" customHeight="1"/>
    <row r="2673" ht="15" customHeight="1"/>
    <row r="2674" ht="15" customHeight="1"/>
    <row r="2675" ht="15" customHeight="1"/>
    <row r="2676" ht="15" customHeight="1"/>
    <row r="2677" ht="15" customHeight="1"/>
    <row r="2678" ht="15" customHeight="1"/>
    <row r="2679" ht="15" customHeight="1"/>
    <row r="2680" ht="15" customHeight="1"/>
    <row r="2681" ht="15" customHeight="1"/>
    <row r="2682" ht="15" customHeight="1"/>
    <row r="2683" ht="15" customHeight="1"/>
    <row r="2684" ht="15" customHeight="1"/>
    <row r="2685" ht="15" customHeight="1"/>
    <row r="2686" ht="15" customHeight="1"/>
    <row r="2687" ht="15" customHeight="1"/>
    <row r="2688" ht="15" customHeight="1"/>
    <row r="2689" ht="15" customHeight="1"/>
    <row r="2690" ht="15" customHeight="1"/>
    <row r="2691" ht="15" customHeight="1"/>
    <row r="2692" ht="15" customHeight="1"/>
    <row r="2693" ht="15" customHeight="1"/>
    <row r="2694" ht="15" customHeight="1"/>
    <row r="2695" ht="15" customHeight="1"/>
    <row r="2696" ht="15" customHeight="1"/>
    <row r="2697" ht="15" customHeight="1"/>
    <row r="2698" ht="15" customHeight="1"/>
    <row r="2699" ht="15" customHeight="1"/>
    <row r="2700" ht="15" customHeight="1"/>
    <row r="2701" ht="15" customHeight="1"/>
    <row r="2702" ht="15" customHeight="1"/>
    <row r="2703" ht="15" customHeight="1"/>
    <row r="2704" ht="15" customHeight="1"/>
    <row r="2705" ht="15" customHeight="1"/>
    <row r="2706" ht="15" customHeight="1"/>
    <row r="2707" ht="15" customHeight="1"/>
    <row r="2708" ht="15" customHeight="1"/>
    <row r="2709" ht="15" customHeight="1"/>
    <row r="2710" ht="15" customHeight="1"/>
    <row r="2711" ht="15" customHeight="1"/>
    <row r="2712" ht="15" customHeight="1"/>
    <row r="2713" ht="15" customHeight="1"/>
    <row r="2714" ht="15" customHeight="1"/>
    <row r="2715" ht="15" customHeight="1"/>
    <row r="2716" ht="15" customHeight="1"/>
    <row r="2717" ht="15" customHeight="1"/>
    <row r="2718" ht="15" customHeight="1"/>
    <row r="2719" ht="15" customHeight="1"/>
    <row r="2720" ht="15" customHeight="1"/>
    <row r="2721" ht="15" customHeight="1"/>
    <row r="2722" ht="15" customHeight="1"/>
    <row r="2723" ht="15" customHeight="1"/>
    <row r="2724" ht="15" customHeight="1"/>
    <row r="2725" ht="15" customHeight="1"/>
    <row r="2726" ht="15" customHeight="1"/>
    <row r="2727" ht="15" customHeight="1"/>
    <row r="2728" ht="15" customHeight="1"/>
    <row r="2729" ht="15" customHeight="1"/>
    <row r="2730" ht="15" customHeight="1"/>
    <row r="2731" ht="15" customHeight="1"/>
    <row r="2732" ht="15" customHeight="1"/>
    <row r="2733" ht="15" customHeight="1"/>
    <row r="2734" ht="15" customHeight="1"/>
    <row r="2735" ht="15" customHeight="1"/>
    <row r="2736" ht="15" customHeight="1"/>
    <row r="2737" ht="15" customHeight="1"/>
    <row r="2738" ht="15" customHeight="1"/>
    <row r="2739" ht="15" customHeight="1"/>
    <row r="2740" ht="15" customHeight="1"/>
    <row r="2741" ht="15" customHeight="1"/>
    <row r="2742" ht="15" customHeight="1"/>
    <row r="2743" ht="15" customHeight="1"/>
    <row r="2744" ht="15" customHeight="1"/>
    <row r="2745" ht="15" customHeight="1"/>
    <row r="2746" ht="15" customHeight="1"/>
    <row r="2747" ht="15" customHeight="1"/>
    <row r="2748" ht="15" customHeight="1"/>
    <row r="2749" ht="15" customHeight="1"/>
    <row r="2750" ht="15" customHeight="1"/>
    <row r="2751" ht="15" customHeight="1"/>
    <row r="2752" ht="15" customHeight="1"/>
    <row r="2753" ht="15" customHeight="1"/>
    <row r="2754" ht="15" customHeight="1"/>
    <row r="2755" ht="15" customHeight="1"/>
    <row r="2756" ht="15" customHeight="1"/>
    <row r="2757" ht="15" customHeight="1"/>
    <row r="2758" ht="15" customHeight="1"/>
    <row r="2759" ht="15" customHeight="1"/>
    <row r="2760" ht="15" customHeight="1"/>
    <row r="2761" ht="15" customHeight="1"/>
    <row r="2762" ht="15" customHeight="1"/>
    <row r="2763" ht="15" customHeight="1"/>
    <row r="2764" ht="15" customHeight="1"/>
    <row r="2765" ht="15" customHeight="1"/>
    <row r="2766" ht="15" customHeight="1"/>
    <row r="2767" ht="15" customHeight="1"/>
    <row r="2768" ht="15" customHeight="1"/>
    <row r="2769" ht="15" customHeight="1"/>
    <row r="2770" ht="15" customHeight="1"/>
    <row r="2771" ht="15" customHeight="1"/>
    <row r="2772" ht="15" customHeight="1"/>
    <row r="2773" ht="15" customHeight="1"/>
    <row r="2774" ht="15" customHeight="1"/>
    <row r="2775" ht="15" customHeight="1"/>
    <row r="2776" ht="15" customHeight="1"/>
    <row r="2777" ht="15" customHeight="1"/>
    <row r="2778" ht="15" customHeight="1"/>
    <row r="2779" ht="15" customHeight="1"/>
    <row r="2780" ht="15" customHeight="1"/>
    <row r="2781" ht="15" customHeight="1"/>
    <row r="2782" ht="15" customHeight="1"/>
    <row r="2783" ht="15" customHeight="1"/>
    <row r="2784" ht="15" customHeight="1"/>
    <row r="2785" ht="15" customHeight="1"/>
    <row r="2786" ht="15" customHeight="1"/>
    <row r="2787" ht="15" customHeight="1"/>
    <row r="2788" ht="15" customHeight="1"/>
    <row r="2789" ht="15" customHeight="1"/>
    <row r="2790" ht="15" customHeight="1"/>
    <row r="2791" ht="15" customHeight="1"/>
    <row r="2792" ht="15" customHeight="1"/>
    <row r="2793" ht="15" customHeight="1"/>
    <row r="2794" ht="15" customHeight="1"/>
    <row r="2795" ht="15" customHeight="1"/>
    <row r="2796" ht="15" customHeight="1"/>
    <row r="2797" ht="15" customHeight="1"/>
    <row r="2798" ht="15" customHeight="1"/>
    <row r="2799" ht="15" customHeight="1"/>
    <row r="2800" ht="15" customHeight="1"/>
    <row r="2801" ht="15" customHeight="1"/>
    <row r="2802" ht="15" customHeight="1"/>
    <row r="2803" ht="15" customHeight="1"/>
    <row r="2804" ht="15" customHeight="1"/>
    <row r="2805" ht="15" customHeight="1"/>
    <row r="2806" ht="15" customHeight="1"/>
    <row r="2807" ht="15" customHeight="1"/>
    <row r="2808" ht="15" customHeight="1"/>
    <row r="2809" ht="15" customHeight="1"/>
    <row r="2810" ht="15" customHeight="1"/>
    <row r="2811" ht="15" customHeight="1"/>
    <row r="2812" ht="15" customHeight="1"/>
    <row r="2813" ht="15" customHeight="1"/>
    <row r="2814" ht="15" customHeight="1"/>
    <row r="2815" ht="15" customHeight="1"/>
    <row r="2816" ht="15" customHeight="1"/>
    <row r="2817" ht="15" customHeight="1"/>
    <row r="2818" ht="15" customHeight="1"/>
    <row r="2819" ht="15" customHeight="1"/>
    <row r="2820" ht="15" customHeight="1"/>
    <row r="2821" ht="15" customHeight="1"/>
    <row r="2822" ht="15" customHeight="1"/>
    <row r="2823" ht="15" customHeight="1"/>
    <row r="2824" ht="15" customHeight="1"/>
    <row r="2825" ht="15" customHeight="1"/>
    <row r="2826" ht="15" customHeight="1"/>
    <row r="2827" ht="15" customHeight="1"/>
    <row r="2828" ht="15" customHeight="1"/>
    <row r="2829" ht="15" customHeight="1"/>
    <row r="2830" ht="15" customHeight="1"/>
    <row r="2831" ht="15" customHeight="1"/>
    <row r="2832" ht="15" customHeight="1"/>
    <row r="2833" ht="15" customHeight="1"/>
    <row r="2834" ht="15" customHeight="1"/>
    <row r="2835" ht="15" customHeight="1"/>
    <row r="2836" ht="15" customHeight="1"/>
    <row r="2837" ht="15" customHeight="1"/>
    <row r="2838" ht="15" customHeight="1"/>
    <row r="2839" ht="15" customHeight="1"/>
    <row r="2840" ht="15" customHeight="1"/>
    <row r="2841" ht="15" customHeight="1"/>
    <row r="2842" ht="15" customHeight="1"/>
    <row r="2843" ht="15" customHeight="1"/>
    <row r="2844" ht="15" customHeight="1"/>
    <row r="2845" ht="15" customHeight="1"/>
    <row r="2846" ht="15" customHeight="1"/>
    <row r="2847" ht="15" customHeight="1"/>
    <row r="2848" ht="15" customHeight="1"/>
    <row r="2849" ht="15" customHeight="1"/>
    <row r="2850" ht="15" customHeight="1"/>
    <row r="2851" ht="15" customHeight="1"/>
    <row r="2852" ht="15" customHeight="1"/>
    <row r="2853" ht="15" customHeight="1"/>
    <row r="2854" ht="15" customHeight="1"/>
    <row r="2855" ht="15" customHeight="1"/>
    <row r="2856" ht="15" customHeight="1"/>
    <row r="2857" ht="15" customHeight="1"/>
    <row r="2858" ht="15" customHeight="1"/>
    <row r="2859" ht="15" customHeight="1"/>
    <row r="2860" ht="15" customHeight="1"/>
    <row r="2861" ht="15" customHeight="1"/>
    <row r="2862" ht="15" customHeight="1"/>
    <row r="2863" ht="15" customHeight="1"/>
    <row r="2864" ht="15" customHeight="1"/>
    <row r="2865" ht="15" customHeight="1"/>
    <row r="2866" ht="15" customHeight="1"/>
    <row r="2867" ht="15" customHeight="1"/>
    <row r="2868" ht="15" customHeight="1"/>
    <row r="2869" ht="15" customHeight="1"/>
    <row r="2870" ht="15" customHeight="1"/>
    <row r="2871" ht="15" customHeight="1"/>
    <row r="2872" ht="15" customHeight="1"/>
    <row r="2873" ht="15" customHeight="1"/>
    <row r="2874" ht="15" customHeight="1"/>
    <row r="2875" ht="15" customHeight="1"/>
    <row r="2876" ht="15" customHeight="1"/>
    <row r="2877" ht="15" customHeight="1"/>
    <row r="2878" ht="15" customHeight="1"/>
    <row r="2879" ht="15" customHeight="1"/>
    <row r="2880" ht="15" customHeight="1"/>
    <row r="2881" ht="15" customHeight="1"/>
    <row r="2882" ht="15" customHeight="1"/>
    <row r="2883" ht="15" customHeight="1"/>
    <row r="2884" ht="15" customHeight="1"/>
    <row r="2885" ht="15" customHeight="1"/>
    <row r="2886" ht="15" customHeight="1"/>
    <row r="2887" ht="15" customHeight="1"/>
    <row r="2888" ht="15" customHeight="1"/>
    <row r="2889" ht="15" customHeight="1"/>
    <row r="2890" ht="15" customHeight="1"/>
    <row r="2891" ht="15" customHeight="1"/>
    <row r="2892" ht="15" customHeight="1"/>
    <row r="2893" ht="15" customHeight="1"/>
    <row r="2894" ht="15" customHeight="1"/>
    <row r="2895" ht="15" customHeight="1"/>
    <row r="2896" ht="15" customHeight="1"/>
    <row r="2897" ht="15" customHeight="1"/>
    <row r="2898" ht="15" customHeight="1"/>
    <row r="2899" ht="15" customHeight="1"/>
    <row r="2900" ht="15" customHeight="1"/>
    <row r="2901" ht="15" customHeight="1"/>
    <row r="2902" ht="15" customHeight="1"/>
    <row r="2903" ht="15" customHeight="1"/>
    <row r="2904" ht="15" customHeight="1"/>
    <row r="2905" ht="15" customHeight="1"/>
    <row r="2906" ht="15" customHeight="1"/>
    <row r="2907" ht="15" customHeight="1"/>
    <row r="2908" ht="15" customHeight="1"/>
    <row r="2909" ht="15" customHeight="1"/>
    <row r="2910" ht="15" customHeight="1"/>
    <row r="2911" ht="15" customHeight="1"/>
    <row r="2912" ht="15" customHeight="1"/>
    <row r="2913" ht="15" customHeight="1"/>
    <row r="2914" ht="15" customHeight="1"/>
    <row r="2915" ht="15" customHeight="1"/>
    <row r="2916" ht="15" customHeight="1"/>
    <row r="2917" ht="15" customHeight="1"/>
    <row r="2918" ht="15" customHeight="1"/>
    <row r="2919" ht="15" customHeight="1"/>
    <row r="2920" ht="15" customHeight="1"/>
    <row r="2921" ht="15" customHeight="1"/>
    <row r="2922" ht="15" customHeight="1"/>
    <row r="2923" ht="15" customHeight="1"/>
    <row r="2924" ht="15" customHeight="1"/>
    <row r="2925" ht="15" customHeight="1"/>
    <row r="2926" ht="15" customHeight="1"/>
    <row r="2927" ht="15" customHeight="1"/>
    <row r="2928" ht="15" customHeight="1"/>
    <row r="2929" ht="15" customHeight="1"/>
    <row r="2930" ht="15" customHeight="1"/>
    <row r="2931" ht="15" customHeight="1"/>
    <row r="2932" ht="15" customHeight="1"/>
    <row r="2933" ht="15" customHeight="1"/>
    <row r="2934" ht="15" customHeight="1"/>
    <row r="2935" ht="15" customHeight="1"/>
    <row r="2936" ht="15" customHeight="1"/>
    <row r="2937" ht="15" customHeight="1"/>
    <row r="2938" ht="15" customHeight="1"/>
    <row r="2939" ht="15" customHeight="1"/>
    <row r="2940" ht="15" customHeight="1"/>
    <row r="2941" ht="15" customHeight="1"/>
    <row r="2942" ht="15" customHeight="1"/>
    <row r="2943" ht="15" customHeight="1"/>
    <row r="2944" ht="15" customHeight="1"/>
    <row r="2945" ht="15" customHeight="1"/>
    <row r="2946" ht="15" customHeight="1"/>
    <row r="2947" ht="15" customHeight="1"/>
    <row r="2948" ht="15" customHeight="1"/>
    <row r="2949" ht="15" customHeight="1"/>
    <row r="2950" ht="15" customHeight="1"/>
    <row r="2951" ht="15" customHeight="1"/>
    <row r="2952" ht="15" customHeight="1"/>
    <row r="2953" ht="15" customHeight="1"/>
    <row r="2954" ht="15" customHeight="1"/>
    <row r="2955" ht="15" customHeight="1"/>
    <row r="2956" ht="15" customHeight="1"/>
    <row r="2957" ht="15" customHeight="1"/>
    <row r="2958" ht="15" customHeight="1"/>
    <row r="2959" ht="15" customHeight="1"/>
    <row r="2960" ht="15" customHeight="1"/>
    <row r="2961" ht="15" customHeight="1"/>
    <row r="2962" ht="15" customHeight="1"/>
    <row r="2963" ht="15" customHeight="1"/>
    <row r="2964" ht="15" customHeight="1"/>
    <row r="2965" ht="15" customHeight="1"/>
    <row r="2966" ht="15" customHeight="1"/>
    <row r="2967" ht="15" customHeight="1"/>
    <row r="2968" ht="15" customHeight="1"/>
    <row r="2969" ht="15" customHeight="1"/>
    <row r="2970" ht="15" customHeight="1"/>
    <row r="2971" ht="15" customHeight="1"/>
    <row r="2972" ht="15" customHeight="1"/>
    <row r="2973" ht="15" customHeight="1"/>
    <row r="2974" ht="15" customHeight="1"/>
    <row r="2975" ht="15" customHeight="1"/>
    <row r="2976" ht="15" customHeight="1"/>
    <row r="2977" ht="15" customHeight="1"/>
    <row r="2978" ht="15" customHeight="1"/>
    <row r="2979" ht="15" customHeight="1"/>
    <row r="2980" ht="15" customHeight="1"/>
    <row r="2981" ht="15" customHeight="1"/>
    <row r="2982" ht="15" customHeight="1"/>
    <row r="2983" ht="15" customHeight="1"/>
    <row r="2984" ht="15" customHeight="1"/>
    <row r="2985" ht="15" customHeight="1"/>
    <row r="2986" ht="15" customHeight="1"/>
    <row r="2987" ht="15" customHeight="1"/>
    <row r="2988" ht="15" customHeight="1"/>
    <row r="2989" ht="15" customHeight="1"/>
    <row r="2990" ht="15" customHeight="1"/>
    <row r="2991" ht="15" customHeight="1"/>
    <row r="2992" ht="15" customHeight="1"/>
    <row r="2993" ht="15" customHeight="1"/>
    <row r="2994" ht="15" customHeight="1"/>
    <row r="2995" ht="15" customHeight="1"/>
    <row r="2996" ht="15" customHeight="1"/>
    <row r="2997" ht="15" customHeight="1"/>
    <row r="2998" ht="15" customHeight="1"/>
    <row r="2999" ht="15" customHeight="1"/>
    <row r="3000" ht="15" customHeight="1"/>
    <row r="3001" ht="15" customHeight="1"/>
    <row r="3002" ht="15" customHeight="1"/>
    <row r="3003" ht="15" customHeight="1"/>
    <row r="3004" ht="15" customHeight="1"/>
    <row r="3005" ht="15" customHeight="1"/>
    <row r="3006" ht="15" customHeight="1"/>
    <row r="3007" ht="15" customHeight="1"/>
    <row r="3008" ht="15" customHeight="1"/>
    <row r="3009" ht="15" customHeight="1"/>
    <row r="3010" ht="15" customHeight="1"/>
    <row r="3011" ht="15" customHeight="1"/>
    <row r="3012" ht="15" customHeight="1"/>
    <row r="3013" ht="15" customHeight="1"/>
    <row r="3014" ht="15" customHeight="1"/>
    <row r="3015" ht="15" customHeight="1"/>
    <row r="3016" ht="15" customHeight="1"/>
    <row r="3017" ht="15" customHeight="1"/>
    <row r="3018" ht="15" customHeight="1"/>
    <row r="3019" ht="15" customHeight="1"/>
    <row r="3020" ht="15" customHeight="1"/>
    <row r="3021" ht="15" customHeight="1"/>
    <row r="3022" ht="15" customHeight="1"/>
    <row r="3023" ht="15" customHeight="1"/>
    <row r="3024" ht="15" customHeight="1"/>
    <row r="3025" ht="15" customHeight="1"/>
    <row r="3026" ht="15" customHeight="1"/>
    <row r="3027" ht="15" customHeight="1"/>
    <row r="3028" ht="15" customHeight="1"/>
    <row r="3029" ht="15" customHeight="1"/>
    <row r="3030" ht="15" customHeight="1"/>
    <row r="3031" ht="15" customHeight="1"/>
    <row r="3032" ht="15" customHeight="1"/>
    <row r="3033" ht="15" customHeight="1"/>
    <row r="3034" ht="15" customHeight="1"/>
    <row r="3035" ht="15" customHeight="1"/>
    <row r="3036" ht="15" customHeight="1"/>
    <row r="3037" ht="15" customHeight="1"/>
    <row r="3038" ht="15" customHeight="1"/>
    <row r="3039" ht="15" customHeight="1"/>
    <row r="3040" ht="15" customHeight="1"/>
    <row r="3041" ht="15" customHeight="1"/>
    <row r="3042" ht="15" customHeight="1"/>
    <row r="3043" ht="15" customHeight="1"/>
    <row r="3044" ht="15" customHeight="1"/>
    <row r="3045" ht="15" customHeight="1"/>
    <row r="3046" ht="15" customHeight="1"/>
    <row r="3047" ht="15" customHeight="1"/>
    <row r="3048" ht="15" customHeight="1"/>
    <row r="3049" ht="15" customHeight="1"/>
    <row r="3050" ht="15" customHeight="1"/>
    <row r="3051" ht="15" customHeight="1"/>
    <row r="3052" ht="15" customHeight="1"/>
    <row r="3053" ht="15" customHeight="1"/>
    <row r="3054" ht="15" customHeight="1"/>
    <row r="3055" ht="15" customHeight="1"/>
    <row r="3056" ht="15" customHeight="1"/>
    <row r="3057" ht="15" customHeight="1"/>
    <row r="3058" ht="15" customHeight="1"/>
    <row r="3059" ht="15" customHeight="1"/>
    <row r="3060" ht="15" customHeight="1"/>
    <row r="3061" ht="15" customHeight="1"/>
    <row r="3062" ht="15" customHeight="1"/>
    <row r="3063" ht="15" customHeight="1"/>
    <row r="3064" ht="15" customHeight="1"/>
    <row r="3065" ht="15" customHeight="1"/>
    <row r="3066" ht="15" customHeight="1"/>
    <row r="3067" ht="15" customHeight="1"/>
    <row r="3068" ht="15" customHeight="1"/>
    <row r="3069" ht="15" customHeight="1"/>
    <row r="3070" ht="15" customHeight="1"/>
    <row r="3071" ht="15" customHeight="1"/>
    <row r="3072" ht="15" customHeight="1"/>
    <row r="3073" ht="15" customHeight="1"/>
    <row r="3074" ht="15" customHeight="1"/>
    <row r="3075" ht="15" customHeight="1"/>
    <row r="3076" ht="15" customHeight="1"/>
    <row r="3077" ht="15" customHeight="1"/>
    <row r="3078" ht="15" customHeight="1"/>
    <row r="3079" ht="15" customHeight="1"/>
    <row r="3080" ht="15" customHeight="1"/>
    <row r="3081" ht="15" customHeight="1"/>
    <row r="3082" ht="15" customHeight="1"/>
    <row r="3083" ht="15" customHeight="1"/>
    <row r="3084" ht="15" customHeight="1"/>
    <row r="3085" ht="15" customHeight="1"/>
    <row r="3086" ht="15" customHeight="1"/>
    <row r="3087" ht="15" customHeight="1"/>
    <row r="3088" ht="15" customHeight="1"/>
    <row r="3089" ht="15" customHeight="1"/>
    <row r="3090" ht="15" customHeight="1"/>
    <row r="3091" ht="15" customHeight="1"/>
    <row r="3092" ht="15" customHeight="1"/>
    <row r="3093" ht="15" customHeight="1"/>
    <row r="3094" ht="15" customHeight="1"/>
    <row r="3095" ht="15" customHeight="1"/>
    <row r="3096" ht="15" customHeight="1"/>
    <row r="3097" ht="15" customHeight="1"/>
    <row r="3098" ht="15" customHeight="1"/>
    <row r="3099" ht="15" customHeight="1"/>
    <row r="3100" ht="15" customHeight="1"/>
    <row r="3101" ht="15" customHeight="1"/>
    <row r="3102" ht="15" customHeight="1"/>
    <row r="3103" ht="15" customHeight="1"/>
    <row r="3104" ht="15" customHeight="1"/>
    <row r="3105" ht="15" customHeight="1"/>
    <row r="3106" ht="15" customHeight="1"/>
    <row r="3107" ht="15" customHeight="1"/>
    <row r="3108" ht="15" customHeight="1"/>
    <row r="3109" ht="15" customHeight="1"/>
    <row r="3110" ht="15" customHeight="1"/>
    <row r="3111" ht="15" customHeight="1"/>
    <row r="3112" ht="15" customHeight="1"/>
    <row r="3113" ht="15" customHeight="1"/>
    <row r="3114" ht="15" customHeight="1"/>
    <row r="3115" ht="15" customHeight="1"/>
    <row r="3116" ht="15" customHeight="1"/>
    <row r="3117" ht="15" customHeight="1"/>
    <row r="3118" ht="15" customHeight="1"/>
    <row r="3119" ht="15" customHeight="1"/>
    <row r="3120" ht="15" customHeight="1"/>
    <row r="3121" ht="15" customHeight="1"/>
    <row r="3122" ht="15" customHeight="1"/>
    <row r="3123" ht="15" customHeight="1"/>
    <row r="3124" ht="15" customHeight="1"/>
    <row r="3125" ht="15" customHeight="1"/>
    <row r="3126" ht="15" customHeight="1"/>
    <row r="3127" ht="15" customHeight="1"/>
    <row r="3128" ht="15" customHeight="1"/>
    <row r="3129" ht="15" customHeight="1"/>
    <row r="3130" ht="15" customHeight="1"/>
    <row r="3131" ht="15" customHeight="1"/>
    <row r="3132" ht="15" customHeight="1"/>
    <row r="3133" ht="15" customHeight="1"/>
    <row r="3134" ht="15" customHeight="1"/>
    <row r="3135" ht="15" customHeight="1"/>
    <row r="3136" ht="15" customHeight="1"/>
    <row r="3137" ht="15" customHeight="1"/>
    <row r="3138" ht="15" customHeight="1"/>
    <row r="3139" ht="15" customHeight="1"/>
    <row r="3140" ht="15" customHeight="1"/>
    <row r="3141" ht="15" customHeight="1"/>
    <row r="3142" ht="15" customHeight="1"/>
    <row r="3143" ht="15" customHeight="1"/>
    <row r="3144" ht="15" customHeight="1"/>
    <row r="3145" ht="15" customHeight="1"/>
    <row r="3146" ht="15" customHeight="1"/>
    <row r="3147" ht="15" customHeight="1"/>
    <row r="3148" ht="15" customHeight="1"/>
    <row r="3149" ht="15" customHeight="1"/>
    <row r="3150" ht="15" customHeight="1"/>
    <row r="3151" ht="15" customHeight="1"/>
    <row r="3152" ht="15" customHeight="1"/>
    <row r="3153" ht="15" customHeight="1"/>
    <row r="3154" ht="15" customHeight="1"/>
    <row r="3155" ht="15" customHeight="1"/>
    <row r="3156" ht="15" customHeight="1"/>
    <row r="3157" ht="15" customHeight="1"/>
    <row r="3158" ht="15" customHeight="1"/>
    <row r="3159" ht="15" customHeight="1"/>
    <row r="3160" ht="15" customHeight="1"/>
    <row r="3161" ht="15" customHeight="1"/>
    <row r="3162" ht="15" customHeight="1"/>
    <row r="3163" ht="15" customHeight="1"/>
    <row r="3164" ht="15" customHeight="1"/>
    <row r="3165" ht="15" customHeight="1"/>
    <row r="3166" ht="15" customHeight="1"/>
    <row r="3167" ht="15" customHeight="1"/>
    <row r="3168" ht="15" customHeight="1"/>
    <row r="3169" ht="15" customHeight="1"/>
    <row r="3170" ht="15" customHeight="1"/>
    <row r="3171" ht="15" customHeight="1"/>
    <row r="3172" ht="15" customHeight="1"/>
    <row r="3173" ht="15" customHeight="1"/>
    <row r="3174" ht="15" customHeight="1"/>
    <row r="3175" ht="15" customHeight="1"/>
    <row r="3176" ht="15" customHeight="1"/>
    <row r="3177" ht="15" customHeight="1"/>
    <row r="3178" ht="15" customHeight="1"/>
    <row r="3179" ht="15" customHeight="1"/>
    <row r="3180" ht="15" customHeight="1"/>
    <row r="3181" ht="15" customHeight="1"/>
    <row r="3182" ht="15" customHeight="1"/>
    <row r="3183" ht="15" customHeight="1"/>
    <row r="3184" ht="15" customHeight="1"/>
    <row r="3185" ht="15" customHeight="1"/>
    <row r="3186" ht="15" customHeight="1"/>
    <row r="3187" ht="15" customHeight="1"/>
    <row r="3188" ht="15" customHeight="1"/>
    <row r="3189" ht="15" customHeight="1"/>
    <row r="3190" ht="15" customHeight="1"/>
    <row r="3191" ht="15" customHeight="1"/>
    <row r="3192" ht="15" customHeight="1"/>
    <row r="3193" ht="15" customHeight="1"/>
    <row r="3194" ht="15" customHeight="1"/>
    <row r="3195" ht="15" customHeight="1"/>
    <row r="3196" ht="15" customHeight="1"/>
    <row r="3197" ht="15" customHeight="1"/>
    <row r="3198" ht="15" customHeight="1"/>
    <row r="3199" ht="15" customHeight="1"/>
    <row r="3200" ht="15" customHeight="1"/>
    <row r="3201" ht="15" customHeight="1"/>
    <row r="3202" ht="15" customHeight="1"/>
    <row r="3203" ht="15" customHeight="1"/>
    <row r="3204" ht="15" customHeight="1"/>
    <row r="3205" ht="15" customHeight="1"/>
    <row r="3206" ht="15" customHeight="1"/>
    <row r="3207" ht="15" customHeight="1"/>
    <row r="3208" ht="15" customHeight="1"/>
    <row r="3209" ht="15" customHeight="1"/>
    <row r="3210" ht="15" customHeight="1"/>
    <row r="3211" ht="15" customHeight="1"/>
    <row r="3212" ht="15" customHeight="1"/>
    <row r="3213" ht="15" customHeight="1"/>
    <row r="3214" ht="15" customHeight="1"/>
    <row r="3215" ht="15" customHeight="1"/>
    <row r="3216" ht="15" customHeight="1"/>
    <row r="3217" ht="15" customHeight="1"/>
    <row r="3218" ht="15" customHeight="1"/>
    <row r="3219" ht="15" customHeight="1"/>
    <row r="3220" ht="15" customHeight="1"/>
    <row r="3221" ht="15" customHeight="1"/>
    <row r="3222" ht="15" customHeight="1"/>
    <row r="3223" ht="15" customHeight="1"/>
    <row r="3224" ht="15" customHeight="1"/>
    <row r="3225" ht="15" customHeight="1"/>
    <row r="3226" ht="15" customHeight="1"/>
    <row r="3227" ht="15" customHeight="1"/>
    <row r="3228" ht="15" customHeight="1"/>
    <row r="3229" ht="15" customHeight="1"/>
    <row r="3230" ht="15" customHeight="1"/>
    <row r="3231" ht="15" customHeight="1"/>
    <row r="3232" ht="15" customHeight="1"/>
    <row r="3233" ht="15" customHeight="1"/>
    <row r="3234" ht="15" customHeight="1"/>
    <row r="3235" ht="15" customHeight="1"/>
    <row r="3236" ht="15" customHeight="1"/>
    <row r="3237" ht="15" customHeight="1"/>
    <row r="3238" ht="15" customHeight="1"/>
    <row r="3239" ht="15" customHeight="1"/>
    <row r="3240" ht="15" customHeight="1"/>
    <row r="3241" ht="15" customHeight="1"/>
    <row r="3242" ht="15" customHeight="1"/>
    <row r="3243" ht="15" customHeight="1"/>
    <row r="3244" ht="15" customHeight="1"/>
    <row r="3245" ht="15" customHeight="1"/>
    <row r="3246" ht="15" customHeight="1"/>
    <row r="3247" ht="15" customHeight="1"/>
    <row r="3248" ht="15" customHeight="1"/>
    <row r="3249" ht="15" customHeight="1"/>
    <row r="3250" ht="15" customHeight="1"/>
    <row r="3251" ht="15" customHeight="1"/>
    <row r="3252" ht="15" customHeight="1"/>
    <row r="3253" ht="15" customHeight="1"/>
    <row r="3254" ht="15" customHeight="1"/>
    <row r="3255" ht="15" customHeight="1"/>
    <row r="3256" ht="15" customHeight="1"/>
    <row r="3257" ht="15" customHeight="1"/>
    <row r="3258" ht="15" customHeight="1"/>
    <row r="3259" ht="15" customHeight="1"/>
    <row r="3260" ht="15" customHeight="1"/>
    <row r="3261" ht="15" customHeight="1"/>
    <row r="3262" ht="15" customHeight="1"/>
    <row r="3263" ht="15" customHeight="1"/>
    <row r="3264" ht="15" customHeight="1"/>
    <row r="3265" ht="15" customHeight="1"/>
    <row r="3266" ht="15" customHeight="1"/>
    <row r="3267" ht="15" customHeight="1"/>
    <row r="3268" ht="15" customHeight="1"/>
    <row r="3269" ht="15" customHeight="1"/>
    <row r="3270" ht="15" customHeight="1"/>
    <row r="3271" ht="15" customHeight="1"/>
    <row r="3272" ht="15" customHeight="1"/>
    <row r="3273" ht="15" customHeight="1"/>
    <row r="3274" ht="15" customHeight="1"/>
    <row r="3275" ht="15" customHeight="1"/>
    <row r="3276" ht="15" customHeight="1"/>
    <row r="3277" ht="15" customHeight="1"/>
    <row r="3278" ht="15" customHeight="1"/>
    <row r="3279" ht="15" customHeight="1"/>
    <row r="3280" ht="15" customHeight="1"/>
    <row r="3281" ht="15" customHeight="1"/>
    <row r="3282" ht="15" customHeight="1"/>
    <row r="3283" ht="15" customHeight="1"/>
    <row r="3284" ht="15" customHeight="1"/>
    <row r="3285" ht="15" customHeight="1"/>
    <row r="3286" ht="15" customHeight="1"/>
    <row r="3287" ht="15" customHeight="1"/>
    <row r="3288" ht="15" customHeight="1"/>
    <row r="3289" ht="15" customHeight="1"/>
    <row r="3290" ht="15" customHeight="1"/>
    <row r="3291" ht="15" customHeight="1"/>
    <row r="3292" ht="15" customHeight="1"/>
    <row r="3293" ht="15" customHeight="1"/>
    <row r="3294" ht="15" customHeight="1"/>
    <row r="3295" ht="15" customHeight="1"/>
    <row r="3296" ht="15" customHeight="1"/>
    <row r="3297" ht="15" customHeight="1"/>
    <row r="3298" ht="15" customHeight="1"/>
    <row r="3299" ht="15" customHeight="1"/>
    <row r="3300" ht="15" customHeight="1"/>
    <row r="3301" ht="15" customHeight="1"/>
    <row r="3302" ht="15" customHeight="1"/>
    <row r="3303" ht="15" customHeight="1"/>
    <row r="3304" ht="15" customHeight="1"/>
    <row r="3305" ht="15" customHeight="1"/>
    <row r="3306" ht="15" customHeight="1"/>
    <row r="3307" ht="15" customHeight="1"/>
    <row r="3308" ht="15" customHeight="1"/>
    <row r="3309" ht="15" customHeight="1"/>
    <row r="3310" ht="15" customHeight="1"/>
    <row r="3311" ht="15" customHeight="1"/>
    <row r="3312" ht="15" customHeight="1"/>
    <row r="3313" ht="15" customHeight="1"/>
    <row r="3314" ht="15" customHeight="1"/>
    <row r="3315" ht="15" customHeight="1"/>
    <row r="3316" ht="15" customHeight="1"/>
    <row r="3317" ht="15" customHeight="1"/>
    <row r="3318" ht="15" customHeight="1"/>
    <row r="3319" ht="15" customHeight="1"/>
    <row r="3320" ht="15" customHeight="1"/>
    <row r="3321" ht="15" customHeight="1"/>
    <row r="3322" ht="15" customHeight="1"/>
    <row r="3323" ht="15" customHeight="1"/>
    <row r="3324" ht="15" customHeight="1"/>
    <row r="3325" ht="15" customHeight="1"/>
    <row r="3326" ht="15" customHeight="1"/>
    <row r="3327" ht="15" customHeight="1"/>
    <row r="3328" ht="15" customHeight="1"/>
    <row r="3329" ht="15" customHeight="1"/>
    <row r="3330" ht="15" customHeight="1"/>
    <row r="3331" ht="15" customHeight="1"/>
    <row r="3332" ht="15" customHeight="1"/>
    <row r="3333" ht="15" customHeight="1"/>
    <row r="3334" ht="15" customHeight="1"/>
    <row r="3335" ht="15" customHeight="1"/>
    <row r="3336" ht="15" customHeight="1"/>
    <row r="3337" ht="15" customHeight="1"/>
    <row r="3338" ht="15" customHeight="1"/>
    <row r="3339" ht="15" customHeight="1"/>
    <row r="3340" ht="15" customHeight="1"/>
    <row r="3341" ht="15" customHeight="1"/>
    <row r="3342" ht="15" customHeight="1"/>
    <row r="3343" ht="15" customHeight="1"/>
    <row r="3344" ht="15" customHeight="1"/>
    <row r="3345" ht="15" customHeight="1"/>
    <row r="3346" ht="15" customHeight="1"/>
    <row r="3347" ht="15" customHeight="1"/>
    <row r="3348" ht="15" customHeight="1"/>
    <row r="3349" ht="15" customHeight="1"/>
    <row r="3350" ht="15" customHeight="1"/>
    <row r="3351" ht="15" customHeight="1"/>
    <row r="3352" ht="15" customHeight="1"/>
    <row r="3353" ht="15" customHeight="1"/>
    <row r="3354" ht="15" customHeight="1"/>
    <row r="3355" ht="15" customHeight="1"/>
    <row r="3356" ht="15" customHeight="1"/>
    <row r="3357" ht="15" customHeight="1"/>
    <row r="3358" ht="15" customHeight="1"/>
    <row r="3359" ht="15" customHeight="1"/>
    <row r="3360" ht="15" customHeight="1"/>
    <row r="3361" ht="15" customHeight="1"/>
    <row r="3362" ht="15" customHeight="1"/>
    <row r="3363" ht="15" customHeight="1"/>
    <row r="3364" ht="15" customHeight="1"/>
    <row r="3365" ht="15" customHeight="1"/>
    <row r="3366" ht="15" customHeight="1"/>
    <row r="3367" ht="15" customHeight="1"/>
    <row r="3368" ht="15" customHeight="1"/>
    <row r="3369" ht="15" customHeight="1"/>
    <row r="3370" ht="15" customHeight="1"/>
    <row r="3371" ht="15" customHeight="1"/>
    <row r="3372" ht="15" customHeight="1"/>
    <row r="3373" ht="15" customHeight="1"/>
    <row r="3374" ht="15" customHeight="1"/>
    <row r="3375" ht="15" customHeight="1"/>
    <row r="3376" ht="15" customHeight="1"/>
    <row r="3377" ht="15" customHeight="1"/>
    <row r="3378" ht="15" customHeight="1"/>
    <row r="3379" ht="15" customHeight="1"/>
    <row r="3380" ht="15" customHeight="1"/>
    <row r="3381" ht="15" customHeight="1"/>
    <row r="3382" ht="15" customHeight="1"/>
    <row r="3383" ht="15" customHeight="1"/>
    <row r="3384" ht="15" customHeight="1"/>
    <row r="3385" ht="15" customHeight="1"/>
    <row r="3386" ht="15" customHeight="1"/>
    <row r="3387" ht="15" customHeight="1"/>
    <row r="3388" ht="15" customHeight="1"/>
    <row r="3389" ht="15" customHeight="1"/>
    <row r="3390" ht="15" customHeight="1"/>
    <row r="3391" ht="15" customHeight="1"/>
    <row r="3392" ht="15" customHeight="1"/>
    <row r="3393" ht="15" customHeight="1"/>
    <row r="3394" ht="15" customHeight="1"/>
    <row r="3395" ht="15" customHeight="1"/>
    <row r="3396" ht="15" customHeight="1"/>
    <row r="3397" ht="15" customHeight="1"/>
    <row r="3398" ht="15" customHeight="1"/>
    <row r="3399" ht="15" customHeight="1"/>
    <row r="3400" ht="15" customHeight="1"/>
    <row r="3401" ht="15" customHeight="1"/>
    <row r="3402" ht="15" customHeight="1"/>
    <row r="3403" ht="15" customHeight="1"/>
    <row r="3404" ht="15" customHeight="1"/>
    <row r="3405" ht="15" customHeight="1"/>
    <row r="3406" ht="15" customHeight="1"/>
    <row r="3407" ht="15" customHeight="1"/>
    <row r="3408" ht="15" customHeight="1"/>
    <row r="3409" ht="15" customHeight="1"/>
    <row r="3410" ht="15" customHeight="1"/>
    <row r="3411" ht="15" customHeight="1"/>
    <row r="3412" ht="15" customHeight="1"/>
    <row r="3413" ht="15" customHeight="1"/>
    <row r="3414" ht="15" customHeight="1"/>
    <row r="3415" ht="15" customHeight="1"/>
    <row r="3416" ht="15" customHeight="1"/>
    <row r="3417" ht="15" customHeight="1"/>
    <row r="3418" ht="15" customHeight="1"/>
    <row r="3419" ht="15" customHeight="1"/>
    <row r="3420" ht="15" customHeight="1"/>
    <row r="3421" ht="15" customHeight="1"/>
    <row r="3422" ht="15" customHeight="1"/>
    <row r="3423" ht="15" customHeight="1"/>
    <row r="3424" ht="15" customHeight="1"/>
    <row r="3425" ht="15" customHeight="1"/>
    <row r="3426" ht="15" customHeight="1"/>
    <row r="3427" ht="15" customHeight="1"/>
    <row r="3428" ht="15" customHeight="1"/>
    <row r="3429" ht="15" customHeight="1"/>
    <row r="3430" ht="15" customHeight="1"/>
    <row r="3431" ht="15" customHeight="1"/>
    <row r="3432" ht="15" customHeight="1"/>
    <row r="3433" ht="15" customHeight="1"/>
    <row r="3434" ht="15" customHeight="1"/>
    <row r="3435" ht="15" customHeight="1"/>
    <row r="3436" ht="15" customHeight="1"/>
    <row r="3437" ht="15" customHeight="1"/>
    <row r="3438" ht="15" customHeight="1"/>
    <row r="3439" ht="15" customHeight="1"/>
    <row r="3440" ht="15" customHeight="1"/>
    <row r="3441" ht="15" customHeight="1"/>
    <row r="3442" ht="15" customHeight="1"/>
    <row r="3443" ht="15" customHeight="1"/>
    <row r="3444" ht="15" customHeight="1"/>
    <row r="3445" ht="15" customHeight="1"/>
    <row r="3446" ht="15" customHeight="1"/>
    <row r="3447" ht="15" customHeight="1"/>
    <row r="3448" ht="15" customHeight="1"/>
    <row r="3449" ht="15" customHeight="1"/>
    <row r="3450" ht="15" customHeight="1"/>
    <row r="3451" ht="15" customHeight="1"/>
    <row r="3452" ht="15" customHeight="1"/>
    <row r="3453" ht="15" customHeight="1"/>
    <row r="3454" ht="15" customHeight="1"/>
    <row r="3455" ht="15" customHeight="1"/>
    <row r="3456" ht="15" customHeight="1"/>
    <row r="3457" ht="15" customHeight="1"/>
    <row r="3458" ht="15" customHeight="1"/>
    <row r="3459" ht="15" customHeight="1"/>
    <row r="3460" ht="15" customHeight="1"/>
    <row r="3461" ht="15" customHeight="1"/>
    <row r="3462" ht="15" customHeight="1"/>
    <row r="3463" ht="15" customHeight="1"/>
    <row r="3464" ht="15" customHeight="1"/>
    <row r="3465" ht="15" customHeight="1"/>
    <row r="3466" ht="15" customHeight="1"/>
    <row r="3467" ht="15" customHeight="1"/>
    <row r="3468" ht="15" customHeight="1"/>
    <row r="3469" ht="15" customHeight="1"/>
    <row r="3470" ht="15" customHeight="1"/>
    <row r="3471" ht="15" customHeight="1"/>
    <row r="3472" ht="15" customHeight="1"/>
    <row r="3473" ht="15" customHeight="1"/>
    <row r="3474" ht="15" customHeight="1"/>
    <row r="3475" ht="15" customHeight="1"/>
    <row r="3476" ht="15" customHeight="1"/>
    <row r="3477" ht="15" customHeight="1"/>
    <row r="3478" ht="15" customHeight="1"/>
    <row r="3479" ht="15" customHeight="1"/>
    <row r="3480" ht="15" customHeight="1"/>
    <row r="3481" ht="15" customHeight="1"/>
    <row r="3482" ht="15" customHeight="1"/>
    <row r="3483" ht="15" customHeight="1"/>
    <row r="3484" ht="15" customHeight="1"/>
    <row r="3485" ht="15" customHeight="1"/>
    <row r="3486" ht="15" customHeight="1"/>
    <row r="3487" ht="15" customHeight="1"/>
    <row r="3488" ht="15" customHeight="1"/>
    <row r="3489" ht="15" customHeight="1"/>
    <row r="3490" ht="15" customHeight="1"/>
    <row r="3491" ht="15" customHeight="1"/>
    <row r="3492" ht="15" customHeight="1"/>
    <row r="3493" ht="15" customHeight="1"/>
    <row r="3494" ht="15" customHeight="1"/>
    <row r="3495" ht="15" customHeight="1"/>
    <row r="3496" ht="15" customHeight="1"/>
    <row r="3497" ht="15" customHeight="1"/>
    <row r="3498" ht="15" customHeight="1"/>
    <row r="3499" ht="15" customHeight="1"/>
    <row r="3500" ht="15" customHeight="1"/>
    <row r="3501" ht="15" customHeight="1"/>
    <row r="3502" ht="15" customHeight="1"/>
    <row r="3503" ht="15" customHeight="1"/>
    <row r="3504" ht="15" customHeight="1"/>
    <row r="3505" ht="15" customHeight="1"/>
    <row r="3506" ht="15" customHeight="1"/>
    <row r="3507" ht="15" customHeight="1"/>
    <row r="3508" ht="15" customHeight="1"/>
    <row r="3509" ht="15" customHeight="1"/>
    <row r="3510" ht="15" customHeight="1"/>
    <row r="3511" ht="15" customHeight="1"/>
    <row r="3512" ht="15" customHeight="1"/>
    <row r="3513" ht="15" customHeight="1"/>
    <row r="3514" ht="15" customHeight="1"/>
    <row r="3515" ht="15" customHeight="1"/>
    <row r="3516" ht="15" customHeight="1"/>
    <row r="3517" ht="15" customHeight="1"/>
    <row r="3518" ht="15" customHeight="1"/>
    <row r="3519" ht="15" customHeight="1"/>
    <row r="3520" ht="15" customHeight="1"/>
    <row r="3521" ht="15" customHeight="1"/>
    <row r="3522" ht="15" customHeight="1"/>
    <row r="3523" ht="15" customHeight="1"/>
    <row r="3524" ht="15" customHeight="1"/>
    <row r="3525" ht="15" customHeight="1"/>
    <row r="3526" ht="15" customHeight="1"/>
    <row r="3527" ht="15" customHeight="1"/>
    <row r="3528" ht="15" customHeight="1"/>
    <row r="3529" ht="15" customHeight="1"/>
    <row r="3530" ht="15" customHeight="1"/>
    <row r="3531" ht="15" customHeight="1"/>
    <row r="3532" ht="15" customHeight="1"/>
    <row r="3533" ht="15" customHeight="1"/>
    <row r="3534" ht="15" customHeight="1"/>
    <row r="3535" ht="15" customHeight="1"/>
    <row r="3536" ht="15" customHeight="1"/>
    <row r="3537" ht="15" customHeight="1"/>
    <row r="3538" ht="15" customHeight="1"/>
    <row r="3539" ht="15" customHeight="1"/>
    <row r="3540" ht="15" customHeight="1"/>
    <row r="3541" ht="15" customHeight="1"/>
    <row r="3542" ht="15" customHeight="1"/>
    <row r="3543" ht="15" customHeight="1"/>
    <row r="3544" ht="15" customHeight="1"/>
    <row r="3545" ht="15" customHeight="1"/>
    <row r="3546" ht="15" customHeight="1"/>
    <row r="3547" ht="15" customHeight="1"/>
    <row r="3548" ht="15" customHeight="1"/>
    <row r="3549" ht="15" customHeight="1"/>
    <row r="3550" ht="15" customHeight="1"/>
    <row r="3551" ht="15" customHeight="1"/>
    <row r="3552" ht="15" customHeight="1"/>
    <row r="3553" ht="15" customHeight="1"/>
    <row r="3554" ht="15" customHeight="1"/>
    <row r="3555" ht="15" customHeight="1"/>
    <row r="3556" ht="15" customHeight="1"/>
    <row r="3557" ht="15" customHeight="1"/>
    <row r="3558" ht="15" customHeight="1"/>
    <row r="3559" ht="15" customHeight="1"/>
    <row r="3560" ht="15" customHeight="1"/>
    <row r="3561" ht="15" customHeight="1"/>
    <row r="3562" ht="15" customHeight="1"/>
    <row r="3563" ht="15" customHeight="1"/>
    <row r="3564" ht="15" customHeight="1"/>
    <row r="3565" ht="15" customHeight="1"/>
    <row r="3566" ht="15" customHeight="1"/>
    <row r="3567" ht="15" customHeight="1"/>
    <row r="3568" ht="15" customHeight="1"/>
    <row r="3569" ht="15" customHeight="1"/>
    <row r="3570" ht="15" customHeight="1"/>
    <row r="3571" ht="15" customHeight="1"/>
    <row r="3572" ht="15" customHeight="1"/>
    <row r="3573" ht="15" customHeight="1"/>
    <row r="3574" ht="15" customHeight="1"/>
    <row r="3575" ht="15" customHeight="1"/>
    <row r="3576" ht="15" customHeight="1"/>
    <row r="3577" ht="15" customHeight="1"/>
    <row r="3578" ht="15" customHeight="1"/>
    <row r="3579" ht="15" customHeight="1"/>
    <row r="3580" ht="15" customHeight="1"/>
    <row r="3581" ht="15" customHeight="1"/>
    <row r="3582" ht="15" customHeight="1"/>
    <row r="3583" ht="15" customHeight="1"/>
    <row r="3584" ht="15" customHeight="1"/>
    <row r="3585" ht="15" customHeight="1"/>
    <row r="3586" ht="15" customHeight="1"/>
    <row r="3587" ht="15" customHeight="1"/>
    <row r="3588" ht="15" customHeight="1"/>
    <row r="3589" ht="15" customHeight="1"/>
    <row r="3590" ht="15" customHeight="1"/>
    <row r="3591" ht="15" customHeight="1"/>
    <row r="3592" ht="15" customHeight="1"/>
    <row r="3593" ht="15" customHeight="1"/>
    <row r="3594" ht="15" customHeight="1"/>
    <row r="3595" ht="15" customHeight="1"/>
    <row r="3596" ht="15" customHeight="1"/>
    <row r="3597" ht="15" customHeight="1"/>
    <row r="3598" ht="15" customHeight="1"/>
    <row r="3599" ht="15" customHeight="1"/>
    <row r="3600" ht="15" customHeight="1"/>
    <row r="3601" ht="15" customHeight="1"/>
    <row r="3602" ht="15" customHeight="1"/>
    <row r="3603" ht="15" customHeight="1"/>
    <row r="3604" ht="15" customHeight="1"/>
    <row r="3605" ht="15" customHeight="1"/>
    <row r="3606" ht="15" customHeight="1"/>
    <row r="3607" ht="15" customHeight="1"/>
    <row r="3608" ht="15" customHeight="1"/>
    <row r="3609" ht="15" customHeight="1"/>
    <row r="3610" ht="15" customHeight="1"/>
    <row r="3611" ht="15" customHeight="1"/>
    <row r="3612" ht="15" customHeight="1"/>
    <row r="3613" ht="15" customHeight="1"/>
    <row r="3614" ht="15" customHeight="1"/>
    <row r="3615" ht="15" customHeight="1"/>
    <row r="3616" ht="15" customHeight="1"/>
    <row r="3617" ht="15" customHeight="1"/>
    <row r="3618" ht="15" customHeight="1"/>
    <row r="3619" ht="15" customHeight="1"/>
    <row r="3620" ht="15" customHeight="1"/>
    <row r="3621" ht="15" customHeight="1"/>
    <row r="3622" ht="15" customHeight="1"/>
    <row r="3623" ht="15" customHeight="1"/>
    <row r="3624" ht="15" customHeight="1"/>
    <row r="3625" ht="15" customHeight="1"/>
    <row r="3626" ht="15" customHeight="1"/>
    <row r="3627" ht="15" customHeight="1"/>
    <row r="3628" ht="15" customHeight="1"/>
    <row r="3629" ht="15" customHeight="1"/>
    <row r="3630" ht="15" customHeight="1"/>
    <row r="3631" ht="15" customHeight="1"/>
    <row r="3632" ht="15" customHeight="1"/>
    <row r="3633" ht="15" customHeight="1"/>
    <row r="3634" ht="15" customHeight="1"/>
    <row r="3635" ht="15" customHeight="1"/>
    <row r="3636" ht="15" customHeight="1"/>
    <row r="3637" ht="15" customHeight="1"/>
    <row r="3638" ht="15" customHeight="1"/>
    <row r="3639" ht="15" customHeight="1"/>
    <row r="3640" ht="15" customHeight="1"/>
    <row r="3641" ht="15" customHeight="1"/>
    <row r="3642" ht="15" customHeight="1"/>
    <row r="3643" ht="15" customHeight="1"/>
    <row r="3644" ht="15" customHeight="1"/>
    <row r="3645" ht="15" customHeight="1"/>
    <row r="3646" ht="15" customHeight="1"/>
    <row r="3647" ht="15" customHeight="1"/>
    <row r="3648" ht="15" customHeight="1"/>
    <row r="3649" ht="15" customHeight="1"/>
    <row r="3650" ht="15" customHeight="1"/>
    <row r="3651" ht="15" customHeight="1"/>
    <row r="3652" ht="15" customHeight="1"/>
    <row r="3653" ht="15" customHeight="1"/>
    <row r="3654" ht="15" customHeight="1"/>
    <row r="3655" ht="15" customHeight="1"/>
    <row r="3656" ht="15" customHeight="1"/>
    <row r="3657" ht="15" customHeight="1"/>
    <row r="3658" ht="15" customHeight="1"/>
    <row r="3659" ht="15" customHeight="1"/>
    <row r="3660" ht="15" customHeight="1"/>
    <row r="3661" ht="15" customHeight="1"/>
    <row r="3662" ht="15" customHeight="1"/>
    <row r="3663" ht="15" customHeight="1"/>
    <row r="3664" ht="15" customHeight="1"/>
    <row r="3665" ht="15" customHeight="1"/>
    <row r="3666" ht="15" customHeight="1"/>
    <row r="3667" ht="15" customHeight="1"/>
    <row r="3668" ht="15" customHeight="1"/>
    <row r="3669" ht="15" customHeight="1"/>
    <row r="3670" ht="15" customHeight="1"/>
    <row r="3671" ht="15" customHeight="1"/>
    <row r="3672" ht="15" customHeight="1"/>
    <row r="3673" ht="15" customHeight="1"/>
    <row r="3674" ht="15" customHeight="1"/>
    <row r="3675" ht="15" customHeight="1"/>
    <row r="3676" ht="15" customHeight="1"/>
    <row r="3677" ht="15" customHeight="1"/>
    <row r="3678" ht="15" customHeight="1"/>
    <row r="3679" ht="15" customHeight="1"/>
    <row r="3680" ht="15" customHeight="1"/>
    <row r="3681" ht="15" customHeight="1"/>
    <row r="3682" ht="15" customHeight="1"/>
    <row r="3683" ht="15" customHeight="1"/>
    <row r="3684" ht="15" customHeight="1"/>
    <row r="3685" ht="15" customHeight="1"/>
    <row r="3686" ht="15" customHeight="1"/>
    <row r="3687" ht="15" customHeight="1"/>
    <row r="3688" ht="15" customHeight="1"/>
    <row r="3689" ht="15" customHeight="1"/>
    <row r="3690" ht="15" customHeight="1"/>
    <row r="3691" ht="15" customHeight="1"/>
    <row r="3692" ht="15" customHeight="1"/>
    <row r="3693" ht="15" customHeight="1"/>
    <row r="3694" ht="15" customHeight="1"/>
    <row r="3695" ht="15" customHeight="1"/>
    <row r="3696" ht="15" customHeight="1"/>
    <row r="3697" ht="15" customHeight="1"/>
    <row r="3698" ht="15" customHeight="1"/>
    <row r="3699" ht="15" customHeight="1"/>
    <row r="3700" ht="15" customHeight="1"/>
    <row r="3701" ht="15" customHeight="1"/>
    <row r="3702" ht="15" customHeight="1"/>
    <row r="3703" ht="15" customHeight="1"/>
    <row r="3704" ht="15" customHeight="1"/>
    <row r="3705" ht="15" customHeight="1"/>
    <row r="3706" ht="15" customHeight="1"/>
    <row r="3707" ht="15" customHeight="1"/>
    <row r="3708" ht="15" customHeight="1"/>
    <row r="3709" ht="15" customHeight="1"/>
    <row r="3710" ht="15" customHeight="1"/>
    <row r="3711" ht="15" customHeight="1"/>
    <row r="3712" ht="15" customHeight="1"/>
    <row r="3713" ht="15" customHeight="1"/>
    <row r="3714" ht="15" customHeight="1"/>
    <row r="3715" ht="15" customHeight="1"/>
    <row r="3716" ht="15" customHeight="1"/>
    <row r="3717" ht="15" customHeight="1"/>
    <row r="3718" ht="15" customHeight="1"/>
    <row r="3719" ht="15" customHeight="1"/>
    <row r="3720" ht="15" customHeight="1"/>
    <row r="3721" ht="15" customHeight="1"/>
    <row r="3722" ht="15" customHeight="1"/>
    <row r="3723" ht="15" customHeight="1"/>
    <row r="3724" ht="15" customHeight="1"/>
    <row r="3725" ht="15" customHeight="1"/>
    <row r="3726" ht="15" customHeight="1"/>
    <row r="3727" ht="15" customHeight="1"/>
    <row r="3728" ht="15" customHeight="1"/>
    <row r="3729" ht="15" customHeight="1"/>
    <row r="3730" ht="15" customHeight="1"/>
    <row r="3731" ht="15" customHeight="1"/>
    <row r="3732" ht="15" customHeight="1"/>
    <row r="3733" ht="15" customHeight="1"/>
    <row r="3734" ht="15" customHeight="1"/>
    <row r="3735" ht="15" customHeight="1"/>
    <row r="3736" ht="15" customHeight="1"/>
    <row r="3737" ht="15" customHeight="1"/>
    <row r="3738" ht="15" customHeight="1"/>
    <row r="3739" ht="15" customHeight="1"/>
    <row r="3740" ht="15" customHeight="1"/>
    <row r="3741" ht="15" customHeight="1"/>
    <row r="3742" ht="15" customHeight="1"/>
    <row r="3743" ht="15" customHeight="1"/>
    <row r="3744" ht="15" customHeight="1"/>
    <row r="3745" ht="15" customHeight="1"/>
    <row r="3746" ht="15" customHeight="1"/>
    <row r="3747" ht="15" customHeight="1"/>
    <row r="3748" ht="15" customHeight="1"/>
    <row r="3749" ht="15" customHeight="1"/>
    <row r="3750" ht="15" customHeight="1"/>
    <row r="3751" ht="15" customHeight="1"/>
    <row r="3752" ht="15" customHeight="1"/>
    <row r="3753" ht="15" customHeight="1"/>
    <row r="3754" ht="15" customHeight="1"/>
    <row r="3755" ht="15" customHeight="1"/>
    <row r="3756" ht="15" customHeight="1"/>
    <row r="3757" ht="15" customHeight="1"/>
    <row r="3758" ht="15" customHeight="1"/>
    <row r="3759" ht="15" customHeight="1"/>
    <row r="3760" ht="15" customHeight="1"/>
    <row r="3761" ht="15" customHeight="1"/>
    <row r="3762" ht="15" customHeight="1"/>
    <row r="3763" ht="15" customHeight="1"/>
    <row r="3764" ht="15" customHeight="1"/>
    <row r="3765" ht="15" customHeight="1"/>
    <row r="3766" ht="15" customHeight="1"/>
    <row r="3767" ht="15" customHeight="1"/>
    <row r="3768" ht="15" customHeight="1"/>
    <row r="3769" ht="15" customHeight="1"/>
    <row r="3770" ht="15" customHeight="1"/>
    <row r="3771" ht="15" customHeight="1"/>
    <row r="3772" ht="15" customHeight="1"/>
    <row r="3773" ht="15" customHeight="1"/>
    <row r="3774" ht="15" customHeight="1"/>
    <row r="3775" ht="15" customHeight="1"/>
    <row r="3776" ht="15" customHeight="1"/>
    <row r="3777" ht="15" customHeight="1"/>
    <row r="3778" ht="15" customHeight="1"/>
    <row r="3779" ht="15" customHeight="1"/>
    <row r="3780" ht="15" customHeight="1"/>
    <row r="3781" ht="15" customHeight="1"/>
    <row r="3782" ht="15" customHeight="1"/>
    <row r="3783" ht="15" customHeight="1"/>
    <row r="3784" ht="15" customHeight="1"/>
    <row r="3785" ht="15" customHeight="1"/>
    <row r="3786" ht="15" customHeight="1"/>
    <row r="3787" ht="15" customHeight="1"/>
    <row r="3788" ht="15" customHeight="1"/>
    <row r="3789" ht="15" customHeight="1"/>
    <row r="3790" ht="15" customHeight="1"/>
    <row r="3791" ht="15" customHeight="1"/>
    <row r="3792" ht="15" customHeight="1"/>
    <row r="3793" ht="15" customHeight="1"/>
    <row r="3794" ht="15" customHeight="1"/>
    <row r="3795" ht="15" customHeight="1"/>
    <row r="3796" ht="15" customHeight="1"/>
    <row r="3797" ht="15" customHeight="1"/>
    <row r="3798" ht="15" customHeight="1"/>
    <row r="3799" ht="15" customHeight="1"/>
    <row r="3800" ht="15" customHeight="1"/>
    <row r="3801" ht="15" customHeight="1"/>
    <row r="3802" ht="15" customHeight="1"/>
    <row r="3803" ht="15" customHeight="1"/>
    <row r="3804" ht="15" customHeight="1"/>
    <row r="3805" ht="15" customHeight="1"/>
    <row r="3806" ht="15" customHeight="1"/>
    <row r="3807" ht="15" customHeight="1"/>
    <row r="3808" ht="15" customHeight="1"/>
    <row r="3809" ht="15" customHeight="1"/>
    <row r="3810" ht="15" customHeight="1"/>
    <row r="3811" ht="15" customHeight="1"/>
    <row r="3812" ht="15" customHeight="1"/>
    <row r="3813" ht="15" customHeight="1"/>
    <row r="3814" ht="15" customHeight="1"/>
    <row r="3815" ht="15" customHeight="1"/>
    <row r="3816" ht="15" customHeight="1"/>
    <row r="3817" ht="15" customHeight="1"/>
    <row r="3818" ht="15" customHeight="1"/>
    <row r="3819" ht="15" customHeight="1"/>
    <row r="3820" ht="15" customHeight="1"/>
    <row r="3821" ht="15" customHeight="1"/>
    <row r="3822" ht="15" customHeight="1"/>
    <row r="3823" ht="15" customHeight="1"/>
    <row r="3824" ht="15" customHeight="1"/>
    <row r="3825" ht="15" customHeight="1"/>
    <row r="3826" ht="15" customHeight="1"/>
    <row r="3827" ht="15" customHeight="1"/>
    <row r="3828" ht="15" customHeight="1"/>
    <row r="3829" ht="15" customHeight="1"/>
    <row r="3830" ht="15" customHeight="1"/>
    <row r="3831" ht="15" customHeight="1"/>
    <row r="3832" ht="15" customHeight="1"/>
    <row r="3833" ht="15" customHeight="1"/>
    <row r="3834" ht="15" customHeight="1"/>
    <row r="3835" ht="15" customHeight="1"/>
    <row r="3836" ht="15" customHeight="1"/>
    <row r="3837" ht="15" customHeight="1"/>
    <row r="3838" ht="15" customHeight="1"/>
    <row r="3839" ht="15" customHeight="1"/>
    <row r="3840" ht="15" customHeight="1"/>
    <row r="3841" ht="15" customHeight="1"/>
    <row r="3842" ht="15" customHeight="1"/>
    <row r="3843" ht="15" customHeight="1"/>
    <row r="3844" ht="15" customHeight="1"/>
    <row r="3845" ht="15" customHeight="1"/>
    <row r="3846" ht="15" customHeight="1"/>
    <row r="3847" ht="15" customHeight="1"/>
    <row r="3848" ht="15" customHeight="1"/>
    <row r="3849" ht="15" customHeight="1"/>
    <row r="3850" ht="15" customHeight="1"/>
    <row r="3851" ht="15" customHeight="1"/>
    <row r="3852" ht="15" customHeight="1"/>
    <row r="3853" ht="15" customHeight="1"/>
    <row r="3854" ht="15" customHeight="1"/>
    <row r="3855" ht="15" customHeight="1"/>
    <row r="3856" ht="15" customHeight="1"/>
    <row r="3857" ht="15" customHeight="1"/>
    <row r="3858" ht="15" customHeight="1"/>
    <row r="3859" ht="15" customHeight="1"/>
    <row r="3860" ht="15" customHeight="1"/>
    <row r="3861" ht="15" customHeight="1"/>
    <row r="3862" ht="15" customHeight="1"/>
    <row r="3863" ht="15" customHeight="1"/>
    <row r="3864" ht="15" customHeight="1"/>
    <row r="3865" ht="15" customHeight="1"/>
    <row r="3866" ht="15" customHeight="1"/>
    <row r="3867" ht="15" customHeight="1"/>
    <row r="3868" ht="15" customHeight="1"/>
    <row r="3869" ht="15" customHeight="1"/>
    <row r="3870" ht="15" customHeight="1"/>
    <row r="3871" ht="15" customHeight="1"/>
    <row r="3872" ht="15" customHeight="1"/>
    <row r="3873" ht="15" customHeight="1"/>
    <row r="3874" ht="15" customHeight="1"/>
    <row r="3875" ht="15" customHeight="1"/>
    <row r="3876" ht="15" customHeight="1"/>
    <row r="3877" ht="15" customHeight="1"/>
    <row r="3878" ht="15" customHeight="1"/>
    <row r="3879" ht="15" customHeight="1"/>
    <row r="3880" ht="15" customHeight="1"/>
    <row r="3881" ht="15" customHeight="1"/>
    <row r="3882" ht="15" customHeight="1"/>
    <row r="3883" ht="15" customHeight="1"/>
    <row r="3884" ht="15" customHeight="1"/>
    <row r="3885" ht="15" customHeight="1"/>
    <row r="3886" ht="15" customHeight="1"/>
    <row r="3887" ht="15" customHeight="1"/>
    <row r="3888" ht="15" customHeight="1"/>
    <row r="3889" ht="15" customHeight="1"/>
    <row r="3890" ht="15" customHeight="1"/>
    <row r="3891" ht="15" customHeight="1"/>
    <row r="3892" ht="15" customHeight="1"/>
    <row r="3893" ht="15" customHeight="1"/>
    <row r="3894" ht="15" customHeight="1"/>
    <row r="3895" ht="15" customHeight="1"/>
    <row r="3896" ht="15" customHeight="1"/>
    <row r="3897" ht="15" customHeight="1"/>
    <row r="3898" ht="15" customHeight="1"/>
    <row r="3899" ht="15" customHeight="1"/>
    <row r="3900" ht="15" customHeight="1"/>
    <row r="3901" ht="15" customHeight="1"/>
    <row r="3902" ht="15" customHeight="1"/>
    <row r="3903" ht="15" customHeight="1"/>
    <row r="3904" ht="15" customHeight="1"/>
    <row r="3905" ht="15" customHeight="1"/>
    <row r="3906" ht="15" customHeight="1"/>
    <row r="3907" ht="15" customHeight="1"/>
    <row r="3908" ht="15" customHeight="1"/>
    <row r="3909" ht="15" customHeight="1"/>
    <row r="3910" ht="15" customHeight="1"/>
    <row r="3911" ht="15" customHeight="1"/>
    <row r="3912" ht="15" customHeight="1"/>
    <row r="3913" ht="15" customHeight="1"/>
    <row r="3914" ht="15" customHeight="1"/>
    <row r="3915" ht="15" customHeight="1"/>
    <row r="3916" ht="15" customHeight="1"/>
    <row r="3917" ht="15" customHeight="1"/>
    <row r="3918" ht="15" customHeight="1"/>
    <row r="3919" ht="15" customHeight="1"/>
    <row r="3920" ht="15" customHeight="1"/>
    <row r="3921" ht="15" customHeight="1"/>
    <row r="3922" ht="15" customHeight="1"/>
    <row r="3923" ht="15" customHeight="1"/>
    <row r="3924" ht="15" customHeight="1"/>
    <row r="3925" ht="15" customHeight="1"/>
    <row r="3926" ht="15" customHeight="1"/>
    <row r="3927" ht="15" customHeight="1"/>
    <row r="3928" ht="15" customHeight="1"/>
    <row r="3929" ht="15" customHeight="1"/>
    <row r="3930" ht="15" customHeight="1"/>
    <row r="3931" ht="15" customHeight="1"/>
    <row r="3932" ht="15" customHeight="1"/>
    <row r="3933" ht="15" customHeight="1"/>
    <row r="3934" ht="15" customHeight="1"/>
    <row r="3935" ht="15" customHeight="1"/>
    <row r="3936" ht="15" customHeight="1"/>
    <row r="3937" ht="15" customHeight="1"/>
    <row r="3938" ht="15" customHeight="1"/>
    <row r="3939" ht="15" customHeight="1"/>
    <row r="3940" ht="15" customHeight="1"/>
    <row r="3941" ht="15" customHeight="1"/>
    <row r="3942" ht="15" customHeight="1"/>
    <row r="3943" ht="15" customHeight="1"/>
    <row r="3944" ht="15" customHeight="1"/>
    <row r="3945" ht="15" customHeight="1"/>
    <row r="3946" ht="15" customHeight="1"/>
    <row r="3947" ht="15" customHeight="1"/>
    <row r="3948" ht="15" customHeight="1"/>
    <row r="3949" ht="15" customHeight="1"/>
    <row r="3950" ht="15" customHeight="1"/>
    <row r="3951" ht="15" customHeight="1"/>
    <row r="3952" ht="15" customHeight="1"/>
    <row r="3953" ht="15" customHeight="1"/>
    <row r="3954" ht="15" customHeight="1"/>
    <row r="3955" ht="15" customHeight="1"/>
    <row r="3956" ht="15" customHeight="1"/>
    <row r="3957" ht="15" customHeight="1"/>
    <row r="3958" ht="15" customHeight="1"/>
    <row r="3959" ht="15" customHeight="1"/>
    <row r="3960" ht="15" customHeight="1"/>
    <row r="3961" ht="15" customHeight="1"/>
    <row r="3962" ht="15" customHeight="1"/>
    <row r="3963" ht="15" customHeight="1"/>
    <row r="3964" ht="15" customHeight="1"/>
    <row r="3965" ht="15" customHeight="1"/>
    <row r="3966" ht="15" customHeight="1"/>
    <row r="3967" ht="15" customHeight="1"/>
    <row r="3968" ht="15" customHeight="1"/>
    <row r="3969" ht="15" customHeight="1"/>
    <row r="3970" ht="15" customHeight="1"/>
    <row r="3971" ht="15" customHeight="1"/>
    <row r="3972" ht="15" customHeight="1"/>
    <row r="3973" ht="15" customHeight="1"/>
    <row r="3974" ht="15" customHeight="1"/>
    <row r="3975" ht="15" customHeight="1"/>
    <row r="3976" ht="15" customHeight="1"/>
    <row r="3977" ht="15" customHeight="1"/>
    <row r="3978" ht="15" customHeight="1"/>
    <row r="3979" ht="15" customHeight="1"/>
    <row r="3980" ht="15" customHeight="1"/>
    <row r="3981" ht="15" customHeight="1"/>
    <row r="3982" ht="15" customHeight="1"/>
    <row r="3983" ht="15" customHeight="1"/>
    <row r="3984" ht="15" customHeight="1"/>
    <row r="3985" ht="15" customHeight="1"/>
    <row r="3986" ht="15" customHeight="1"/>
    <row r="3987" ht="15" customHeight="1"/>
    <row r="3988" ht="15" customHeight="1"/>
    <row r="3989" ht="15" customHeight="1"/>
    <row r="3990" ht="15" customHeight="1"/>
    <row r="3991" ht="15" customHeight="1"/>
    <row r="3992" ht="15" customHeight="1"/>
    <row r="3993" ht="15" customHeight="1"/>
    <row r="3994" ht="15" customHeight="1"/>
    <row r="3995" ht="15" customHeight="1"/>
    <row r="3996" ht="15" customHeight="1"/>
    <row r="3997" ht="15" customHeight="1"/>
    <row r="3998" ht="15" customHeight="1"/>
    <row r="3999" ht="15" customHeight="1"/>
    <row r="4000" ht="15" customHeight="1"/>
    <row r="4001" ht="15" customHeight="1"/>
    <row r="4002" ht="15" customHeight="1"/>
    <row r="4003" ht="15" customHeight="1"/>
    <row r="4004" ht="15" customHeight="1"/>
    <row r="4005" ht="15" customHeight="1"/>
    <row r="4006" ht="15" customHeight="1"/>
    <row r="4007" ht="15" customHeight="1"/>
    <row r="4008" ht="15" customHeight="1"/>
    <row r="4009" ht="15" customHeight="1"/>
    <row r="4010" ht="15" customHeight="1"/>
    <row r="4011" ht="15" customHeight="1"/>
    <row r="4012" ht="15" customHeight="1"/>
    <row r="4013" ht="15" customHeight="1"/>
    <row r="4014" ht="15" customHeight="1"/>
    <row r="4015" ht="15" customHeight="1"/>
    <row r="4016" ht="15" customHeight="1"/>
    <row r="4017" ht="15" customHeight="1"/>
    <row r="4018" ht="15" customHeight="1"/>
    <row r="4019" ht="15" customHeight="1"/>
    <row r="4020" ht="15" customHeight="1"/>
    <row r="4021" ht="15" customHeight="1"/>
    <row r="4022" ht="15" customHeight="1"/>
    <row r="4023" ht="15" customHeight="1"/>
    <row r="4024" ht="15" customHeight="1"/>
    <row r="4025" ht="15" customHeight="1"/>
    <row r="4026" ht="15" customHeight="1"/>
    <row r="4027" ht="15" customHeight="1"/>
    <row r="4028" ht="15" customHeight="1"/>
    <row r="4029" ht="15" customHeight="1"/>
    <row r="4030" ht="15" customHeight="1"/>
    <row r="4031" ht="15" customHeight="1"/>
    <row r="4032" ht="15" customHeight="1"/>
    <row r="4033" ht="15" customHeight="1"/>
    <row r="4034" ht="15" customHeight="1"/>
    <row r="4035" ht="15" customHeight="1"/>
    <row r="4036" ht="15" customHeight="1"/>
    <row r="4037" ht="15" customHeight="1"/>
    <row r="4038" ht="15" customHeight="1"/>
    <row r="4039" ht="15" customHeight="1"/>
    <row r="4040" ht="15" customHeight="1"/>
    <row r="4041" ht="15" customHeight="1"/>
    <row r="4042" ht="15" customHeight="1"/>
    <row r="4043" ht="15" customHeight="1"/>
    <row r="4044" ht="15" customHeight="1"/>
    <row r="4045" ht="15" customHeight="1"/>
    <row r="4046" ht="15" customHeight="1"/>
    <row r="4047" ht="15" customHeight="1"/>
    <row r="4048" ht="15" customHeight="1"/>
    <row r="4049" ht="15" customHeight="1"/>
    <row r="4050" ht="15" customHeight="1"/>
    <row r="4051" ht="15" customHeight="1"/>
    <row r="4052" ht="15" customHeight="1"/>
    <row r="4053" ht="15" customHeight="1"/>
    <row r="4054" ht="15" customHeight="1"/>
    <row r="4055" ht="15" customHeight="1"/>
    <row r="4056" ht="15" customHeight="1"/>
    <row r="4057" ht="15" customHeight="1"/>
    <row r="4058" ht="15" customHeight="1"/>
    <row r="4059" ht="15" customHeight="1"/>
    <row r="4060" ht="15" customHeight="1"/>
    <row r="4061" ht="15" customHeight="1"/>
    <row r="4062" ht="15" customHeight="1"/>
    <row r="4063" ht="15" customHeight="1"/>
    <row r="4064" ht="15" customHeight="1"/>
    <row r="4065" ht="15" customHeight="1"/>
    <row r="4066" ht="15" customHeight="1"/>
    <row r="4067" ht="15" customHeight="1"/>
    <row r="4068" ht="15" customHeight="1"/>
    <row r="4069" ht="15" customHeight="1"/>
    <row r="4070" ht="15" customHeight="1"/>
    <row r="4071" ht="15" customHeight="1"/>
    <row r="4072" ht="15" customHeight="1"/>
    <row r="4073" ht="15" customHeight="1"/>
    <row r="4074" ht="15" customHeight="1"/>
    <row r="4075" ht="15" customHeight="1"/>
    <row r="4076" ht="15" customHeight="1"/>
    <row r="4077" ht="15" customHeight="1"/>
    <row r="4078" ht="15" customHeight="1"/>
    <row r="4079" ht="15" customHeight="1"/>
    <row r="4080" ht="15" customHeight="1"/>
    <row r="4081" ht="15" customHeight="1"/>
    <row r="4082" ht="15" customHeight="1"/>
    <row r="4083" ht="15" customHeight="1"/>
    <row r="4084" ht="15" customHeight="1"/>
    <row r="4085" ht="15" customHeight="1"/>
    <row r="4086" ht="15" customHeight="1"/>
    <row r="4087" ht="15" customHeight="1"/>
    <row r="4088" ht="15" customHeight="1"/>
    <row r="4089" ht="15" customHeight="1"/>
    <row r="4090" ht="15" customHeight="1"/>
    <row r="4091" ht="15" customHeight="1"/>
    <row r="4092" ht="15" customHeight="1"/>
    <row r="4093" ht="15" customHeight="1"/>
    <row r="4094" ht="15" customHeight="1"/>
    <row r="4095" ht="15" customHeight="1"/>
    <row r="4096" ht="15" customHeight="1"/>
    <row r="4097" ht="15" customHeight="1"/>
    <row r="4098" ht="15" customHeight="1"/>
    <row r="4099" ht="15" customHeight="1"/>
    <row r="4100" ht="15" customHeight="1"/>
    <row r="4101" ht="15" customHeight="1"/>
    <row r="4102" ht="15" customHeight="1"/>
    <row r="4103" ht="15" customHeight="1"/>
    <row r="4104" ht="15" customHeight="1"/>
    <row r="4105" ht="15" customHeight="1"/>
    <row r="4106" ht="15" customHeight="1"/>
    <row r="4107" ht="15" customHeight="1"/>
    <row r="4108" ht="15" customHeight="1"/>
    <row r="4109" ht="15" customHeight="1"/>
    <row r="4110" ht="15" customHeight="1"/>
    <row r="4111" ht="15" customHeight="1"/>
    <row r="4112" ht="15" customHeight="1"/>
    <row r="4113" ht="15" customHeight="1"/>
    <row r="4114" ht="15" customHeight="1"/>
    <row r="4115" ht="15" customHeight="1"/>
    <row r="4116" ht="15" customHeight="1"/>
    <row r="4117" ht="15" customHeight="1"/>
    <row r="4118" ht="15" customHeight="1"/>
    <row r="4119" ht="15" customHeight="1"/>
    <row r="4120" ht="15" customHeight="1"/>
    <row r="4121" ht="15" customHeight="1"/>
    <row r="4122" ht="15" customHeight="1"/>
    <row r="4123" ht="15" customHeight="1"/>
    <row r="4124" ht="15" customHeight="1"/>
    <row r="4125" ht="15" customHeight="1"/>
    <row r="4126" ht="15" customHeight="1"/>
    <row r="4127" ht="15" customHeight="1"/>
    <row r="4128" ht="15" customHeight="1"/>
    <row r="4129" ht="15" customHeight="1"/>
    <row r="4130" ht="15" customHeight="1"/>
    <row r="4131" ht="15" customHeight="1"/>
    <row r="4132" ht="15" customHeight="1"/>
    <row r="4133" ht="15" customHeight="1"/>
    <row r="4134" ht="15" customHeight="1"/>
    <row r="4135" ht="15" customHeight="1"/>
    <row r="4136" ht="15" customHeight="1"/>
    <row r="4137" ht="15" customHeight="1"/>
    <row r="4138" ht="15" customHeight="1"/>
    <row r="4139" ht="15" customHeight="1"/>
    <row r="4140" ht="15" customHeight="1"/>
    <row r="4141" ht="15" customHeight="1"/>
    <row r="4142" ht="15" customHeight="1"/>
    <row r="4143" ht="15" customHeight="1"/>
    <row r="4144" ht="15" customHeight="1"/>
    <row r="4145" ht="15" customHeight="1"/>
    <row r="4146" ht="15" customHeight="1"/>
    <row r="4147" ht="15" customHeight="1"/>
    <row r="4148" ht="15" customHeight="1"/>
    <row r="4149" ht="15" customHeight="1"/>
    <row r="4150" ht="15" customHeight="1"/>
    <row r="4151" ht="15" customHeight="1"/>
    <row r="4152" ht="15" customHeight="1"/>
    <row r="4153" ht="15" customHeight="1"/>
    <row r="4154" ht="15" customHeight="1"/>
    <row r="4155" ht="15" customHeight="1"/>
    <row r="4156" ht="15" customHeight="1"/>
    <row r="4157" ht="15" customHeight="1"/>
    <row r="4158" ht="15" customHeight="1"/>
    <row r="4159" ht="15" customHeight="1"/>
    <row r="4160" ht="15" customHeight="1"/>
    <row r="4161" ht="15" customHeight="1"/>
    <row r="4162" ht="15" customHeight="1"/>
    <row r="4163" ht="15" customHeight="1"/>
    <row r="4164" ht="15" customHeight="1"/>
    <row r="4165" ht="15" customHeight="1"/>
    <row r="4166" ht="15" customHeight="1"/>
    <row r="4167" ht="15" customHeight="1"/>
    <row r="4168" ht="15" customHeight="1"/>
    <row r="4169" ht="15" customHeight="1"/>
    <row r="4170" ht="15" customHeight="1"/>
    <row r="4171" ht="15" customHeight="1"/>
    <row r="4172" ht="15" customHeight="1"/>
    <row r="4173" ht="15" customHeight="1"/>
    <row r="4174" ht="15" customHeight="1"/>
    <row r="4175" ht="15" customHeight="1"/>
    <row r="4176" ht="15" customHeight="1"/>
    <row r="4177" ht="15" customHeight="1"/>
    <row r="4178" ht="15" customHeight="1"/>
    <row r="4179" ht="15" customHeight="1"/>
    <row r="4180" ht="15" customHeight="1"/>
    <row r="4181" ht="15" customHeight="1"/>
    <row r="4182" ht="15" customHeight="1"/>
    <row r="4183" ht="15" customHeight="1"/>
    <row r="4184" ht="15" customHeight="1"/>
    <row r="4185" ht="15" customHeight="1"/>
    <row r="4186" ht="15" customHeight="1"/>
    <row r="4187" ht="15" customHeight="1"/>
    <row r="4188" ht="15" customHeight="1"/>
    <row r="4189" ht="15" customHeight="1"/>
    <row r="4190" ht="15" customHeight="1"/>
    <row r="4191" ht="15" customHeight="1"/>
    <row r="4192" ht="15" customHeight="1"/>
    <row r="4193" ht="15" customHeight="1"/>
    <row r="4194" ht="15" customHeight="1"/>
    <row r="4195" ht="15" customHeight="1"/>
    <row r="4196" ht="15" customHeight="1"/>
    <row r="4197" ht="15" customHeight="1"/>
    <row r="4198" ht="15" customHeight="1"/>
    <row r="4199" ht="15" customHeight="1"/>
    <row r="4200" ht="15" customHeight="1"/>
    <row r="4201" ht="15" customHeight="1"/>
    <row r="4202" ht="15" customHeight="1"/>
    <row r="4203" ht="15" customHeight="1"/>
    <row r="4204" ht="15" customHeight="1"/>
    <row r="4205" ht="15" customHeight="1"/>
    <row r="4206" ht="15" customHeight="1"/>
    <row r="4207" ht="15" customHeight="1"/>
    <row r="4208" ht="15" customHeight="1"/>
    <row r="4209" ht="15" customHeight="1"/>
    <row r="4210" ht="15" customHeight="1"/>
    <row r="4211" ht="15" customHeight="1"/>
    <row r="4212" ht="15" customHeight="1"/>
    <row r="4213" ht="15" customHeight="1"/>
    <row r="4214" ht="15" customHeight="1"/>
    <row r="4215" ht="15" customHeight="1"/>
    <row r="4216" ht="15" customHeight="1"/>
    <row r="4217" ht="15" customHeight="1"/>
    <row r="4218" ht="15" customHeight="1"/>
    <row r="4219" ht="15" customHeight="1"/>
    <row r="4220" ht="15" customHeight="1"/>
    <row r="4221" ht="15" customHeight="1"/>
    <row r="4222" ht="15" customHeight="1"/>
    <row r="4223" ht="15" customHeight="1"/>
    <row r="4224" ht="15" customHeight="1"/>
    <row r="4225" ht="15" customHeight="1"/>
    <row r="4226" ht="15" customHeight="1"/>
    <row r="4227" ht="15" customHeight="1"/>
    <row r="4228" ht="15" customHeight="1"/>
    <row r="4229" ht="15" customHeight="1"/>
    <row r="4230" ht="15" customHeight="1"/>
    <row r="4231" ht="15" customHeight="1"/>
    <row r="4232" ht="15" customHeight="1"/>
    <row r="4233" ht="15" customHeight="1"/>
    <row r="4234" ht="15" customHeight="1"/>
    <row r="4235" ht="15" customHeight="1"/>
    <row r="4236" ht="15" customHeight="1"/>
    <row r="4237" ht="15" customHeight="1"/>
    <row r="4238" ht="15" customHeight="1"/>
    <row r="4239" ht="15" customHeight="1"/>
    <row r="4240" ht="15" customHeight="1"/>
    <row r="4241" ht="15" customHeight="1"/>
    <row r="4242" ht="15" customHeight="1"/>
    <row r="4243" ht="15" customHeight="1"/>
    <row r="4244" ht="15" customHeight="1"/>
    <row r="4245" ht="15" customHeight="1"/>
    <row r="4246" ht="15" customHeight="1"/>
    <row r="4247" ht="15" customHeight="1"/>
    <row r="4248" ht="15" customHeight="1"/>
    <row r="4249" ht="15" customHeight="1"/>
    <row r="4250" ht="15" customHeight="1"/>
    <row r="4251" ht="15" customHeight="1"/>
    <row r="4252" ht="15" customHeight="1"/>
    <row r="4253" ht="15" customHeight="1"/>
    <row r="4254" ht="15" customHeight="1"/>
    <row r="4255" ht="15" customHeight="1"/>
    <row r="4256" ht="15" customHeight="1"/>
    <row r="4257" ht="15" customHeight="1"/>
    <row r="4258" ht="15" customHeight="1"/>
    <row r="4259" ht="15" customHeight="1"/>
    <row r="4260" ht="15" customHeight="1"/>
    <row r="4261" ht="15" customHeight="1"/>
    <row r="4262" ht="15" customHeight="1"/>
    <row r="4263" ht="15" customHeight="1"/>
    <row r="4264" ht="15" customHeight="1"/>
    <row r="4265" ht="15" customHeight="1"/>
    <row r="4266" ht="15" customHeight="1"/>
    <row r="4267" ht="15" customHeight="1"/>
    <row r="4268" ht="15" customHeight="1"/>
    <row r="4269" ht="15" customHeight="1"/>
    <row r="4270" ht="15" customHeight="1"/>
    <row r="4271" ht="15" customHeight="1"/>
    <row r="4272" ht="15" customHeight="1"/>
    <row r="4273" ht="15" customHeight="1"/>
    <row r="4274" ht="15" customHeight="1"/>
    <row r="4275" ht="15" customHeight="1"/>
    <row r="4276" ht="15" customHeight="1"/>
    <row r="4277" ht="15" customHeight="1"/>
    <row r="4278" ht="15" customHeight="1"/>
    <row r="4279" ht="15" customHeight="1"/>
    <row r="4280" ht="15" customHeight="1"/>
    <row r="4281" ht="15" customHeight="1"/>
    <row r="4282" ht="15" customHeight="1"/>
    <row r="4283" ht="15" customHeight="1"/>
    <row r="4284" ht="15" customHeight="1"/>
    <row r="4285" ht="15" customHeight="1"/>
    <row r="4286" ht="15" customHeight="1"/>
    <row r="4287" ht="15" customHeight="1"/>
    <row r="4288" ht="15" customHeight="1"/>
    <row r="4289" ht="15" customHeight="1"/>
    <row r="4290" ht="15" customHeight="1"/>
    <row r="4291" ht="15" customHeight="1"/>
    <row r="4292" ht="15" customHeight="1"/>
    <row r="4293" ht="15" customHeight="1"/>
    <row r="4294" ht="15" customHeight="1"/>
    <row r="4295" ht="15" customHeight="1"/>
    <row r="4296" ht="15" customHeight="1"/>
    <row r="4297" ht="15" customHeight="1"/>
    <row r="4298" ht="15" customHeight="1"/>
    <row r="4299" ht="15" customHeight="1"/>
    <row r="4300" ht="15" customHeight="1"/>
    <row r="4301" ht="15" customHeight="1"/>
    <row r="4302" ht="15" customHeight="1"/>
    <row r="4303" ht="15" customHeight="1"/>
    <row r="4304" ht="15" customHeight="1"/>
    <row r="4305" ht="15" customHeight="1"/>
    <row r="4306" ht="15" customHeight="1"/>
    <row r="4307" ht="15" customHeight="1"/>
    <row r="4308" ht="15" customHeight="1"/>
    <row r="4309" ht="15" customHeight="1"/>
    <row r="4310" ht="15" customHeight="1"/>
    <row r="4311" ht="15" customHeight="1"/>
    <row r="4312" ht="15" customHeight="1"/>
    <row r="4313" ht="15" customHeight="1"/>
    <row r="4314" ht="15" customHeight="1"/>
    <row r="4315" ht="15" customHeight="1"/>
    <row r="4316" ht="15" customHeight="1"/>
    <row r="4317" ht="15" customHeight="1"/>
    <row r="4318" ht="15" customHeight="1"/>
    <row r="4319" ht="15" customHeight="1"/>
    <row r="4320" ht="15" customHeight="1"/>
    <row r="4321" ht="15" customHeight="1"/>
    <row r="4322" ht="15" customHeight="1"/>
    <row r="4323" ht="15" customHeight="1"/>
    <row r="4324" ht="15" customHeight="1"/>
    <row r="4325" ht="15" customHeight="1"/>
    <row r="4326" ht="15" customHeight="1"/>
    <row r="4327" ht="15" customHeight="1"/>
    <row r="4328" ht="15" customHeight="1"/>
    <row r="4329" ht="15" customHeight="1"/>
    <row r="4330" ht="15" customHeight="1"/>
    <row r="4331" ht="15" customHeight="1"/>
    <row r="4332" ht="15" customHeight="1"/>
    <row r="4333" ht="15" customHeight="1"/>
    <row r="4334" ht="15" customHeight="1"/>
    <row r="4335" ht="15" customHeight="1"/>
    <row r="4336" ht="15" customHeight="1"/>
    <row r="4337" ht="15" customHeight="1"/>
    <row r="4338" ht="15" customHeight="1"/>
    <row r="4339" ht="15" customHeight="1"/>
    <row r="4340" ht="15" customHeight="1"/>
    <row r="4341" ht="15" customHeight="1"/>
    <row r="4342" ht="15" customHeight="1"/>
    <row r="4343" ht="15" customHeight="1"/>
    <row r="4344" ht="15" customHeight="1"/>
    <row r="4345" ht="15" customHeight="1"/>
    <row r="4346" ht="15" customHeight="1"/>
    <row r="4347" ht="15" customHeight="1"/>
    <row r="4348" ht="15" customHeight="1"/>
    <row r="4349" ht="15" customHeight="1"/>
    <row r="4350" ht="15" customHeight="1"/>
    <row r="4351" ht="15" customHeight="1"/>
    <row r="4352" ht="15" customHeight="1"/>
    <row r="4353" ht="15" customHeight="1"/>
    <row r="4354" ht="15" customHeight="1"/>
    <row r="4355" ht="15" customHeight="1"/>
    <row r="4356" ht="15" customHeight="1"/>
    <row r="4357" ht="15" customHeight="1"/>
    <row r="4358" ht="15" customHeight="1"/>
    <row r="4359" ht="15" customHeight="1"/>
    <row r="4360" ht="15" customHeight="1"/>
    <row r="4361" ht="15" customHeight="1"/>
    <row r="4362" ht="15" customHeight="1"/>
    <row r="4363" ht="15" customHeight="1"/>
    <row r="4364" ht="15" customHeight="1"/>
    <row r="4365" ht="15" customHeight="1"/>
    <row r="4366" ht="15" customHeight="1"/>
    <row r="4367" ht="15" customHeight="1"/>
    <row r="4368" ht="15" customHeight="1"/>
    <row r="4369" ht="15" customHeight="1"/>
    <row r="4370" ht="15" customHeight="1"/>
    <row r="4371" ht="15" customHeight="1"/>
    <row r="4372" ht="15" customHeight="1"/>
    <row r="4373" ht="15" customHeight="1"/>
    <row r="4374" ht="15" customHeight="1"/>
    <row r="4375" ht="15" customHeight="1"/>
    <row r="4376" ht="15" customHeight="1"/>
    <row r="4377" ht="15" customHeight="1"/>
    <row r="4378" ht="15" customHeight="1"/>
    <row r="4379" ht="15" customHeight="1"/>
    <row r="4380" ht="15" customHeight="1"/>
    <row r="4381" ht="15" customHeight="1"/>
    <row r="4382" ht="15" customHeight="1"/>
    <row r="4383" ht="15" customHeight="1"/>
    <row r="4384" ht="15" customHeight="1"/>
    <row r="4385" ht="15" customHeight="1"/>
    <row r="4386" ht="15" customHeight="1"/>
    <row r="4387" ht="15" customHeight="1"/>
    <row r="4388" ht="15" customHeight="1"/>
    <row r="4389" ht="15" customHeight="1"/>
    <row r="4390" ht="15" customHeight="1"/>
    <row r="4391" ht="15" customHeight="1"/>
    <row r="4392" ht="15" customHeight="1"/>
    <row r="4393" ht="15" customHeight="1"/>
    <row r="4394" ht="15" customHeight="1"/>
    <row r="4395" ht="15" customHeight="1"/>
    <row r="4396" ht="15" customHeight="1"/>
    <row r="4397" ht="15" customHeight="1"/>
    <row r="4398" ht="15" customHeight="1"/>
    <row r="4399" ht="15" customHeight="1"/>
    <row r="4400" ht="15" customHeight="1"/>
    <row r="4401" ht="15" customHeight="1"/>
    <row r="4402" ht="15" customHeight="1"/>
    <row r="4403" ht="15" customHeight="1"/>
    <row r="4404" ht="15" customHeight="1"/>
    <row r="4405" ht="15" customHeight="1"/>
    <row r="4406" ht="15" customHeight="1"/>
    <row r="4407" ht="15" customHeight="1"/>
    <row r="4408" ht="15" customHeight="1"/>
    <row r="4409" ht="15" customHeight="1"/>
    <row r="4410" ht="15" customHeight="1"/>
    <row r="4411" ht="15" customHeight="1"/>
    <row r="4412" ht="15" customHeight="1"/>
    <row r="4413" ht="15" customHeight="1"/>
    <row r="4414" ht="15" customHeight="1"/>
    <row r="4415" ht="15" customHeight="1"/>
    <row r="4416" ht="15" customHeight="1"/>
    <row r="4417" ht="15" customHeight="1"/>
    <row r="4418" ht="15" customHeight="1"/>
    <row r="4419" ht="15" customHeight="1"/>
    <row r="4420" ht="15" customHeight="1"/>
    <row r="4421" ht="15" customHeight="1"/>
    <row r="4422" ht="15" customHeight="1"/>
    <row r="4423" ht="15" customHeight="1"/>
    <row r="4424" ht="15" customHeight="1"/>
    <row r="4425" ht="15" customHeight="1"/>
    <row r="4426" ht="15" customHeight="1"/>
    <row r="4427" ht="15" customHeight="1"/>
    <row r="4428" ht="15" customHeight="1"/>
    <row r="4429" ht="15" customHeight="1"/>
    <row r="4430" ht="15" customHeight="1"/>
    <row r="4431" ht="15" customHeight="1"/>
    <row r="4432" ht="15" customHeight="1"/>
    <row r="4433" ht="15" customHeight="1"/>
    <row r="4434" ht="15" customHeight="1"/>
    <row r="4435" ht="15" customHeight="1"/>
    <row r="4436" ht="15" customHeight="1"/>
    <row r="4437" ht="15" customHeight="1"/>
    <row r="4438" ht="15" customHeight="1"/>
    <row r="4439" ht="15" customHeight="1"/>
    <row r="4440" ht="15" customHeight="1"/>
    <row r="4441" ht="15" customHeight="1"/>
    <row r="4442" ht="15" customHeight="1"/>
    <row r="4443" ht="15" customHeight="1"/>
    <row r="4444" ht="15" customHeight="1"/>
    <row r="4445" ht="15" customHeight="1"/>
    <row r="4446" ht="15" customHeight="1"/>
    <row r="4447" ht="15" customHeight="1"/>
    <row r="4448" ht="15" customHeight="1"/>
    <row r="4449" ht="15" customHeight="1"/>
    <row r="4450" ht="15" customHeight="1"/>
    <row r="4451" ht="15" customHeight="1"/>
    <row r="4452" ht="15" customHeight="1"/>
    <row r="4453" ht="15" customHeight="1"/>
    <row r="4454" ht="15" customHeight="1"/>
    <row r="4455" ht="15" customHeight="1"/>
    <row r="4456" ht="15" customHeight="1"/>
    <row r="4457" ht="15" customHeight="1"/>
    <row r="4458" ht="15" customHeight="1"/>
    <row r="4459" ht="15" customHeight="1"/>
    <row r="4460" ht="15" customHeight="1"/>
    <row r="4461" ht="15" customHeight="1"/>
    <row r="4462" ht="15" customHeight="1"/>
    <row r="4463" ht="15" customHeight="1"/>
    <row r="4464" ht="15" customHeight="1"/>
    <row r="4465" ht="15" customHeight="1"/>
    <row r="4466" ht="15" customHeight="1"/>
    <row r="4467" ht="15" customHeight="1"/>
    <row r="4468" ht="15" customHeight="1"/>
    <row r="4469" ht="15" customHeight="1"/>
    <row r="4470" ht="15" customHeight="1"/>
    <row r="4471" ht="15" customHeight="1"/>
    <row r="4472" ht="15" customHeight="1"/>
    <row r="4473" ht="15" customHeight="1"/>
    <row r="4474" ht="15" customHeight="1"/>
    <row r="4475" ht="15" customHeight="1"/>
    <row r="4476" ht="15" customHeight="1"/>
    <row r="4477" ht="15" customHeight="1"/>
    <row r="4478" ht="15" customHeight="1"/>
    <row r="4479" ht="15" customHeight="1"/>
    <row r="4480" ht="15" customHeight="1"/>
    <row r="4481" ht="15" customHeight="1"/>
    <row r="4482" ht="15" customHeight="1"/>
    <row r="4483" ht="15" customHeight="1"/>
    <row r="4484" ht="15" customHeight="1"/>
    <row r="4485" ht="15" customHeight="1"/>
    <row r="4486" ht="15" customHeight="1"/>
    <row r="4487" ht="15" customHeight="1"/>
    <row r="4488" ht="15" customHeight="1"/>
    <row r="4489" ht="15" customHeight="1"/>
    <row r="4490" ht="15" customHeight="1"/>
    <row r="4491" ht="15" customHeight="1"/>
    <row r="4492" ht="15" customHeight="1"/>
    <row r="4493" ht="15" customHeight="1"/>
    <row r="4494" ht="15" customHeight="1"/>
    <row r="4495" ht="15" customHeight="1"/>
    <row r="4496" ht="15" customHeight="1"/>
    <row r="4497" ht="15" customHeight="1"/>
    <row r="4498" ht="15" customHeight="1"/>
    <row r="4499" ht="15" customHeight="1"/>
    <row r="4500" ht="15" customHeight="1"/>
    <row r="4501" ht="15" customHeight="1"/>
    <row r="4502" ht="15" customHeight="1"/>
    <row r="4503" ht="15" customHeight="1"/>
    <row r="4504" ht="15" customHeight="1"/>
    <row r="4505" ht="15" customHeight="1"/>
    <row r="4506" ht="15" customHeight="1"/>
    <row r="4507" ht="15" customHeight="1"/>
    <row r="4508" ht="15" customHeight="1"/>
    <row r="4509" ht="15" customHeight="1"/>
    <row r="4510" ht="15" customHeight="1"/>
    <row r="4511" ht="15" customHeight="1"/>
    <row r="4512" ht="15" customHeight="1"/>
    <row r="4513" ht="15" customHeight="1"/>
    <row r="4514" ht="15" customHeight="1"/>
    <row r="4515" ht="15" customHeight="1"/>
    <row r="4516" ht="15" customHeight="1"/>
    <row r="4517" ht="15" customHeight="1"/>
    <row r="4518" ht="15" customHeight="1"/>
    <row r="4519" ht="15" customHeight="1"/>
    <row r="4520" ht="15" customHeight="1"/>
    <row r="4521" ht="15" customHeight="1"/>
    <row r="4522" ht="15" customHeight="1"/>
    <row r="4523" ht="15" customHeight="1"/>
    <row r="4524" ht="15" customHeight="1"/>
    <row r="4525" ht="15" customHeight="1"/>
    <row r="4526" ht="15" customHeight="1"/>
    <row r="4527" ht="15" customHeight="1"/>
    <row r="4528" ht="15" customHeight="1"/>
    <row r="4529" ht="15" customHeight="1"/>
    <row r="4530" ht="15" customHeight="1"/>
    <row r="4531" ht="15" customHeight="1"/>
    <row r="4532" ht="15" customHeight="1"/>
    <row r="4533" ht="15" customHeight="1"/>
    <row r="4534" ht="15" customHeight="1"/>
    <row r="4535" ht="15" customHeight="1"/>
    <row r="4536" ht="15" customHeight="1"/>
    <row r="4537" ht="15" customHeight="1"/>
    <row r="4538" ht="15" customHeight="1"/>
    <row r="4539" ht="15" customHeight="1"/>
    <row r="4540" ht="15" customHeight="1"/>
    <row r="4541" ht="15" customHeight="1"/>
    <row r="4542" ht="15" customHeight="1"/>
    <row r="4543" ht="15" customHeight="1"/>
    <row r="4544" ht="15" customHeight="1"/>
    <row r="4545" ht="15" customHeight="1"/>
    <row r="4546" ht="15" customHeight="1"/>
    <row r="4547" ht="15" customHeight="1"/>
    <row r="4548" ht="15" customHeight="1"/>
    <row r="4549" ht="15" customHeight="1"/>
    <row r="4550" ht="15" customHeight="1"/>
    <row r="4551" ht="15" customHeight="1"/>
    <row r="4552" ht="15" customHeight="1"/>
    <row r="4553" ht="15" customHeight="1"/>
    <row r="4554" ht="15" customHeight="1"/>
    <row r="4555" ht="15" customHeight="1"/>
    <row r="4556" ht="15" customHeight="1"/>
    <row r="4557" ht="15" customHeight="1"/>
    <row r="4558" ht="15" customHeight="1"/>
    <row r="4559" ht="15" customHeight="1"/>
    <row r="4560" ht="15" customHeight="1"/>
    <row r="4561" ht="15" customHeight="1"/>
    <row r="4562" ht="15" customHeight="1"/>
    <row r="4563" ht="15" customHeight="1"/>
    <row r="4564" ht="15" customHeight="1"/>
    <row r="4565" ht="15" customHeight="1"/>
    <row r="4566" ht="15" customHeight="1"/>
    <row r="4567" ht="15" customHeight="1"/>
    <row r="4568" ht="15" customHeight="1"/>
    <row r="4569" ht="15" customHeight="1"/>
    <row r="4570" ht="15" customHeight="1"/>
    <row r="4571" ht="15" customHeight="1"/>
    <row r="4572" ht="15" customHeight="1"/>
    <row r="4573" ht="15" customHeight="1"/>
    <row r="4574" ht="15" customHeight="1"/>
    <row r="4575" ht="15" customHeight="1"/>
    <row r="4576" ht="15" customHeight="1"/>
    <row r="4577" ht="15" customHeight="1"/>
    <row r="4578" ht="15" customHeight="1"/>
    <row r="4579" ht="15" customHeight="1"/>
    <row r="4580" ht="15" customHeight="1"/>
    <row r="4581" ht="15" customHeight="1"/>
    <row r="4582" ht="15" customHeight="1"/>
    <row r="4583" ht="15" customHeight="1"/>
    <row r="4584" ht="15" customHeight="1"/>
    <row r="4585" ht="15" customHeight="1"/>
    <row r="4586" ht="15" customHeight="1"/>
    <row r="4587" ht="15" customHeight="1"/>
    <row r="4588" ht="15" customHeight="1"/>
    <row r="4589" ht="15" customHeight="1"/>
    <row r="4590" ht="15" customHeight="1"/>
    <row r="4591" ht="15" customHeight="1"/>
    <row r="4592" ht="15" customHeight="1"/>
    <row r="4593" ht="15" customHeight="1"/>
    <row r="4594" ht="15" customHeight="1"/>
    <row r="4595" ht="15" customHeight="1"/>
    <row r="4596" ht="15" customHeight="1"/>
    <row r="4597" ht="15" customHeight="1"/>
    <row r="4598" ht="15" customHeight="1"/>
    <row r="4599" ht="15" customHeight="1"/>
    <row r="4600" ht="15" customHeight="1"/>
    <row r="4601" ht="15" customHeight="1"/>
    <row r="4602" ht="15" customHeight="1"/>
    <row r="4603" ht="15" customHeight="1"/>
    <row r="4604" ht="15" customHeight="1"/>
    <row r="4605" ht="15" customHeight="1"/>
    <row r="4606" ht="15" customHeight="1"/>
    <row r="4607" ht="15" customHeight="1"/>
    <row r="4608" ht="15" customHeight="1"/>
    <row r="4609" ht="15" customHeight="1"/>
    <row r="4610" ht="15" customHeight="1"/>
    <row r="4611" ht="15" customHeight="1"/>
    <row r="4612" ht="15" customHeight="1"/>
    <row r="4613" ht="15" customHeight="1"/>
    <row r="4614" ht="15" customHeight="1"/>
    <row r="4615" ht="15" customHeight="1"/>
    <row r="4616" ht="15" customHeight="1"/>
    <row r="4617" ht="15" customHeight="1"/>
    <row r="4618" ht="15" customHeight="1"/>
    <row r="4619" ht="15" customHeight="1"/>
    <row r="4620" ht="15" customHeight="1"/>
    <row r="4621" ht="15" customHeight="1"/>
    <row r="4622" ht="15" customHeight="1"/>
    <row r="4623" ht="15" customHeight="1"/>
    <row r="4624" ht="15" customHeight="1"/>
    <row r="4625" ht="15" customHeight="1"/>
    <row r="4626" ht="15" customHeight="1"/>
    <row r="4627" ht="15" customHeight="1"/>
    <row r="4628" ht="15" customHeight="1"/>
    <row r="4629" ht="15" customHeight="1"/>
    <row r="4630" ht="15" customHeight="1"/>
    <row r="4631" ht="15" customHeight="1"/>
    <row r="4632" ht="15" customHeight="1"/>
    <row r="4633" ht="15" customHeight="1"/>
    <row r="4634" ht="15" customHeight="1"/>
    <row r="4635" ht="15" customHeight="1"/>
    <row r="4636" ht="15" customHeight="1"/>
    <row r="4637" ht="15" customHeight="1"/>
    <row r="4638" ht="15" customHeight="1"/>
    <row r="4639" ht="15" customHeight="1"/>
    <row r="4640" ht="15" customHeight="1"/>
    <row r="4641" ht="15" customHeight="1"/>
    <row r="4642" ht="15" customHeight="1"/>
    <row r="4643" ht="15" customHeight="1"/>
    <row r="4644" ht="15" customHeight="1"/>
    <row r="4645" ht="15" customHeight="1"/>
    <row r="4646" ht="15" customHeight="1"/>
    <row r="4647" ht="15" customHeight="1"/>
    <row r="4648" ht="15" customHeight="1"/>
    <row r="4649" ht="15" customHeight="1"/>
    <row r="4650" ht="15" customHeight="1"/>
    <row r="4651" ht="15" customHeight="1"/>
    <row r="4652" ht="15" customHeight="1"/>
    <row r="4653" ht="15" customHeight="1"/>
    <row r="4654" ht="15" customHeight="1"/>
    <row r="4655" ht="15" customHeight="1"/>
    <row r="4656" ht="15" customHeight="1"/>
    <row r="4657" ht="15" customHeight="1"/>
    <row r="4658" ht="15" customHeight="1"/>
    <row r="4659" ht="15" customHeight="1"/>
    <row r="4660" ht="15" customHeight="1"/>
    <row r="4661" ht="15" customHeight="1"/>
    <row r="4662" ht="15" customHeight="1"/>
    <row r="4663" ht="15" customHeight="1"/>
    <row r="4664" ht="15" customHeight="1"/>
    <row r="4665" ht="15" customHeight="1"/>
    <row r="4666" ht="15" customHeight="1"/>
    <row r="4667" ht="15" customHeight="1"/>
    <row r="4668" ht="15" customHeight="1"/>
    <row r="4669" ht="15" customHeight="1"/>
    <row r="4670" ht="15" customHeight="1"/>
    <row r="4671" ht="15" customHeight="1"/>
    <row r="4672" ht="15" customHeight="1"/>
    <row r="4673" ht="15" customHeight="1"/>
    <row r="4674" ht="15" customHeight="1"/>
    <row r="4675" ht="15" customHeight="1"/>
    <row r="4676" ht="15" customHeight="1"/>
    <row r="4677" ht="15" customHeight="1"/>
    <row r="4678" ht="15" customHeight="1"/>
    <row r="4679" ht="15" customHeight="1"/>
    <row r="4680" ht="15" customHeight="1"/>
    <row r="4681" ht="15" customHeight="1"/>
    <row r="4682" ht="15" customHeight="1"/>
    <row r="4683" ht="15" customHeight="1"/>
    <row r="4684" ht="15" customHeight="1"/>
    <row r="4685" ht="15" customHeight="1"/>
    <row r="4686" ht="15" customHeight="1"/>
    <row r="4687" ht="15" customHeight="1"/>
    <row r="4688" ht="15" customHeight="1"/>
    <row r="4689" ht="15" customHeight="1"/>
    <row r="4690" ht="15" customHeight="1"/>
    <row r="4691" ht="15" customHeight="1"/>
    <row r="4692" ht="15" customHeight="1"/>
    <row r="4693" ht="15" customHeight="1"/>
    <row r="4694" ht="15" customHeight="1"/>
    <row r="4695" ht="15" customHeight="1"/>
    <row r="4696" ht="15" customHeight="1"/>
    <row r="4697" ht="15" customHeight="1"/>
    <row r="4698" ht="15" customHeight="1"/>
    <row r="4699" ht="15" customHeight="1"/>
    <row r="4700" ht="15" customHeight="1"/>
    <row r="4701" ht="15" customHeight="1"/>
    <row r="4702" ht="15" customHeight="1"/>
    <row r="4703" ht="15" customHeight="1"/>
    <row r="4704" ht="15" customHeight="1"/>
    <row r="4705" ht="15" customHeight="1"/>
    <row r="4706" ht="15" customHeight="1"/>
    <row r="4707" ht="15" customHeight="1"/>
    <row r="4708" ht="15" customHeight="1"/>
    <row r="4709" ht="15" customHeight="1"/>
    <row r="4710" ht="15" customHeight="1"/>
    <row r="4711" ht="15" customHeight="1"/>
    <row r="4712" ht="15" customHeight="1"/>
    <row r="4713" ht="15" customHeight="1"/>
    <row r="4714" ht="15" customHeight="1"/>
    <row r="4715" ht="15" customHeight="1"/>
    <row r="4716" ht="15" customHeight="1"/>
    <row r="4717" ht="15" customHeight="1"/>
    <row r="4718" ht="15" customHeight="1"/>
    <row r="4719" ht="15" customHeight="1"/>
    <row r="4720" ht="15" customHeight="1"/>
    <row r="4721" ht="15" customHeight="1"/>
    <row r="4722" ht="15" customHeight="1"/>
    <row r="4723" ht="15" customHeight="1"/>
    <row r="4724" ht="15" customHeight="1"/>
    <row r="4725" ht="15" customHeight="1"/>
    <row r="4726" ht="15" customHeight="1"/>
    <row r="4727" ht="15" customHeight="1"/>
    <row r="4728" ht="15" customHeight="1"/>
    <row r="4729" ht="15" customHeight="1"/>
    <row r="4730" ht="15" customHeight="1"/>
    <row r="4731" ht="15" customHeight="1"/>
    <row r="4732" ht="15" customHeight="1"/>
    <row r="4733" ht="15" customHeight="1"/>
    <row r="4734" ht="15" customHeight="1"/>
    <row r="4735" ht="15" customHeight="1"/>
    <row r="4736" ht="15" customHeight="1"/>
    <row r="4737" ht="15" customHeight="1"/>
    <row r="4738" ht="15" customHeight="1"/>
    <row r="4739" ht="15" customHeight="1"/>
    <row r="4740" ht="15" customHeight="1"/>
    <row r="4741" ht="15" customHeight="1"/>
    <row r="4742" ht="15" customHeight="1"/>
    <row r="4743" ht="15" customHeight="1"/>
    <row r="4744" ht="15" customHeight="1"/>
    <row r="4745" ht="15" customHeight="1"/>
    <row r="4746" ht="15" customHeight="1"/>
    <row r="4747" ht="15" customHeight="1"/>
    <row r="4748" ht="15" customHeight="1"/>
    <row r="4749" ht="15" customHeight="1"/>
    <row r="4750" ht="15" customHeight="1"/>
    <row r="4751" ht="15" customHeight="1"/>
    <row r="4752" ht="15" customHeight="1"/>
    <row r="4753" ht="15" customHeight="1"/>
    <row r="4754" ht="15" customHeight="1"/>
    <row r="4755" ht="15" customHeight="1"/>
    <row r="4756" ht="15" customHeight="1"/>
    <row r="4757" ht="15" customHeight="1"/>
    <row r="4758" ht="15" customHeight="1"/>
    <row r="4759" ht="15" customHeight="1"/>
    <row r="4760" ht="15" customHeight="1"/>
    <row r="4761" ht="15" customHeight="1"/>
    <row r="4762" ht="15" customHeight="1"/>
    <row r="4763" ht="15" customHeight="1"/>
    <row r="4764" ht="15" customHeight="1"/>
    <row r="4765" ht="15" customHeight="1"/>
    <row r="4766" ht="15" customHeight="1"/>
    <row r="4767" ht="15" customHeight="1"/>
    <row r="4768" ht="15" customHeight="1"/>
    <row r="4769" ht="15" customHeight="1"/>
    <row r="4770" ht="15" customHeight="1"/>
    <row r="4771" ht="15" customHeight="1"/>
    <row r="4772" ht="15" customHeight="1"/>
    <row r="4773" ht="15" customHeight="1"/>
    <row r="4774" ht="15" customHeight="1"/>
    <row r="4775" ht="15" customHeight="1"/>
    <row r="4776" ht="15" customHeight="1"/>
    <row r="4777" ht="15" customHeight="1"/>
    <row r="4778" ht="15" customHeight="1"/>
    <row r="4779" ht="15" customHeight="1"/>
    <row r="4780" ht="15" customHeight="1"/>
    <row r="4781" ht="15" customHeight="1"/>
    <row r="4782" ht="15" customHeight="1"/>
    <row r="4783" ht="15" customHeight="1"/>
    <row r="4784" ht="15" customHeight="1"/>
    <row r="4785" ht="15" customHeight="1"/>
    <row r="4786" ht="15" customHeight="1"/>
    <row r="4787" ht="15" customHeight="1"/>
    <row r="4788" ht="15" customHeight="1"/>
    <row r="4789" ht="15" customHeight="1"/>
    <row r="4790" ht="15" customHeight="1"/>
    <row r="4791" ht="15" customHeight="1"/>
    <row r="4792" ht="15" customHeight="1"/>
    <row r="4793" ht="15" customHeight="1"/>
    <row r="4794" ht="15" customHeight="1"/>
    <row r="4795" ht="15" customHeight="1"/>
    <row r="4796" ht="15" customHeight="1"/>
    <row r="4797" ht="15" customHeight="1"/>
    <row r="4798" ht="15" customHeight="1"/>
    <row r="4799" ht="15" customHeight="1"/>
    <row r="4800" ht="15" customHeight="1"/>
    <row r="4801" ht="15" customHeight="1"/>
    <row r="4802" ht="15" customHeight="1"/>
    <row r="4803" ht="15" customHeight="1"/>
    <row r="4804" ht="15" customHeight="1"/>
    <row r="4805" ht="15" customHeight="1"/>
    <row r="4806" ht="15" customHeight="1"/>
    <row r="4807" ht="15" customHeight="1"/>
    <row r="4808" ht="15" customHeight="1"/>
    <row r="4809" ht="15" customHeight="1"/>
    <row r="4810" ht="15" customHeight="1"/>
    <row r="4811" ht="15" customHeight="1"/>
    <row r="4812" ht="15" customHeight="1"/>
    <row r="4813" ht="15" customHeight="1"/>
    <row r="4814" ht="15" customHeight="1"/>
    <row r="4815" ht="15" customHeight="1"/>
    <row r="4816" ht="15" customHeight="1"/>
    <row r="4817" ht="15" customHeight="1"/>
    <row r="4818" ht="15" customHeight="1"/>
    <row r="4819" ht="15" customHeight="1"/>
    <row r="4820" ht="15" customHeight="1"/>
    <row r="4821" ht="15" customHeight="1"/>
    <row r="4822" ht="15" customHeight="1"/>
    <row r="4823" ht="15" customHeight="1"/>
    <row r="4824" ht="15" customHeight="1"/>
    <row r="4825" ht="15" customHeight="1"/>
    <row r="4826" ht="15" customHeight="1"/>
    <row r="4827" ht="15" customHeight="1"/>
    <row r="4828" ht="15" customHeight="1"/>
    <row r="4829" ht="15" customHeight="1"/>
    <row r="4830" ht="15" customHeight="1"/>
    <row r="4831" ht="15" customHeight="1"/>
    <row r="4832" ht="15" customHeight="1"/>
    <row r="4833" ht="15" customHeight="1"/>
    <row r="4834" ht="15" customHeight="1"/>
    <row r="4835" ht="15" customHeight="1"/>
    <row r="4836" ht="15" customHeight="1"/>
    <row r="4837" ht="15" customHeight="1"/>
    <row r="4838" ht="15" customHeight="1"/>
    <row r="4839" ht="15" customHeight="1"/>
    <row r="4840" ht="15" customHeight="1"/>
    <row r="4841" ht="15" customHeight="1"/>
    <row r="4842" ht="15" customHeight="1"/>
    <row r="4843" ht="15" customHeight="1"/>
    <row r="4844" ht="15" customHeight="1"/>
    <row r="4845" ht="15" customHeight="1"/>
    <row r="4846" ht="15" customHeight="1"/>
    <row r="4847" ht="15" customHeight="1"/>
    <row r="4848" ht="15" customHeight="1"/>
    <row r="4849" ht="15" customHeight="1"/>
    <row r="4850" ht="15" customHeight="1"/>
    <row r="4851" ht="15" customHeight="1"/>
    <row r="4852" ht="15" customHeight="1"/>
    <row r="4853" ht="15" customHeight="1"/>
    <row r="4854" ht="15" customHeight="1"/>
    <row r="4855" ht="15" customHeight="1"/>
    <row r="4856" ht="15" customHeight="1"/>
    <row r="4857" ht="15" customHeight="1"/>
    <row r="4858" ht="15" customHeight="1"/>
    <row r="4859" ht="15" customHeight="1"/>
    <row r="4860" ht="15" customHeight="1"/>
    <row r="4861" ht="15" customHeight="1"/>
    <row r="4862" ht="15" customHeight="1"/>
    <row r="4863" ht="15" customHeight="1"/>
    <row r="4864" ht="15" customHeight="1"/>
    <row r="4865" ht="15" customHeight="1"/>
    <row r="4866" ht="15" customHeight="1"/>
    <row r="4867" ht="15" customHeight="1"/>
    <row r="4868" ht="15" customHeight="1"/>
    <row r="4869" ht="15" customHeight="1"/>
    <row r="4870" ht="15" customHeight="1"/>
    <row r="4871" ht="15" customHeight="1"/>
    <row r="4872" ht="15" customHeight="1"/>
    <row r="4873" ht="15" customHeight="1"/>
    <row r="4874" ht="15" customHeight="1"/>
    <row r="4875" ht="15" customHeight="1"/>
    <row r="4876" ht="15" customHeight="1"/>
    <row r="4877" ht="15" customHeight="1"/>
    <row r="4878" ht="15" customHeight="1"/>
    <row r="4879" ht="15" customHeight="1"/>
    <row r="4880" ht="15" customHeight="1"/>
    <row r="4881" ht="15" customHeight="1"/>
    <row r="4882" ht="15" customHeight="1"/>
    <row r="4883" ht="15" customHeight="1"/>
    <row r="4884" ht="15" customHeight="1"/>
    <row r="4885" ht="15" customHeight="1"/>
    <row r="4886" ht="15" customHeight="1"/>
    <row r="4887" ht="15" customHeight="1"/>
    <row r="4888" ht="15" customHeight="1"/>
    <row r="4889" ht="15" customHeight="1"/>
    <row r="4890" ht="15" customHeight="1"/>
    <row r="4891" ht="15" customHeight="1"/>
    <row r="4892" ht="15" customHeight="1"/>
    <row r="4893" ht="15" customHeight="1"/>
    <row r="4894" ht="15" customHeight="1"/>
    <row r="4895" ht="15" customHeight="1"/>
    <row r="4896" ht="15" customHeight="1"/>
    <row r="4897" ht="15" customHeight="1"/>
    <row r="4898" ht="15" customHeight="1"/>
    <row r="4899" ht="15" customHeight="1"/>
    <row r="4900" ht="15" customHeight="1"/>
    <row r="4901" ht="15" customHeight="1"/>
    <row r="4902" ht="15" customHeight="1"/>
    <row r="4903" ht="15" customHeight="1"/>
    <row r="4904" ht="15" customHeight="1"/>
    <row r="4905" ht="15" customHeight="1"/>
    <row r="4906" ht="15" customHeight="1"/>
    <row r="4907" ht="15" customHeight="1"/>
    <row r="4908" ht="15" customHeight="1"/>
    <row r="4909" ht="15" customHeight="1"/>
    <row r="4910" ht="15" customHeight="1"/>
    <row r="4911" ht="15" customHeight="1"/>
    <row r="4912" ht="15" customHeight="1"/>
    <row r="4913" ht="15" customHeight="1"/>
    <row r="4914" ht="15" customHeight="1"/>
    <row r="4915" ht="15" customHeight="1"/>
    <row r="4916" ht="15" customHeight="1"/>
    <row r="4917" ht="15" customHeight="1"/>
    <row r="4918" ht="15" customHeight="1"/>
    <row r="4919" ht="15" customHeight="1"/>
    <row r="4920" ht="15" customHeight="1"/>
    <row r="4921" ht="15" customHeight="1"/>
    <row r="4922" ht="15" customHeight="1"/>
    <row r="4923" ht="15" customHeight="1"/>
    <row r="4924" ht="15" customHeight="1"/>
    <row r="4925" ht="15" customHeight="1"/>
    <row r="4926" ht="15" customHeight="1"/>
    <row r="4927" ht="15" customHeight="1"/>
    <row r="4928" ht="15" customHeight="1"/>
    <row r="4929" ht="15" customHeight="1"/>
    <row r="4930" ht="15" customHeight="1"/>
    <row r="4931" ht="15" customHeight="1"/>
    <row r="4932" ht="15" customHeight="1"/>
    <row r="4933" ht="15" customHeight="1"/>
    <row r="4934" ht="15" customHeight="1"/>
    <row r="4935" ht="15" customHeight="1"/>
    <row r="4936" ht="15" customHeight="1"/>
    <row r="4937" ht="15" customHeight="1"/>
    <row r="4938" ht="15" customHeight="1"/>
    <row r="4939" ht="15" customHeight="1"/>
    <row r="4940" ht="15" customHeight="1"/>
    <row r="4941" ht="15" customHeight="1"/>
    <row r="4942" ht="15" customHeight="1"/>
    <row r="4943" ht="15" customHeight="1"/>
    <row r="4944" ht="15" customHeight="1"/>
    <row r="4945" ht="15" customHeight="1"/>
    <row r="4946" ht="15" customHeight="1"/>
    <row r="4947" ht="15" customHeight="1"/>
    <row r="4948" ht="15" customHeight="1"/>
    <row r="4949" ht="15" customHeight="1"/>
    <row r="4950" ht="15" customHeight="1"/>
    <row r="4951" ht="15" customHeight="1"/>
    <row r="4952" ht="15" customHeight="1"/>
    <row r="4953" ht="15" customHeight="1"/>
    <row r="4954" ht="15" customHeight="1"/>
    <row r="4955" ht="15" customHeight="1"/>
    <row r="4956" ht="15" customHeight="1"/>
    <row r="4957" ht="15" customHeight="1"/>
    <row r="4958" ht="15" customHeight="1"/>
    <row r="4959" ht="15" customHeight="1"/>
    <row r="4960" ht="15" customHeight="1"/>
    <row r="4961" ht="15" customHeight="1"/>
    <row r="4962" ht="15" customHeight="1"/>
    <row r="4963" ht="15" customHeight="1"/>
    <row r="4964" ht="15" customHeight="1"/>
    <row r="4965" ht="15" customHeight="1"/>
    <row r="4966" ht="15" customHeight="1"/>
    <row r="4967" ht="15" customHeight="1"/>
    <row r="4968" ht="15" customHeight="1"/>
    <row r="4969" ht="15" customHeight="1"/>
    <row r="4970" ht="15" customHeight="1"/>
    <row r="4971" ht="15" customHeight="1"/>
    <row r="4972" ht="15" customHeight="1"/>
    <row r="4973" ht="15" customHeight="1"/>
    <row r="4974" ht="15" customHeight="1"/>
    <row r="4975" ht="15" customHeight="1"/>
    <row r="4976" ht="15" customHeight="1"/>
    <row r="4977" ht="15" customHeight="1"/>
    <row r="4978" ht="15" customHeight="1"/>
    <row r="4979" ht="15" customHeight="1"/>
    <row r="4980" ht="15" customHeight="1"/>
    <row r="4981" ht="15" customHeight="1"/>
    <row r="4982" ht="15" customHeight="1"/>
    <row r="4983" ht="15" customHeight="1"/>
    <row r="4984" ht="15" customHeight="1"/>
    <row r="4985" ht="15" customHeight="1"/>
    <row r="4986" ht="15" customHeight="1"/>
    <row r="4987" ht="15" customHeight="1"/>
    <row r="4988" ht="15" customHeight="1"/>
    <row r="4989" ht="15" customHeight="1"/>
    <row r="4990" ht="15" customHeight="1"/>
    <row r="4991" ht="15" customHeight="1"/>
    <row r="4992" ht="15" customHeight="1"/>
    <row r="4993" ht="15" customHeight="1"/>
    <row r="4994" ht="15" customHeight="1"/>
    <row r="4995" ht="15" customHeight="1"/>
    <row r="4996" ht="15" customHeight="1"/>
    <row r="4997" ht="15" customHeight="1"/>
    <row r="4998" ht="15" customHeight="1"/>
    <row r="4999" ht="15" customHeight="1"/>
    <row r="5000" ht="15" customHeight="1"/>
    <row r="5001" ht="15" customHeight="1"/>
    <row r="5002" ht="15" customHeight="1"/>
    <row r="5003" ht="15" customHeight="1"/>
    <row r="5004" ht="15" customHeight="1"/>
    <row r="5005" ht="15" customHeight="1"/>
    <row r="5006" ht="15" customHeight="1"/>
    <row r="5007" ht="15" customHeight="1"/>
    <row r="5008" ht="15" customHeight="1"/>
    <row r="5009" ht="15" customHeight="1"/>
    <row r="5010" ht="15" customHeight="1"/>
    <row r="5011" ht="15" customHeight="1"/>
    <row r="5012" ht="15" customHeight="1"/>
    <row r="5013" ht="15" customHeight="1"/>
    <row r="5014" ht="15" customHeight="1"/>
    <row r="5015" ht="15" customHeight="1"/>
    <row r="5016" ht="15" customHeight="1"/>
    <row r="5017" ht="15" customHeight="1"/>
    <row r="5018" ht="15" customHeight="1"/>
    <row r="5019" ht="15" customHeight="1"/>
    <row r="5020" ht="15" customHeight="1"/>
    <row r="5021" ht="15" customHeight="1"/>
    <row r="5022" ht="15" customHeight="1"/>
    <row r="5023" ht="15" customHeight="1"/>
    <row r="5024" ht="15" customHeight="1"/>
    <row r="5025" ht="15" customHeight="1"/>
    <row r="5026" ht="15" customHeight="1"/>
    <row r="5027" ht="15" customHeight="1"/>
    <row r="5028" ht="15" customHeight="1"/>
    <row r="5029" ht="15" customHeight="1"/>
    <row r="5030" ht="15" customHeight="1"/>
    <row r="5031" ht="15" customHeight="1"/>
    <row r="5032" ht="15" customHeight="1"/>
    <row r="5033" ht="15" customHeight="1"/>
    <row r="5034" ht="15" customHeight="1"/>
    <row r="5035" ht="15" customHeight="1"/>
    <row r="5036" ht="15" customHeight="1"/>
    <row r="5037" ht="15" customHeight="1"/>
    <row r="5038" ht="15" customHeight="1"/>
    <row r="5039" ht="15" customHeight="1"/>
    <row r="5040" ht="15" customHeight="1"/>
    <row r="5041" ht="15" customHeight="1"/>
    <row r="5042" ht="15" customHeight="1"/>
    <row r="5043" ht="15" customHeight="1"/>
    <row r="5044" ht="15" customHeight="1"/>
    <row r="5045" ht="15" customHeight="1"/>
    <row r="5046" ht="15" customHeight="1"/>
    <row r="5047" ht="15" customHeight="1"/>
    <row r="5048" ht="15" customHeight="1"/>
    <row r="5049" ht="15" customHeight="1"/>
    <row r="5050" ht="15" customHeight="1"/>
    <row r="5051" ht="15" customHeight="1"/>
    <row r="5052" ht="15" customHeight="1"/>
    <row r="5053" ht="15" customHeight="1"/>
    <row r="5054" ht="15" customHeight="1"/>
    <row r="5055" ht="15" customHeight="1"/>
    <row r="5056" ht="15" customHeight="1"/>
    <row r="5057" ht="15" customHeight="1"/>
    <row r="5058" ht="15" customHeight="1"/>
    <row r="5059" ht="15" customHeight="1"/>
    <row r="5060" ht="15" customHeight="1"/>
    <row r="5061" ht="15" customHeight="1"/>
    <row r="5062" ht="15" customHeight="1"/>
    <row r="5063" ht="15" customHeight="1"/>
    <row r="5064" ht="15" customHeight="1"/>
    <row r="5065" ht="15" customHeight="1"/>
    <row r="5066" ht="15" customHeight="1"/>
    <row r="5067" ht="15" customHeight="1"/>
    <row r="5068" ht="15" customHeight="1"/>
    <row r="5069" ht="15" customHeight="1"/>
    <row r="5070" ht="15" customHeight="1"/>
    <row r="5071" ht="15" customHeight="1"/>
    <row r="5072" ht="15" customHeight="1"/>
    <row r="5073" ht="15" customHeight="1"/>
    <row r="5074" ht="15" customHeight="1"/>
    <row r="5075" ht="15" customHeight="1"/>
    <row r="5076" ht="15" customHeight="1"/>
    <row r="5077" ht="15" customHeight="1"/>
    <row r="5078" ht="15" customHeight="1"/>
    <row r="5079" ht="15" customHeight="1"/>
    <row r="5080" ht="15" customHeight="1"/>
    <row r="5081" ht="15" customHeight="1"/>
    <row r="5082" ht="15" customHeight="1"/>
    <row r="5083" ht="15" customHeight="1"/>
    <row r="5084" ht="15" customHeight="1"/>
    <row r="5085" ht="15" customHeight="1"/>
    <row r="5086" ht="15" customHeight="1"/>
    <row r="5087" ht="15" customHeight="1"/>
    <row r="5088" ht="15" customHeight="1"/>
    <row r="5089" ht="15" customHeight="1"/>
    <row r="5090" ht="15" customHeight="1"/>
    <row r="5091" ht="15" customHeight="1"/>
    <row r="5092" ht="15" customHeight="1"/>
    <row r="5093" ht="15" customHeight="1"/>
    <row r="5094" ht="15" customHeight="1"/>
    <row r="5095" ht="15" customHeight="1"/>
    <row r="5096" ht="15" customHeight="1"/>
    <row r="5097" ht="15" customHeight="1"/>
    <row r="5098" ht="15" customHeight="1"/>
    <row r="5099" ht="15" customHeight="1"/>
    <row r="5100" ht="15" customHeight="1"/>
    <row r="5101" ht="15" customHeight="1"/>
    <row r="5102" ht="15" customHeight="1"/>
    <row r="5103" ht="15" customHeight="1"/>
    <row r="5104" ht="15" customHeight="1"/>
    <row r="5105" ht="15" customHeight="1"/>
    <row r="5106" ht="15" customHeight="1"/>
    <row r="5107" ht="15" customHeight="1"/>
    <row r="5108" ht="15" customHeight="1"/>
    <row r="5109" ht="15" customHeight="1"/>
    <row r="5110" ht="15" customHeight="1"/>
    <row r="5111" ht="15" customHeight="1"/>
    <row r="5112" ht="15" customHeight="1"/>
    <row r="5113" ht="15" customHeight="1"/>
    <row r="5114" ht="15" customHeight="1"/>
    <row r="5115" ht="15" customHeight="1"/>
    <row r="5116" ht="15" customHeight="1"/>
    <row r="5117" ht="15" customHeight="1"/>
    <row r="5118" ht="15" customHeight="1"/>
    <row r="5119" ht="15" customHeight="1"/>
    <row r="5120" ht="15" customHeight="1"/>
    <row r="5121" ht="15" customHeight="1"/>
    <row r="5122" ht="15" customHeight="1"/>
    <row r="5123" ht="15" customHeight="1"/>
    <row r="5124" ht="15" customHeight="1"/>
    <row r="5125" ht="15" customHeight="1"/>
    <row r="5126" ht="15" customHeight="1"/>
    <row r="5127" ht="15" customHeight="1"/>
    <row r="5128" ht="15" customHeight="1"/>
    <row r="5129" ht="15" customHeight="1"/>
    <row r="5130" ht="15" customHeight="1"/>
    <row r="5131" ht="15" customHeight="1"/>
    <row r="5132" ht="15" customHeight="1"/>
    <row r="5133" ht="15" customHeight="1"/>
    <row r="5134" ht="15" customHeight="1"/>
    <row r="5135" ht="15" customHeight="1"/>
    <row r="5136" ht="15" customHeight="1"/>
    <row r="5137" ht="15" customHeight="1"/>
    <row r="5138" ht="15" customHeight="1"/>
    <row r="5139" ht="15" customHeight="1"/>
    <row r="5140" ht="15" customHeight="1"/>
    <row r="5141" ht="15" customHeight="1"/>
    <row r="5142" ht="15" customHeight="1"/>
    <row r="5143" ht="15" customHeight="1"/>
    <row r="5144" ht="15" customHeight="1"/>
    <row r="5145" ht="15" customHeight="1"/>
    <row r="5146" ht="15" customHeight="1"/>
    <row r="5147" ht="15" customHeight="1"/>
    <row r="5148" ht="15" customHeight="1"/>
    <row r="5149" ht="15" customHeight="1"/>
    <row r="5150" ht="15" customHeight="1"/>
    <row r="5151" ht="15" customHeight="1"/>
    <row r="5152" ht="15" customHeight="1"/>
    <row r="5153" ht="15" customHeight="1"/>
    <row r="5154" ht="15" customHeight="1"/>
    <row r="5155" ht="15" customHeight="1"/>
    <row r="5156" ht="15" customHeight="1"/>
    <row r="5157" ht="15" customHeight="1"/>
    <row r="5158" ht="15" customHeight="1"/>
    <row r="5159" ht="15" customHeight="1"/>
    <row r="5160" ht="15" customHeight="1"/>
    <row r="5161" ht="15" customHeight="1"/>
    <row r="5162" ht="15" customHeight="1"/>
    <row r="5163" ht="15" customHeight="1"/>
    <row r="5164" ht="15" customHeight="1"/>
    <row r="5165" ht="15" customHeight="1"/>
    <row r="5166" ht="15" customHeight="1"/>
    <row r="5167" ht="15" customHeight="1"/>
    <row r="5168" ht="15" customHeight="1"/>
    <row r="5169" ht="15" customHeight="1"/>
    <row r="5170" ht="15" customHeight="1"/>
    <row r="5171" ht="15" customHeight="1"/>
    <row r="5172" ht="15" customHeight="1"/>
    <row r="5173" ht="15" customHeight="1"/>
    <row r="5174" ht="15" customHeight="1"/>
    <row r="5175" ht="15" customHeight="1"/>
    <row r="5176" ht="15" customHeight="1"/>
    <row r="5177" ht="15" customHeight="1"/>
    <row r="5178" ht="15" customHeight="1"/>
    <row r="5179" ht="15" customHeight="1"/>
    <row r="5180" ht="15" customHeight="1"/>
    <row r="5181" ht="15" customHeight="1"/>
    <row r="5182" ht="15" customHeight="1"/>
    <row r="5183" ht="15" customHeight="1"/>
    <row r="5184" ht="15" customHeight="1"/>
    <row r="5185" ht="15" customHeight="1"/>
    <row r="5186" ht="15" customHeight="1"/>
    <row r="5187" ht="15" customHeight="1"/>
    <row r="5188" ht="15" customHeight="1"/>
    <row r="5189" ht="15" customHeight="1"/>
    <row r="5190" ht="15" customHeight="1"/>
    <row r="5191" ht="15" customHeight="1"/>
    <row r="5192" ht="15" customHeight="1"/>
    <row r="5193" ht="15" customHeight="1"/>
    <row r="5194" ht="15" customHeight="1"/>
    <row r="5195" ht="15" customHeight="1"/>
    <row r="5196" ht="15" customHeight="1"/>
    <row r="5197" ht="15" customHeight="1"/>
    <row r="5198" ht="15" customHeight="1"/>
    <row r="5199" ht="15" customHeight="1"/>
    <row r="5200" ht="15" customHeight="1"/>
    <row r="5201" ht="15" customHeight="1"/>
    <row r="5202" ht="15" customHeight="1"/>
    <row r="5203" ht="15" customHeight="1"/>
    <row r="5204" ht="15" customHeight="1"/>
    <row r="5205" ht="15" customHeight="1"/>
    <row r="5206" ht="15" customHeight="1"/>
    <row r="5207" ht="15" customHeight="1"/>
    <row r="5208" ht="15" customHeight="1"/>
    <row r="5209" ht="15" customHeight="1"/>
    <row r="5210" ht="15" customHeight="1"/>
    <row r="5211" ht="15" customHeight="1"/>
    <row r="5212" ht="15" customHeight="1"/>
    <row r="5213" ht="15" customHeight="1"/>
    <row r="5214" ht="15" customHeight="1"/>
    <row r="5215" ht="15" customHeight="1"/>
    <row r="5216" ht="15" customHeight="1"/>
    <row r="5217" ht="15" customHeight="1"/>
    <row r="5218" ht="15" customHeight="1"/>
    <row r="5219" ht="15" customHeight="1"/>
    <row r="5220" ht="15" customHeight="1"/>
    <row r="5221" ht="15" customHeight="1"/>
    <row r="5222" ht="15" customHeight="1"/>
    <row r="5223" ht="15" customHeight="1"/>
    <row r="5224" ht="15" customHeight="1"/>
    <row r="5225" ht="15" customHeight="1"/>
    <row r="5226" ht="15" customHeight="1"/>
    <row r="5227" ht="15" customHeight="1"/>
    <row r="5228" ht="15" customHeight="1"/>
    <row r="5229" ht="15" customHeight="1"/>
    <row r="5230" ht="15" customHeight="1"/>
    <row r="5231" ht="15" customHeight="1"/>
    <row r="5232" ht="15" customHeight="1"/>
    <row r="5233" ht="15" customHeight="1"/>
    <row r="5234" ht="15" customHeight="1"/>
    <row r="5235" ht="15" customHeight="1"/>
    <row r="5236" ht="15" customHeight="1"/>
    <row r="5237" ht="15" customHeight="1"/>
    <row r="5238" ht="15" customHeight="1"/>
    <row r="5239" ht="15" customHeight="1"/>
    <row r="5240" ht="15" customHeight="1"/>
    <row r="5241" ht="15" customHeight="1"/>
    <row r="5242" ht="15" customHeight="1"/>
    <row r="5243" ht="15" customHeight="1"/>
    <row r="5244" ht="15" customHeight="1"/>
    <row r="5245" ht="15" customHeight="1"/>
    <row r="5246" ht="15" customHeight="1"/>
    <row r="5247" ht="15" customHeight="1"/>
    <row r="5248" ht="15" customHeight="1"/>
    <row r="5249" ht="15" customHeight="1"/>
    <row r="5250" ht="15" customHeight="1"/>
    <row r="5251" ht="15" customHeight="1"/>
    <row r="5252" ht="15" customHeight="1"/>
    <row r="5253" ht="15" customHeight="1"/>
    <row r="5254" ht="15" customHeight="1"/>
    <row r="5255" ht="15" customHeight="1"/>
    <row r="5256" ht="15" customHeight="1"/>
    <row r="5257" ht="15" customHeight="1"/>
    <row r="5258" ht="15" customHeight="1"/>
    <row r="5259" ht="15" customHeight="1"/>
    <row r="5260" ht="15" customHeight="1"/>
    <row r="5261" ht="15" customHeight="1"/>
    <row r="5262" ht="15" customHeight="1"/>
    <row r="5263" ht="15" customHeight="1"/>
    <row r="5264" ht="15" customHeight="1"/>
    <row r="5265" ht="15" customHeight="1"/>
    <row r="5266" ht="15" customHeight="1"/>
    <row r="5267" ht="15" customHeight="1"/>
    <row r="5268" ht="15" customHeight="1"/>
    <row r="5269" ht="15" customHeight="1"/>
    <row r="5270" ht="15" customHeight="1"/>
    <row r="5271" ht="15" customHeight="1"/>
    <row r="5272" ht="15" customHeight="1"/>
    <row r="5273" ht="15" customHeight="1"/>
    <row r="5274" ht="15" customHeight="1"/>
    <row r="5275" ht="15" customHeight="1"/>
    <row r="5276" ht="15" customHeight="1"/>
    <row r="5277" ht="15" customHeight="1"/>
    <row r="5278" ht="15" customHeight="1"/>
    <row r="5279" ht="15" customHeight="1"/>
    <row r="5280" ht="15" customHeight="1"/>
    <row r="5281" ht="15" customHeight="1"/>
    <row r="5282" ht="15" customHeight="1"/>
    <row r="5283" ht="15" customHeight="1"/>
    <row r="5284" ht="15" customHeight="1"/>
    <row r="5285" ht="15" customHeight="1"/>
    <row r="5286" ht="15" customHeight="1"/>
    <row r="5287" ht="15" customHeight="1"/>
    <row r="5288" ht="15" customHeight="1"/>
    <row r="5289" ht="15" customHeight="1"/>
    <row r="5290" ht="15" customHeight="1"/>
    <row r="5291" ht="15" customHeight="1"/>
    <row r="5292" ht="15" customHeight="1"/>
    <row r="5293" ht="15" customHeight="1"/>
    <row r="5294" ht="15" customHeight="1"/>
    <row r="5295" ht="15" customHeight="1"/>
    <row r="5296" ht="15" customHeight="1"/>
    <row r="5297" ht="15" customHeight="1"/>
    <row r="5298" ht="15" customHeight="1"/>
    <row r="5299" ht="15" customHeight="1"/>
    <row r="5300" ht="15" customHeight="1"/>
    <row r="5301" ht="15" customHeight="1"/>
    <row r="5302" ht="15" customHeight="1"/>
    <row r="5303" ht="15" customHeight="1"/>
    <row r="5304" ht="15" customHeight="1"/>
    <row r="5305" ht="15" customHeight="1"/>
    <row r="5306" ht="15" customHeight="1"/>
    <row r="5307" ht="15" customHeight="1"/>
    <row r="5308" ht="15" customHeight="1"/>
    <row r="5309" ht="15" customHeight="1"/>
    <row r="5310" ht="15" customHeight="1"/>
    <row r="5311" ht="15" customHeight="1"/>
    <row r="5312" ht="15" customHeight="1"/>
    <row r="5313" ht="15" customHeight="1"/>
    <row r="5314" ht="15" customHeight="1"/>
    <row r="5315" ht="15" customHeight="1"/>
    <row r="5316" ht="15" customHeight="1"/>
    <row r="5317" ht="15" customHeight="1"/>
    <row r="5318" ht="15" customHeight="1"/>
    <row r="5319" ht="15" customHeight="1"/>
    <row r="5320" ht="15" customHeight="1"/>
    <row r="5321" ht="15" customHeight="1"/>
    <row r="5322" ht="15" customHeight="1"/>
    <row r="5323" ht="15" customHeight="1"/>
    <row r="5324" ht="15" customHeight="1"/>
    <row r="5325" ht="15" customHeight="1"/>
    <row r="5326" ht="15" customHeight="1"/>
    <row r="5327" ht="15" customHeight="1"/>
    <row r="5328" ht="15" customHeight="1"/>
    <row r="5329" ht="15" customHeight="1"/>
    <row r="5330" ht="15" customHeight="1"/>
    <row r="5331" ht="15" customHeight="1"/>
    <row r="5332" ht="15" customHeight="1"/>
    <row r="5333" ht="15" customHeight="1"/>
    <row r="5334" ht="15" customHeight="1"/>
    <row r="5335" ht="15" customHeight="1"/>
    <row r="5336" ht="15" customHeight="1"/>
    <row r="5337" ht="15" customHeight="1"/>
    <row r="5338" ht="15" customHeight="1"/>
    <row r="5339" ht="15" customHeight="1"/>
    <row r="5340" ht="15" customHeight="1"/>
    <row r="5341" ht="15" customHeight="1"/>
    <row r="5342" ht="15" customHeight="1"/>
    <row r="5343" ht="15" customHeight="1"/>
    <row r="5344" ht="15" customHeight="1"/>
    <row r="5345" ht="15" customHeight="1"/>
    <row r="5346" ht="15" customHeight="1"/>
    <row r="5347" ht="15" customHeight="1"/>
    <row r="5348" ht="15" customHeight="1"/>
    <row r="5349" ht="15" customHeight="1"/>
    <row r="5350" ht="15" customHeight="1"/>
    <row r="5351" ht="15" customHeight="1"/>
    <row r="5352" ht="15" customHeight="1"/>
    <row r="5353" ht="15" customHeight="1"/>
    <row r="5354" ht="15" customHeight="1"/>
    <row r="5355" ht="15" customHeight="1"/>
    <row r="5356" ht="15" customHeight="1"/>
    <row r="5357" ht="15" customHeight="1"/>
    <row r="5358" ht="15" customHeight="1"/>
    <row r="5359" ht="15" customHeight="1"/>
    <row r="5360" ht="15" customHeight="1"/>
    <row r="5361" ht="15" customHeight="1"/>
    <row r="5362" ht="15" customHeight="1"/>
    <row r="5363" ht="15" customHeight="1"/>
    <row r="5364" ht="15" customHeight="1"/>
    <row r="5365" ht="15" customHeight="1"/>
    <row r="5366" ht="15" customHeight="1"/>
    <row r="5367" ht="15" customHeight="1"/>
    <row r="5368" ht="15" customHeight="1"/>
    <row r="5369" ht="15" customHeight="1"/>
    <row r="5370" ht="15" customHeight="1"/>
    <row r="5371" ht="15" customHeight="1"/>
    <row r="5372" ht="15" customHeight="1"/>
    <row r="5373" ht="15" customHeight="1"/>
    <row r="5374" ht="15" customHeight="1"/>
    <row r="5375" ht="15" customHeight="1"/>
    <row r="5376" ht="15" customHeight="1"/>
    <row r="5377" ht="15" customHeight="1"/>
    <row r="5378" ht="15" customHeight="1"/>
    <row r="5379" ht="15" customHeight="1"/>
    <row r="5380" ht="15" customHeight="1"/>
    <row r="5381" ht="15" customHeight="1"/>
    <row r="5382" ht="15" customHeight="1"/>
    <row r="5383" ht="15" customHeight="1"/>
    <row r="5384" ht="15" customHeight="1"/>
    <row r="5385" ht="15" customHeight="1"/>
    <row r="5386" ht="15" customHeight="1"/>
    <row r="5387" ht="15" customHeight="1"/>
    <row r="5388" ht="15" customHeight="1"/>
    <row r="5389" ht="15" customHeight="1"/>
    <row r="5390" ht="15" customHeight="1"/>
    <row r="5391" ht="15" customHeight="1"/>
    <row r="5392" ht="15" customHeight="1"/>
    <row r="5393" ht="15" customHeight="1"/>
    <row r="5394" ht="15" customHeight="1"/>
    <row r="5395" ht="15" customHeight="1"/>
    <row r="5396" ht="15" customHeight="1"/>
    <row r="5397" ht="15" customHeight="1"/>
    <row r="5398" ht="15" customHeight="1"/>
    <row r="5399" ht="15" customHeight="1"/>
    <row r="5400" ht="15" customHeight="1"/>
    <row r="5401" ht="15" customHeight="1"/>
    <row r="5402" ht="15" customHeight="1"/>
    <row r="5403" ht="15" customHeight="1"/>
    <row r="5404" ht="15" customHeight="1"/>
    <row r="5405" ht="15" customHeight="1"/>
    <row r="5406" ht="15" customHeight="1"/>
    <row r="5407" ht="15" customHeight="1"/>
    <row r="5408" ht="15" customHeight="1"/>
    <row r="5409" ht="15" customHeight="1"/>
    <row r="5410" ht="15" customHeight="1"/>
    <row r="5411" ht="15" customHeight="1"/>
    <row r="5412" ht="15" customHeight="1"/>
    <row r="5413" ht="15" customHeight="1"/>
    <row r="5414" ht="15" customHeight="1"/>
    <row r="5415" ht="15" customHeight="1"/>
    <row r="5416" ht="15" customHeight="1"/>
    <row r="5417" ht="15" customHeight="1"/>
    <row r="5418" ht="15" customHeight="1"/>
    <row r="5419" ht="15" customHeight="1"/>
    <row r="5420" ht="15" customHeight="1"/>
    <row r="5421" ht="15" customHeight="1"/>
    <row r="5422" ht="15" customHeight="1"/>
    <row r="5423" ht="15" customHeight="1"/>
    <row r="5424" ht="15" customHeight="1"/>
    <row r="5425" ht="15" customHeight="1"/>
    <row r="5426" ht="15" customHeight="1"/>
    <row r="5427" ht="15" customHeight="1"/>
    <row r="5428" ht="15" customHeight="1"/>
    <row r="5429" ht="15" customHeight="1"/>
    <row r="5430" ht="15" customHeight="1"/>
    <row r="5431" ht="15" customHeight="1"/>
    <row r="5432" ht="15" customHeight="1"/>
    <row r="5433" ht="15" customHeight="1"/>
    <row r="5434" ht="15" customHeight="1"/>
    <row r="5435" ht="15" customHeight="1"/>
    <row r="5436" ht="15" customHeight="1"/>
    <row r="5437" ht="15" customHeight="1"/>
    <row r="5438" ht="15" customHeight="1"/>
    <row r="5439" ht="15" customHeight="1"/>
    <row r="5440" ht="15" customHeight="1"/>
    <row r="5441" ht="15" customHeight="1"/>
    <row r="5442" ht="15" customHeight="1"/>
    <row r="5443" ht="15" customHeight="1"/>
    <row r="5444" ht="15" customHeight="1"/>
    <row r="5445" ht="15" customHeight="1"/>
    <row r="5446" ht="15" customHeight="1"/>
    <row r="5447" ht="15" customHeight="1"/>
    <row r="5448" ht="15" customHeight="1"/>
    <row r="5449" ht="15" customHeight="1"/>
    <row r="5450" ht="15" customHeight="1"/>
    <row r="5451" ht="15" customHeight="1"/>
    <row r="5452" ht="15" customHeight="1"/>
    <row r="5453" ht="15" customHeight="1"/>
    <row r="5454" ht="15" customHeight="1"/>
    <row r="5455" ht="15" customHeight="1"/>
    <row r="5456" ht="15" customHeight="1"/>
    <row r="5457" ht="15" customHeight="1"/>
    <row r="5458" ht="15" customHeight="1"/>
    <row r="5459" ht="15" customHeight="1"/>
    <row r="5460" ht="15" customHeight="1"/>
    <row r="5461" ht="15" customHeight="1"/>
    <row r="5462" ht="15" customHeight="1"/>
    <row r="5463" ht="15" customHeight="1"/>
    <row r="5464" ht="15" customHeight="1"/>
    <row r="5465" ht="15" customHeight="1"/>
    <row r="5466" ht="15" customHeight="1"/>
    <row r="5467" ht="15" customHeight="1"/>
    <row r="5468" ht="15" customHeight="1"/>
    <row r="5469" ht="15" customHeight="1"/>
    <row r="5470" ht="15" customHeight="1"/>
    <row r="5471" ht="15" customHeight="1"/>
    <row r="5472" ht="15" customHeight="1"/>
    <row r="5473" ht="15" customHeight="1"/>
    <row r="5474" ht="15" customHeight="1"/>
    <row r="5475" ht="15" customHeight="1"/>
    <row r="5476" ht="15" customHeight="1"/>
    <row r="5477" ht="15" customHeight="1"/>
    <row r="5478" ht="15" customHeight="1"/>
    <row r="5479" ht="15" customHeight="1"/>
    <row r="5480" ht="15" customHeight="1"/>
    <row r="5481" ht="15" customHeight="1"/>
    <row r="5482" ht="15" customHeight="1"/>
    <row r="5483" ht="15" customHeight="1"/>
    <row r="5484" ht="15" customHeight="1"/>
    <row r="5485" ht="15" customHeight="1"/>
    <row r="5486" ht="15" customHeight="1"/>
    <row r="5487" ht="15" customHeight="1"/>
    <row r="5488" ht="15" customHeight="1"/>
    <row r="5489" ht="15" customHeight="1"/>
    <row r="5490" ht="15" customHeight="1"/>
    <row r="5491" ht="15" customHeight="1"/>
    <row r="5492" ht="15" customHeight="1"/>
    <row r="5493" ht="15" customHeight="1"/>
    <row r="5494" ht="15" customHeight="1"/>
    <row r="5495" ht="15" customHeight="1"/>
    <row r="5496" ht="15" customHeight="1"/>
    <row r="5497" ht="15" customHeight="1"/>
    <row r="5498" ht="15" customHeight="1"/>
    <row r="5499" ht="15" customHeight="1"/>
    <row r="5500" ht="15" customHeight="1"/>
    <row r="5501" ht="15" customHeight="1"/>
    <row r="5502" ht="15" customHeight="1"/>
    <row r="5503" ht="15" customHeight="1"/>
    <row r="5504" ht="15" customHeight="1"/>
    <row r="5505" ht="15" customHeight="1"/>
    <row r="5506" ht="15" customHeight="1"/>
    <row r="5507" ht="15" customHeight="1"/>
    <row r="5508" ht="15" customHeight="1"/>
    <row r="5509" ht="15" customHeight="1"/>
    <row r="5510" ht="15" customHeight="1"/>
    <row r="5511" ht="15" customHeight="1"/>
    <row r="5512" ht="15" customHeight="1"/>
    <row r="5513" ht="15" customHeight="1"/>
    <row r="5514" ht="15" customHeight="1"/>
    <row r="5515" ht="15" customHeight="1"/>
    <row r="5516" ht="15" customHeight="1"/>
    <row r="5517" ht="15" customHeight="1"/>
    <row r="5518" ht="15" customHeight="1"/>
    <row r="5519" ht="15" customHeight="1"/>
    <row r="5520" ht="15" customHeight="1"/>
    <row r="5521" ht="15" customHeight="1"/>
    <row r="5522" ht="15" customHeight="1"/>
    <row r="5523" ht="15" customHeight="1"/>
    <row r="5524" ht="15" customHeight="1"/>
    <row r="5525" ht="15" customHeight="1"/>
    <row r="5526" ht="15" customHeight="1"/>
    <row r="5527" ht="15" customHeight="1"/>
    <row r="5528" ht="15" customHeight="1"/>
    <row r="5529" ht="15" customHeight="1"/>
    <row r="5530" ht="15" customHeight="1"/>
    <row r="5531" ht="15" customHeight="1"/>
    <row r="5532" ht="15" customHeight="1"/>
    <row r="5533" ht="15" customHeight="1"/>
    <row r="5534" ht="15" customHeight="1"/>
    <row r="5535" ht="15" customHeight="1"/>
    <row r="5536" ht="15" customHeight="1"/>
    <row r="5537" ht="15" customHeight="1"/>
    <row r="5538" ht="15" customHeight="1"/>
    <row r="5539" ht="15" customHeight="1"/>
    <row r="5540" ht="15" customHeight="1"/>
    <row r="5541" ht="15" customHeight="1"/>
    <row r="5542" ht="15" customHeight="1"/>
    <row r="5543" ht="15" customHeight="1"/>
    <row r="5544" ht="15" customHeight="1"/>
    <row r="5545" ht="15" customHeight="1"/>
    <row r="5546" ht="15" customHeight="1"/>
    <row r="5547" ht="15" customHeight="1"/>
    <row r="5548" ht="15" customHeight="1"/>
    <row r="5549" ht="15" customHeight="1"/>
    <row r="5550" ht="15" customHeight="1"/>
    <row r="5551" ht="15" customHeight="1"/>
    <row r="5552" ht="15" customHeight="1"/>
    <row r="5553" ht="15" customHeight="1"/>
    <row r="5554" ht="15" customHeight="1"/>
    <row r="5555" ht="15" customHeight="1"/>
    <row r="5556" ht="15" customHeight="1"/>
    <row r="5557" ht="15" customHeight="1"/>
    <row r="5558" ht="15" customHeight="1"/>
    <row r="5559" ht="15" customHeight="1"/>
    <row r="5560" ht="15" customHeight="1"/>
    <row r="5561" ht="15" customHeight="1"/>
    <row r="5562" ht="15" customHeight="1"/>
    <row r="5563" ht="15" customHeight="1"/>
    <row r="5564" ht="15" customHeight="1"/>
    <row r="5565" ht="15" customHeight="1"/>
    <row r="5566" ht="15" customHeight="1"/>
    <row r="5567" ht="15" customHeight="1"/>
    <row r="5568" ht="15" customHeight="1"/>
    <row r="5569" ht="15" customHeight="1"/>
    <row r="5570" ht="15" customHeight="1"/>
    <row r="5571" ht="15" customHeight="1"/>
    <row r="5572" ht="15" customHeight="1"/>
    <row r="5573" ht="15" customHeight="1"/>
    <row r="5574" ht="15" customHeight="1"/>
    <row r="5575" ht="15" customHeight="1"/>
    <row r="5576" ht="15" customHeight="1"/>
    <row r="5577" ht="15" customHeight="1"/>
    <row r="5578" ht="15" customHeight="1"/>
    <row r="5579" ht="15" customHeight="1"/>
    <row r="5580" ht="15" customHeight="1"/>
    <row r="5581" ht="15" customHeight="1"/>
    <row r="5582" ht="15" customHeight="1"/>
    <row r="5583" ht="15" customHeight="1"/>
    <row r="5584" ht="15" customHeight="1"/>
    <row r="5585" ht="15" customHeight="1"/>
    <row r="5586" ht="15" customHeight="1"/>
    <row r="5587" ht="15" customHeight="1"/>
    <row r="5588" ht="15" customHeight="1"/>
    <row r="5589" ht="15" customHeight="1"/>
    <row r="5590" ht="15" customHeight="1"/>
    <row r="5591" ht="15" customHeight="1"/>
    <row r="5592" ht="15" customHeight="1"/>
    <row r="5593" ht="15" customHeight="1"/>
    <row r="5594" ht="15" customHeight="1"/>
    <row r="5595" ht="15" customHeight="1"/>
    <row r="5596" ht="15" customHeight="1"/>
    <row r="5597" ht="15" customHeight="1"/>
    <row r="5598" ht="15" customHeight="1"/>
    <row r="5599" ht="15" customHeight="1"/>
    <row r="5600" ht="15" customHeight="1"/>
    <row r="5601" ht="15" customHeight="1"/>
    <row r="5602" ht="15" customHeight="1"/>
    <row r="5603" ht="15" customHeight="1"/>
    <row r="5604" ht="15" customHeight="1"/>
    <row r="5605" ht="15" customHeight="1"/>
    <row r="5606" ht="15" customHeight="1"/>
    <row r="5607" ht="15" customHeight="1"/>
    <row r="5608" ht="15" customHeight="1"/>
    <row r="5609" ht="15" customHeight="1"/>
    <row r="5610" ht="15" customHeight="1"/>
    <row r="5611" ht="15" customHeight="1"/>
    <row r="5612" ht="15" customHeight="1"/>
    <row r="5613" ht="15" customHeight="1"/>
    <row r="5614" ht="15" customHeight="1"/>
    <row r="5615" ht="15" customHeight="1"/>
    <row r="5616" ht="15" customHeight="1"/>
    <row r="5617" ht="15" customHeight="1"/>
    <row r="5618" ht="15" customHeight="1"/>
    <row r="5619" ht="15" customHeight="1"/>
    <row r="5620" ht="15" customHeight="1"/>
    <row r="5621" ht="15" customHeight="1"/>
    <row r="5622" ht="15" customHeight="1"/>
    <row r="5623" ht="15" customHeight="1"/>
    <row r="5624" ht="15" customHeight="1"/>
    <row r="5625" ht="15" customHeight="1"/>
    <row r="5626" ht="15" customHeight="1"/>
    <row r="5627" ht="15" customHeight="1"/>
    <row r="5628" ht="15" customHeight="1"/>
    <row r="5629" ht="15" customHeight="1"/>
    <row r="5630" ht="15" customHeight="1"/>
    <row r="5631" ht="15" customHeight="1"/>
    <row r="5632" ht="15" customHeight="1"/>
    <row r="5633" ht="15" customHeight="1"/>
    <row r="5634" ht="15" customHeight="1"/>
    <row r="5635" ht="15" customHeight="1"/>
    <row r="5636" ht="15" customHeight="1"/>
    <row r="5637" ht="15" customHeight="1"/>
    <row r="5638" ht="15" customHeight="1"/>
    <row r="5639" ht="15" customHeight="1"/>
    <row r="5640" ht="15" customHeight="1"/>
    <row r="5641" ht="15" customHeight="1"/>
    <row r="5642" ht="15" customHeight="1"/>
    <row r="5643" ht="15" customHeight="1"/>
    <row r="5644" ht="15" customHeight="1"/>
    <row r="5645" ht="15" customHeight="1"/>
    <row r="5646" ht="15" customHeight="1"/>
    <row r="5647" ht="15" customHeight="1"/>
    <row r="5648" ht="15" customHeight="1"/>
    <row r="5649" ht="15" customHeight="1"/>
    <row r="5650" ht="15" customHeight="1"/>
    <row r="5651" ht="15" customHeight="1"/>
    <row r="5652" ht="15" customHeight="1"/>
    <row r="5653" ht="15" customHeight="1"/>
    <row r="5654" ht="15" customHeight="1"/>
    <row r="5655" ht="15" customHeight="1"/>
    <row r="5656" ht="15" customHeight="1"/>
    <row r="5657" ht="15" customHeight="1"/>
    <row r="5658" ht="15" customHeight="1"/>
    <row r="5659" ht="15" customHeight="1"/>
    <row r="5660" ht="15" customHeight="1"/>
    <row r="5661" ht="15" customHeight="1"/>
    <row r="5662" ht="15" customHeight="1"/>
    <row r="5663" ht="15" customHeight="1"/>
    <row r="5664" ht="15" customHeight="1"/>
    <row r="5665" ht="15" customHeight="1"/>
    <row r="5666" ht="15" customHeight="1"/>
    <row r="5667" ht="15" customHeight="1"/>
    <row r="5668" ht="15" customHeight="1"/>
    <row r="5669" ht="15" customHeight="1"/>
    <row r="5670" ht="15" customHeight="1"/>
    <row r="5671" ht="15" customHeight="1"/>
    <row r="5672" ht="15" customHeight="1"/>
    <row r="5673" ht="15" customHeight="1"/>
    <row r="5674" ht="15" customHeight="1"/>
    <row r="5675" ht="15" customHeight="1"/>
    <row r="5676" ht="15" customHeight="1"/>
    <row r="5677" ht="15" customHeight="1"/>
    <row r="5678" ht="15" customHeight="1"/>
    <row r="5679" ht="15" customHeight="1"/>
    <row r="5680" ht="15" customHeight="1"/>
    <row r="5681" ht="15" customHeight="1"/>
    <row r="5682" ht="15" customHeight="1"/>
    <row r="5683" ht="15" customHeight="1"/>
    <row r="5684" ht="15" customHeight="1"/>
    <row r="5685" ht="15" customHeight="1"/>
    <row r="5686" ht="15" customHeight="1"/>
    <row r="5687" ht="15" customHeight="1"/>
    <row r="5688" ht="15" customHeight="1"/>
    <row r="5689" ht="15" customHeight="1"/>
    <row r="5690" ht="15" customHeight="1"/>
    <row r="5691" ht="15" customHeight="1"/>
    <row r="5692" ht="15" customHeight="1"/>
    <row r="5693" ht="15" customHeight="1"/>
    <row r="5694" ht="15" customHeight="1"/>
    <row r="5695" ht="15" customHeight="1"/>
    <row r="5696" ht="15" customHeight="1"/>
    <row r="5697" ht="15" customHeight="1"/>
    <row r="5698" ht="15" customHeight="1"/>
    <row r="5699" ht="15" customHeight="1"/>
    <row r="5700" ht="15" customHeight="1"/>
    <row r="5701" ht="15" customHeight="1"/>
    <row r="5702" ht="15" customHeight="1"/>
    <row r="5703" ht="15" customHeight="1"/>
    <row r="5704" ht="15" customHeight="1"/>
    <row r="5705" ht="15" customHeight="1"/>
    <row r="5706" ht="15" customHeight="1"/>
    <row r="5707" ht="15" customHeight="1"/>
    <row r="5708" ht="15" customHeight="1"/>
    <row r="5709" ht="15" customHeight="1"/>
    <row r="5710" ht="15" customHeight="1"/>
    <row r="5711" ht="15" customHeight="1"/>
    <row r="5712" ht="15" customHeight="1"/>
    <row r="5713" ht="15" customHeight="1"/>
    <row r="5714" ht="15" customHeight="1"/>
    <row r="5715" ht="15" customHeight="1"/>
    <row r="5716" ht="15" customHeight="1"/>
    <row r="5717" ht="15" customHeight="1"/>
    <row r="5718" ht="15" customHeight="1"/>
    <row r="5719" ht="15" customHeight="1"/>
    <row r="5720" ht="15" customHeight="1"/>
    <row r="5721" ht="15" customHeight="1"/>
    <row r="5722" ht="15" customHeight="1"/>
    <row r="5723" ht="15" customHeight="1"/>
    <row r="5724" ht="15" customHeight="1"/>
    <row r="5725" ht="15" customHeight="1"/>
    <row r="5726" ht="15" customHeight="1"/>
    <row r="5727" ht="15" customHeight="1"/>
    <row r="5728" ht="15" customHeight="1"/>
    <row r="5729" ht="15" customHeight="1"/>
    <row r="5730" ht="15" customHeight="1"/>
    <row r="5731" ht="15" customHeight="1"/>
    <row r="5732" ht="15" customHeight="1"/>
    <row r="5733" ht="15" customHeight="1"/>
    <row r="5734" ht="15" customHeight="1"/>
    <row r="5735" ht="15" customHeight="1"/>
    <row r="5736" ht="15" customHeight="1"/>
    <row r="5737" ht="15" customHeight="1"/>
    <row r="5738" ht="15" customHeight="1"/>
    <row r="5739" ht="15" customHeight="1"/>
    <row r="5740" ht="15" customHeight="1"/>
    <row r="5741" ht="15" customHeight="1"/>
    <row r="5742" ht="15" customHeight="1"/>
    <row r="5743" ht="15" customHeight="1"/>
    <row r="5744" ht="15" customHeight="1"/>
    <row r="5745" ht="15" customHeight="1"/>
    <row r="5746" ht="15" customHeight="1"/>
    <row r="5747" ht="15" customHeight="1"/>
    <row r="5748" ht="15" customHeight="1"/>
    <row r="5749" ht="15" customHeight="1"/>
    <row r="5750" ht="15" customHeight="1"/>
    <row r="5751" ht="15" customHeight="1"/>
    <row r="5752" ht="15" customHeight="1"/>
    <row r="5753" ht="15" customHeight="1"/>
    <row r="5754" ht="15" customHeight="1"/>
    <row r="5755" ht="15" customHeight="1"/>
    <row r="5756" ht="15" customHeight="1"/>
    <row r="5757" ht="15" customHeight="1"/>
    <row r="5758" ht="15" customHeight="1"/>
    <row r="5759" ht="15" customHeight="1"/>
    <row r="5760" ht="15" customHeight="1"/>
    <row r="5761" ht="15" customHeight="1"/>
    <row r="5762" ht="15" customHeight="1"/>
    <row r="5763" ht="15" customHeight="1"/>
    <row r="5764" ht="15" customHeight="1"/>
    <row r="5765" ht="15" customHeight="1"/>
    <row r="5766" ht="15" customHeight="1"/>
    <row r="5767" ht="15" customHeight="1"/>
    <row r="5768" ht="15" customHeight="1"/>
    <row r="5769" ht="15" customHeight="1"/>
    <row r="5770" ht="15" customHeight="1"/>
    <row r="5771" ht="15" customHeight="1"/>
    <row r="5772" ht="15" customHeight="1"/>
    <row r="5773" ht="15" customHeight="1"/>
    <row r="5774" ht="15" customHeight="1"/>
    <row r="5775" ht="15" customHeight="1"/>
    <row r="5776" ht="15" customHeight="1"/>
    <row r="5777" ht="15" customHeight="1"/>
    <row r="5778" ht="15" customHeight="1"/>
    <row r="5779" ht="15" customHeight="1"/>
    <row r="5780" ht="15" customHeight="1"/>
    <row r="5781" ht="15" customHeight="1"/>
    <row r="5782" ht="15" customHeight="1"/>
    <row r="5783" ht="15" customHeight="1"/>
    <row r="5784" ht="15" customHeight="1"/>
    <row r="5785" ht="15" customHeight="1"/>
    <row r="5786" ht="15" customHeight="1"/>
    <row r="5787" ht="15" customHeight="1"/>
    <row r="5788" ht="15" customHeight="1"/>
    <row r="5789" ht="15" customHeight="1"/>
    <row r="5790" ht="15" customHeight="1"/>
    <row r="5791" ht="15" customHeight="1"/>
    <row r="5792" ht="15" customHeight="1"/>
    <row r="5793" ht="15" customHeight="1"/>
    <row r="5794" ht="15" customHeight="1"/>
    <row r="5795" ht="15" customHeight="1"/>
    <row r="5796" ht="15" customHeight="1"/>
    <row r="5797" ht="15" customHeight="1"/>
    <row r="5798" ht="15" customHeight="1"/>
    <row r="5799" ht="15" customHeight="1"/>
    <row r="5800" ht="15" customHeight="1"/>
    <row r="5801" ht="15" customHeight="1"/>
    <row r="5802" ht="15" customHeight="1"/>
    <row r="5803" ht="15" customHeight="1"/>
    <row r="5804" ht="15" customHeight="1"/>
    <row r="5805" ht="15" customHeight="1"/>
    <row r="5806" ht="15" customHeight="1"/>
    <row r="5807" ht="15" customHeight="1"/>
    <row r="5808" ht="15" customHeight="1"/>
    <row r="5809" ht="15" customHeight="1"/>
    <row r="5810" ht="15" customHeight="1"/>
    <row r="5811" ht="15" customHeight="1"/>
    <row r="5812" ht="15" customHeight="1"/>
    <row r="5813" ht="15" customHeight="1"/>
    <row r="5814" ht="15" customHeight="1"/>
    <row r="5815" ht="15" customHeight="1"/>
    <row r="5816" ht="15" customHeight="1"/>
    <row r="5817" ht="15" customHeight="1"/>
    <row r="5818" ht="15" customHeight="1"/>
    <row r="5819" ht="15" customHeight="1"/>
    <row r="5820" ht="15" customHeight="1"/>
    <row r="5821" ht="15" customHeight="1"/>
    <row r="5822" ht="15" customHeight="1"/>
    <row r="5823" ht="15" customHeight="1"/>
    <row r="5824" ht="15" customHeight="1"/>
    <row r="5825" ht="15" customHeight="1"/>
    <row r="5826" ht="15" customHeight="1"/>
    <row r="5827" ht="15" customHeight="1"/>
    <row r="5828" ht="15" customHeight="1"/>
    <row r="5829" ht="15" customHeight="1"/>
    <row r="5830" ht="15" customHeight="1"/>
    <row r="5831" ht="15" customHeight="1"/>
    <row r="5832" ht="15" customHeight="1"/>
    <row r="5833" ht="15" customHeight="1"/>
    <row r="5834" ht="15" customHeight="1"/>
    <row r="5835" ht="15" customHeight="1"/>
    <row r="5836" ht="15" customHeight="1"/>
    <row r="5837" ht="15" customHeight="1"/>
    <row r="5838" ht="15" customHeight="1"/>
    <row r="5839" ht="15" customHeight="1"/>
    <row r="5840" ht="15" customHeight="1"/>
    <row r="5841" ht="15" customHeight="1"/>
    <row r="5842" ht="15" customHeight="1"/>
    <row r="5843" ht="15" customHeight="1"/>
    <row r="5844" ht="15" customHeight="1"/>
    <row r="5845" ht="15" customHeight="1"/>
    <row r="5846" ht="15" customHeight="1"/>
    <row r="5847" ht="15" customHeight="1"/>
    <row r="5848" ht="15" customHeight="1"/>
    <row r="5849" ht="15" customHeight="1"/>
    <row r="5850" ht="15" customHeight="1"/>
    <row r="5851" ht="15" customHeight="1"/>
    <row r="5852" ht="15" customHeight="1"/>
    <row r="5853" ht="15" customHeight="1"/>
    <row r="5854" ht="15" customHeight="1"/>
    <row r="5855" ht="15" customHeight="1"/>
    <row r="5856" ht="15" customHeight="1"/>
    <row r="5857" ht="15" customHeight="1"/>
    <row r="5858" ht="15" customHeight="1"/>
    <row r="5859" ht="15" customHeight="1"/>
    <row r="5860" ht="15" customHeight="1"/>
    <row r="5861" ht="15" customHeight="1"/>
    <row r="5862" ht="15" customHeight="1"/>
    <row r="5863" ht="15" customHeight="1"/>
    <row r="5864" ht="15" customHeight="1"/>
    <row r="5865" ht="15" customHeight="1"/>
    <row r="5866" ht="15" customHeight="1"/>
    <row r="5867" ht="15" customHeight="1"/>
    <row r="5868" ht="15" customHeight="1"/>
    <row r="5869" ht="15" customHeight="1"/>
    <row r="5870" ht="15" customHeight="1"/>
    <row r="5871" ht="15" customHeight="1"/>
    <row r="5872" ht="15" customHeight="1"/>
    <row r="5873" ht="15" customHeight="1"/>
    <row r="5874" ht="15" customHeight="1"/>
    <row r="5875" ht="15" customHeight="1"/>
    <row r="5876" ht="15" customHeight="1"/>
    <row r="5877" ht="15" customHeight="1"/>
    <row r="5878" ht="15" customHeight="1"/>
    <row r="5879" ht="15" customHeight="1"/>
    <row r="5880" ht="15" customHeight="1"/>
    <row r="5881" ht="15" customHeight="1"/>
    <row r="5882" ht="15" customHeight="1"/>
    <row r="5883" ht="15" customHeight="1"/>
    <row r="5884" ht="15" customHeight="1"/>
    <row r="5885" ht="15" customHeight="1"/>
    <row r="5886" ht="15" customHeight="1"/>
    <row r="5887" ht="15" customHeight="1"/>
    <row r="5888" ht="15" customHeight="1"/>
    <row r="5889" ht="15" customHeight="1"/>
    <row r="5890" ht="15" customHeight="1"/>
    <row r="5891" ht="15" customHeight="1"/>
    <row r="5892" ht="15" customHeight="1"/>
    <row r="5893" ht="15" customHeight="1"/>
    <row r="5894" ht="15" customHeight="1"/>
    <row r="5895" ht="15" customHeight="1"/>
    <row r="5896" ht="15" customHeight="1"/>
    <row r="5897" ht="15" customHeight="1"/>
    <row r="5898" ht="15" customHeight="1"/>
    <row r="5899" ht="15" customHeight="1"/>
    <row r="5900" ht="15" customHeight="1"/>
    <row r="5901" ht="15" customHeight="1"/>
    <row r="5902" ht="15" customHeight="1"/>
    <row r="5903" ht="15" customHeight="1"/>
    <row r="5904" ht="15" customHeight="1"/>
    <row r="5905" ht="15" customHeight="1"/>
    <row r="5906" ht="15" customHeight="1"/>
    <row r="5907" ht="15" customHeight="1"/>
    <row r="5908" ht="15" customHeight="1"/>
    <row r="5909" ht="15" customHeight="1"/>
    <row r="5910" ht="15" customHeight="1"/>
    <row r="5911" ht="15" customHeight="1"/>
    <row r="5912" ht="15" customHeight="1"/>
    <row r="5913" ht="15" customHeight="1"/>
    <row r="5914" ht="15" customHeight="1"/>
    <row r="5915" ht="15" customHeight="1"/>
    <row r="5916" ht="15" customHeight="1"/>
    <row r="5917" ht="15" customHeight="1"/>
    <row r="5918" ht="15" customHeight="1"/>
    <row r="5919" ht="15" customHeight="1"/>
    <row r="5920" ht="15" customHeight="1"/>
    <row r="5921" ht="15" customHeight="1"/>
    <row r="5922" ht="15" customHeight="1"/>
    <row r="5923" ht="15" customHeight="1"/>
    <row r="5924" ht="15" customHeight="1"/>
    <row r="5925" ht="15" customHeight="1"/>
    <row r="5926" ht="15" customHeight="1"/>
    <row r="5927" ht="15" customHeight="1"/>
    <row r="5928" ht="15" customHeight="1"/>
    <row r="5929" ht="15" customHeight="1"/>
    <row r="5930" ht="15" customHeight="1"/>
    <row r="5931" ht="15" customHeight="1"/>
    <row r="5932" ht="15" customHeight="1"/>
    <row r="5933" ht="15" customHeight="1"/>
    <row r="5934" ht="15" customHeight="1"/>
    <row r="5935" ht="15" customHeight="1"/>
    <row r="5936" ht="15" customHeight="1"/>
    <row r="5937" ht="15" customHeight="1"/>
    <row r="5938" ht="15" customHeight="1"/>
    <row r="5939" ht="15" customHeight="1"/>
    <row r="5940" ht="15" customHeight="1"/>
    <row r="5941" ht="15" customHeight="1"/>
    <row r="5942" ht="15" customHeight="1"/>
    <row r="5943" ht="15" customHeight="1"/>
    <row r="5944" ht="15" customHeight="1"/>
    <row r="5945" ht="15" customHeight="1"/>
    <row r="5946" ht="15" customHeight="1"/>
    <row r="5947" ht="15" customHeight="1"/>
    <row r="5948" ht="15" customHeight="1"/>
    <row r="5949" ht="15" customHeight="1"/>
    <row r="5950" ht="15" customHeight="1"/>
    <row r="5951" ht="15" customHeight="1"/>
    <row r="5952" ht="15" customHeight="1"/>
    <row r="5953" ht="15" customHeight="1"/>
    <row r="5954" ht="15" customHeight="1"/>
    <row r="5955" ht="15" customHeight="1"/>
    <row r="5956" ht="15" customHeight="1"/>
    <row r="5957" ht="15" customHeight="1"/>
    <row r="5958" ht="15" customHeight="1"/>
    <row r="5959" ht="15" customHeight="1"/>
    <row r="5960" ht="15" customHeight="1"/>
    <row r="5961" ht="15" customHeight="1"/>
    <row r="5962" ht="15" customHeight="1"/>
    <row r="5963" ht="15" customHeight="1"/>
    <row r="5964" ht="15" customHeight="1"/>
    <row r="5965" ht="15" customHeight="1"/>
    <row r="5966" ht="15" customHeight="1"/>
    <row r="5967" ht="15" customHeight="1"/>
    <row r="5968" ht="15" customHeight="1"/>
    <row r="5969" ht="15" customHeight="1"/>
    <row r="5970" ht="15" customHeight="1"/>
    <row r="5971" ht="15" customHeight="1"/>
    <row r="5972" ht="15" customHeight="1"/>
    <row r="5973" ht="15" customHeight="1"/>
    <row r="5974" ht="15" customHeight="1"/>
    <row r="5975" ht="15" customHeight="1"/>
    <row r="5976" ht="15" customHeight="1"/>
    <row r="5977" ht="15" customHeight="1"/>
    <row r="5978" ht="15" customHeight="1"/>
    <row r="5979" ht="15" customHeight="1"/>
    <row r="5980" ht="15" customHeight="1"/>
    <row r="5981" ht="15" customHeight="1"/>
    <row r="5982" ht="15" customHeight="1"/>
    <row r="5983" ht="15" customHeight="1"/>
    <row r="5984" ht="15" customHeight="1"/>
    <row r="5985" ht="15" customHeight="1"/>
    <row r="5986" ht="15" customHeight="1"/>
    <row r="5987" ht="15" customHeight="1"/>
    <row r="5988" ht="15" customHeight="1"/>
    <row r="5989" ht="15" customHeight="1"/>
    <row r="5990" ht="15" customHeight="1"/>
    <row r="5991" ht="15" customHeight="1"/>
    <row r="5992" ht="15" customHeight="1"/>
    <row r="5993" ht="15" customHeight="1"/>
    <row r="5994" ht="15" customHeight="1"/>
    <row r="5995" ht="15" customHeight="1"/>
    <row r="5996" ht="15" customHeight="1"/>
    <row r="5997" ht="15" customHeight="1"/>
    <row r="5998" ht="15" customHeight="1"/>
    <row r="5999" ht="15" customHeight="1"/>
    <row r="6000" ht="15" customHeight="1"/>
    <row r="6001" ht="15" customHeight="1"/>
    <row r="6002" ht="15" customHeight="1"/>
    <row r="6003" ht="15" customHeight="1"/>
    <row r="6004" ht="15" customHeight="1"/>
    <row r="6005" ht="15" customHeight="1"/>
    <row r="6006" ht="15" customHeight="1"/>
    <row r="6007" ht="15" customHeight="1"/>
    <row r="6008" ht="15" customHeight="1"/>
    <row r="6009" ht="15" customHeight="1"/>
    <row r="6010" ht="15" customHeight="1"/>
    <row r="6011" ht="15" customHeight="1"/>
    <row r="6012" ht="15" customHeight="1"/>
    <row r="6013" ht="15" customHeight="1"/>
    <row r="6014" ht="15" customHeight="1"/>
    <row r="6015" ht="15" customHeight="1"/>
    <row r="6016" ht="15" customHeight="1"/>
    <row r="6017" ht="15" customHeight="1"/>
    <row r="6018" ht="15" customHeight="1"/>
    <row r="6019" ht="15" customHeight="1"/>
    <row r="6020" ht="15" customHeight="1"/>
    <row r="6021" ht="15" customHeight="1"/>
    <row r="6022" ht="15" customHeight="1"/>
    <row r="6023" ht="15" customHeight="1"/>
    <row r="6024" ht="15" customHeight="1"/>
    <row r="6025" ht="15" customHeight="1"/>
    <row r="6026" ht="15" customHeight="1"/>
    <row r="6027" ht="15" customHeight="1"/>
    <row r="6028" ht="15" customHeight="1"/>
    <row r="6029" ht="15" customHeight="1"/>
    <row r="6030" ht="15" customHeight="1"/>
    <row r="6031" ht="15" customHeight="1"/>
    <row r="6032" ht="15" customHeight="1"/>
    <row r="6033" ht="15" customHeight="1"/>
    <row r="6034" ht="15" customHeight="1"/>
    <row r="6035" ht="15" customHeight="1"/>
    <row r="6036" ht="15" customHeight="1"/>
    <row r="6037" ht="15" customHeight="1"/>
    <row r="6038" ht="15" customHeight="1"/>
    <row r="6039" ht="15" customHeight="1"/>
    <row r="6040" ht="15" customHeight="1"/>
    <row r="6041" ht="15" customHeight="1"/>
    <row r="6042" ht="15" customHeight="1"/>
    <row r="6043" ht="15" customHeight="1"/>
    <row r="6044" ht="15" customHeight="1"/>
    <row r="6045" ht="15" customHeight="1"/>
    <row r="6046" ht="15" customHeight="1"/>
    <row r="6047" ht="15" customHeight="1"/>
    <row r="6048" ht="15" customHeight="1"/>
    <row r="6049" ht="15" customHeight="1"/>
    <row r="6050" ht="15" customHeight="1"/>
    <row r="6051" ht="15" customHeight="1"/>
    <row r="6052" ht="15" customHeight="1"/>
    <row r="6053" ht="15" customHeight="1"/>
    <row r="6054" ht="15" customHeight="1"/>
    <row r="6055" ht="15" customHeight="1"/>
    <row r="6056" ht="15" customHeight="1"/>
    <row r="6057" ht="15" customHeight="1"/>
    <row r="6058" ht="15" customHeight="1"/>
    <row r="6059" ht="15" customHeight="1"/>
    <row r="6060" ht="15" customHeight="1"/>
    <row r="6061" ht="15" customHeight="1"/>
    <row r="6062" ht="15" customHeight="1"/>
    <row r="6063" ht="15" customHeight="1"/>
    <row r="6064" ht="15" customHeight="1"/>
    <row r="6065" ht="15" customHeight="1"/>
    <row r="6066" ht="15" customHeight="1"/>
    <row r="6067" ht="15" customHeight="1"/>
    <row r="6068" ht="15" customHeight="1"/>
    <row r="6069" ht="15" customHeight="1"/>
    <row r="6070" ht="15" customHeight="1"/>
    <row r="6071" ht="15" customHeight="1"/>
    <row r="6072" ht="15" customHeight="1"/>
    <row r="6073" ht="15" customHeight="1"/>
    <row r="6074" ht="15" customHeight="1"/>
    <row r="6075" ht="15" customHeight="1"/>
    <row r="6076" ht="15" customHeight="1"/>
    <row r="6077" ht="15" customHeight="1"/>
    <row r="6078" ht="15" customHeight="1"/>
    <row r="6079" ht="15" customHeight="1"/>
    <row r="6080" ht="15" customHeight="1"/>
    <row r="6081" ht="15" customHeight="1"/>
    <row r="6082" ht="15" customHeight="1"/>
    <row r="6083" ht="15" customHeight="1"/>
    <row r="6084" ht="15" customHeight="1"/>
    <row r="6085" ht="15" customHeight="1"/>
    <row r="6086" ht="15" customHeight="1"/>
    <row r="6087" ht="15" customHeight="1"/>
    <row r="6088" ht="15" customHeight="1"/>
    <row r="6089" ht="15" customHeight="1"/>
    <row r="6090" ht="15" customHeight="1"/>
    <row r="6091" ht="15" customHeight="1"/>
    <row r="6092" ht="15" customHeight="1"/>
    <row r="6093" ht="15" customHeight="1"/>
    <row r="6094" ht="15" customHeight="1"/>
    <row r="6095" ht="15" customHeight="1"/>
    <row r="6096" ht="15" customHeight="1"/>
    <row r="6097" ht="15" customHeight="1"/>
    <row r="6098" ht="15" customHeight="1"/>
    <row r="6099" ht="15" customHeight="1"/>
    <row r="6100" ht="15" customHeight="1"/>
    <row r="6101" ht="15" customHeight="1"/>
    <row r="6102" ht="15" customHeight="1"/>
    <row r="6103" ht="15" customHeight="1"/>
    <row r="6104" ht="15" customHeight="1"/>
    <row r="6105" ht="15" customHeight="1"/>
    <row r="6106" ht="15" customHeight="1"/>
    <row r="6107" ht="15" customHeight="1"/>
    <row r="6108" ht="15" customHeight="1"/>
    <row r="6109" ht="15" customHeight="1"/>
    <row r="6110" ht="15" customHeight="1"/>
    <row r="6111" ht="15" customHeight="1"/>
    <row r="6112" ht="15" customHeight="1"/>
    <row r="6113" ht="15" customHeight="1"/>
    <row r="6114" ht="15" customHeight="1"/>
    <row r="6115" ht="15" customHeight="1"/>
    <row r="6116" ht="15" customHeight="1"/>
    <row r="6117" ht="15" customHeight="1"/>
    <row r="6118" ht="15" customHeight="1"/>
    <row r="6119" ht="15" customHeight="1"/>
    <row r="6120" ht="15" customHeight="1"/>
    <row r="6121" ht="15" customHeight="1"/>
    <row r="6122" ht="15" customHeight="1"/>
    <row r="6123" ht="15" customHeight="1"/>
    <row r="6124" ht="15" customHeight="1"/>
    <row r="6125" ht="15" customHeight="1"/>
    <row r="6126" ht="15" customHeight="1"/>
    <row r="6127" ht="15" customHeight="1"/>
    <row r="6128" ht="15" customHeight="1"/>
    <row r="6129" ht="15" customHeight="1"/>
    <row r="6130" ht="15" customHeight="1"/>
    <row r="6131" ht="15" customHeight="1"/>
    <row r="6132" ht="15" customHeight="1"/>
    <row r="6133" ht="15" customHeight="1"/>
    <row r="6134" ht="15" customHeight="1"/>
    <row r="6135" ht="15" customHeight="1"/>
    <row r="6136" ht="15" customHeight="1"/>
    <row r="6137" ht="15" customHeight="1"/>
    <row r="6138" ht="15" customHeight="1"/>
    <row r="6139" ht="15" customHeight="1"/>
    <row r="6140" ht="15" customHeight="1"/>
    <row r="6141" ht="15" customHeight="1"/>
    <row r="6142" ht="15" customHeight="1"/>
    <row r="6143" ht="15" customHeight="1"/>
    <row r="6144" ht="15" customHeight="1"/>
    <row r="6145" ht="15" customHeight="1"/>
    <row r="6146" ht="15" customHeight="1"/>
    <row r="6147" ht="15" customHeight="1"/>
    <row r="6148" ht="15" customHeight="1"/>
    <row r="6149" ht="15" customHeight="1"/>
    <row r="6150" ht="15" customHeight="1"/>
    <row r="6151" ht="15" customHeight="1"/>
    <row r="6152" ht="15" customHeight="1"/>
    <row r="6153" ht="15" customHeight="1"/>
    <row r="6154" ht="15" customHeight="1"/>
    <row r="6155" ht="15" customHeight="1"/>
    <row r="6156" ht="15" customHeight="1"/>
    <row r="6157" ht="15" customHeight="1"/>
    <row r="6158" ht="15" customHeight="1"/>
    <row r="6159" ht="15" customHeight="1"/>
    <row r="6160" ht="15" customHeight="1"/>
    <row r="6161" ht="15" customHeight="1"/>
    <row r="6162" ht="15" customHeight="1"/>
    <row r="6163" ht="15" customHeight="1"/>
    <row r="6164" ht="15" customHeight="1"/>
    <row r="6165" ht="15" customHeight="1"/>
    <row r="6166" ht="15" customHeight="1"/>
    <row r="6167" ht="15" customHeight="1"/>
    <row r="6168" ht="15" customHeight="1"/>
    <row r="6169" ht="15" customHeight="1"/>
    <row r="6170" ht="15" customHeight="1"/>
    <row r="6171" ht="15" customHeight="1"/>
    <row r="6172" ht="15" customHeight="1"/>
    <row r="6173" ht="15" customHeight="1"/>
    <row r="6174" ht="15" customHeight="1"/>
    <row r="6175" ht="15" customHeight="1"/>
    <row r="6176" ht="15" customHeight="1"/>
    <row r="6177" ht="15" customHeight="1"/>
    <row r="6178" ht="15" customHeight="1"/>
    <row r="6179" ht="15" customHeight="1"/>
    <row r="6180" ht="15" customHeight="1"/>
    <row r="6181" ht="15" customHeight="1"/>
    <row r="6182" ht="15" customHeight="1"/>
    <row r="6183" ht="15" customHeight="1"/>
    <row r="6184" ht="15" customHeight="1"/>
    <row r="6185" ht="15" customHeight="1"/>
    <row r="6186" ht="15" customHeight="1"/>
    <row r="6187" ht="15" customHeight="1"/>
    <row r="6188" ht="15" customHeight="1"/>
    <row r="6189" ht="15" customHeight="1"/>
    <row r="6190" ht="15" customHeight="1"/>
    <row r="6191" ht="15" customHeight="1"/>
    <row r="6192" ht="15" customHeight="1"/>
    <row r="6193" ht="15" customHeight="1"/>
    <row r="6194" ht="15" customHeight="1"/>
    <row r="6195" ht="15" customHeight="1"/>
    <row r="6196" ht="15" customHeight="1"/>
    <row r="6197" ht="15" customHeight="1"/>
    <row r="6198" ht="15" customHeight="1"/>
    <row r="6199" ht="15" customHeight="1"/>
    <row r="6200" ht="15" customHeight="1"/>
    <row r="6201" ht="15" customHeight="1"/>
    <row r="6202" ht="15" customHeight="1"/>
    <row r="6203" ht="15" customHeight="1"/>
    <row r="6204" ht="15" customHeight="1"/>
    <row r="6205" ht="15" customHeight="1"/>
    <row r="6206" ht="15" customHeight="1"/>
    <row r="6207" ht="15" customHeight="1"/>
    <row r="6208" ht="15" customHeight="1"/>
    <row r="6209" ht="15" customHeight="1"/>
    <row r="6210" ht="15" customHeight="1"/>
    <row r="6211" ht="15" customHeight="1"/>
    <row r="6212" ht="15" customHeight="1"/>
    <row r="6213" ht="15" customHeight="1"/>
    <row r="6214" ht="15" customHeight="1"/>
    <row r="6215" ht="15" customHeight="1"/>
    <row r="6216" ht="15" customHeight="1"/>
    <row r="6217" ht="15" customHeight="1"/>
    <row r="6218" ht="15" customHeight="1"/>
    <row r="6219" ht="15" customHeight="1"/>
    <row r="6220" ht="15" customHeight="1"/>
    <row r="6221" ht="15" customHeight="1"/>
    <row r="6222" ht="15" customHeight="1"/>
    <row r="6223" ht="15" customHeight="1"/>
    <row r="6224" ht="15" customHeight="1"/>
    <row r="6225" ht="15" customHeight="1"/>
    <row r="6226" ht="15" customHeight="1"/>
    <row r="6227" ht="15" customHeight="1"/>
    <row r="6228" ht="15" customHeight="1"/>
    <row r="6229" ht="15" customHeight="1"/>
    <row r="6230" ht="15" customHeight="1"/>
    <row r="6231" ht="15" customHeight="1"/>
    <row r="6232" ht="15" customHeight="1"/>
    <row r="6233" ht="15" customHeight="1"/>
    <row r="6234" ht="15" customHeight="1"/>
    <row r="6235" ht="15" customHeight="1"/>
    <row r="6236" ht="15" customHeight="1"/>
    <row r="6237" ht="15" customHeight="1"/>
    <row r="6238" ht="15" customHeight="1"/>
    <row r="6239" ht="15" customHeight="1"/>
    <row r="6240" ht="15" customHeight="1"/>
    <row r="6241" ht="15" customHeight="1"/>
    <row r="6242" ht="15" customHeight="1"/>
    <row r="6243" ht="15" customHeight="1"/>
    <row r="6244" ht="15" customHeight="1"/>
    <row r="6245" ht="15" customHeight="1"/>
    <row r="6246" ht="15" customHeight="1"/>
    <row r="6247" ht="15" customHeight="1"/>
    <row r="6248" ht="15" customHeight="1"/>
    <row r="6249" ht="15" customHeight="1"/>
    <row r="6250" ht="15" customHeight="1"/>
    <row r="6251" ht="15" customHeight="1"/>
    <row r="6252" ht="15" customHeight="1"/>
    <row r="6253" ht="15" customHeight="1"/>
    <row r="6254" ht="15" customHeight="1"/>
    <row r="6255" ht="15" customHeight="1"/>
    <row r="6256" ht="15" customHeight="1"/>
    <row r="6257" ht="15" customHeight="1"/>
    <row r="6258" ht="15" customHeight="1"/>
    <row r="6259" ht="15" customHeight="1"/>
    <row r="6260" ht="15" customHeight="1"/>
    <row r="6261" ht="15" customHeight="1"/>
    <row r="6262" ht="15" customHeight="1"/>
    <row r="6263" ht="15" customHeight="1"/>
    <row r="6264" ht="15" customHeight="1"/>
    <row r="6265" ht="15" customHeight="1"/>
    <row r="6266" ht="15" customHeight="1"/>
    <row r="6267" ht="15" customHeight="1"/>
    <row r="6268" ht="15" customHeight="1"/>
    <row r="6269" ht="15" customHeight="1"/>
    <row r="6270" ht="15" customHeight="1"/>
    <row r="6271" ht="15" customHeight="1"/>
    <row r="6272" ht="15" customHeight="1"/>
    <row r="6273" ht="15" customHeight="1"/>
    <row r="6274" ht="15" customHeight="1"/>
    <row r="6275" ht="15" customHeight="1"/>
    <row r="6276" ht="15" customHeight="1"/>
    <row r="6277" ht="15" customHeight="1"/>
    <row r="6278" ht="15" customHeight="1"/>
    <row r="6279" ht="15" customHeight="1"/>
    <row r="6280" ht="15" customHeight="1"/>
    <row r="6281" ht="15" customHeight="1"/>
    <row r="6282" ht="15" customHeight="1"/>
    <row r="6283" ht="15" customHeight="1"/>
    <row r="6284" ht="15" customHeight="1"/>
    <row r="6285" ht="15" customHeight="1"/>
    <row r="6286" ht="15" customHeight="1"/>
    <row r="6287" ht="15" customHeight="1"/>
    <row r="6288" ht="15" customHeight="1"/>
    <row r="6289" ht="15" customHeight="1"/>
    <row r="6290" ht="15" customHeight="1"/>
    <row r="6291" ht="15" customHeight="1"/>
    <row r="6292" ht="15" customHeight="1"/>
    <row r="6293" ht="15" customHeight="1"/>
    <row r="6294" ht="15" customHeight="1"/>
    <row r="6295" ht="15" customHeight="1"/>
    <row r="6296" ht="15" customHeight="1"/>
    <row r="6297" ht="15" customHeight="1"/>
    <row r="6298" ht="15" customHeight="1"/>
    <row r="6299" ht="15" customHeight="1"/>
    <row r="6300" ht="15" customHeight="1"/>
    <row r="6301" ht="15" customHeight="1"/>
    <row r="6302" ht="15" customHeight="1"/>
    <row r="6303" ht="15" customHeight="1"/>
    <row r="6304" ht="15" customHeight="1"/>
    <row r="6305" ht="15" customHeight="1"/>
    <row r="6306" ht="15" customHeight="1"/>
    <row r="6307" ht="15" customHeight="1"/>
    <row r="6308" ht="15" customHeight="1"/>
    <row r="6309" ht="15" customHeight="1"/>
    <row r="6310" ht="15" customHeight="1"/>
    <row r="6311" ht="15" customHeight="1"/>
    <row r="6312" ht="15" customHeight="1"/>
    <row r="6313" ht="15" customHeight="1"/>
    <row r="6314" ht="15" customHeight="1"/>
    <row r="6315" ht="15" customHeight="1"/>
    <row r="6316" ht="15" customHeight="1"/>
    <row r="6317" ht="15" customHeight="1"/>
    <row r="6318" ht="15" customHeight="1"/>
    <row r="6319" ht="15" customHeight="1"/>
    <row r="6320" ht="15" customHeight="1"/>
    <row r="6321" ht="15" customHeight="1"/>
    <row r="6322" ht="15" customHeight="1"/>
    <row r="6323" ht="15" customHeight="1"/>
    <row r="6324" ht="15" customHeight="1"/>
    <row r="6325" ht="15" customHeight="1"/>
    <row r="6326" ht="15" customHeight="1"/>
    <row r="6327" ht="15" customHeight="1"/>
    <row r="6328" ht="15" customHeight="1"/>
    <row r="6329" ht="15" customHeight="1"/>
    <row r="6330" ht="15" customHeight="1"/>
    <row r="6331" ht="15" customHeight="1"/>
    <row r="6332" ht="15" customHeight="1"/>
    <row r="6333" ht="15" customHeight="1"/>
    <row r="6334" ht="15" customHeight="1"/>
    <row r="6335" ht="15" customHeight="1"/>
    <row r="6336" ht="15" customHeight="1"/>
    <row r="6337" ht="15" customHeight="1"/>
    <row r="6338" ht="15" customHeight="1"/>
    <row r="6339" ht="15" customHeight="1"/>
    <row r="6340" ht="15" customHeight="1"/>
    <row r="6341" ht="15" customHeight="1"/>
    <row r="6342" ht="15" customHeight="1"/>
    <row r="6343" ht="15" customHeight="1"/>
    <row r="6344" ht="15" customHeight="1"/>
    <row r="6345" ht="15" customHeight="1"/>
    <row r="6346" ht="15" customHeight="1"/>
    <row r="6347" ht="15" customHeight="1"/>
    <row r="6348" ht="15" customHeight="1"/>
    <row r="6349" ht="15" customHeight="1"/>
    <row r="6350" ht="15" customHeight="1"/>
    <row r="6351" ht="15" customHeight="1"/>
    <row r="6352" ht="15" customHeight="1"/>
    <row r="6353" ht="15" customHeight="1"/>
    <row r="6354" ht="15" customHeight="1"/>
    <row r="6355" ht="15" customHeight="1"/>
    <row r="6356" ht="15" customHeight="1"/>
    <row r="6357" ht="15" customHeight="1"/>
    <row r="6358" ht="15" customHeight="1"/>
    <row r="6359" ht="15" customHeight="1"/>
    <row r="6360" ht="15" customHeight="1"/>
    <row r="6361" ht="15" customHeight="1"/>
    <row r="6362" ht="15" customHeight="1"/>
    <row r="6363" ht="15" customHeight="1"/>
    <row r="6364" ht="15" customHeight="1"/>
    <row r="6365" ht="15" customHeight="1"/>
    <row r="6366" ht="15" customHeight="1"/>
    <row r="6367" ht="15" customHeight="1"/>
    <row r="6368" ht="15" customHeight="1"/>
    <row r="6369" ht="15" customHeight="1"/>
    <row r="6370" ht="15" customHeight="1"/>
    <row r="6371" ht="15" customHeight="1"/>
    <row r="6372" ht="15" customHeight="1"/>
    <row r="6373" ht="15" customHeight="1"/>
    <row r="6374" ht="15" customHeight="1"/>
    <row r="6375" ht="15" customHeight="1"/>
    <row r="6376" ht="15" customHeight="1"/>
    <row r="6377" ht="15" customHeight="1"/>
    <row r="6378" ht="15" customHeight="1"/>
    <row r="6379" ht="15" customHeight="1"/>
    <row r="6380" ht="15" customHeight="1"/>
    <row r="6381" ht="15" customHeight="1"/>
    <row r="6382" ht="15" customHeight="1"/>
    <row r="6383" ht="15" customHeight="1"/>
    <row r="6384" ht="15" customHeight="1"/>
    <row r="6385" ht="15" customHeight="1"/>
    <row r="6386" ht="15" customHeight="1"/>
    <row r="6387" ht="15" customHeight="1"/>
    <row r="6388" ht="15" customHeight="1"/>
    <row r="6389" ht="15" customHeight="1"/>
    <row r="6390" ht="15" customHeight="1"/>
    <row r="6391" ht="15" customHeight="1"/>
    <row r="6392" ht="15" customHeight="1"/>
    <row r="6393" ht="15" customHeight="1"/>
    <row r="6394" ht="15" customHeight="1"/>
    <row r="6395" ht="15" customHeight="1"/>
    <row r="6396" ht="15" customHeight="1"/>
    <row r="6397" ht="15" customHeight="1"/>
    <row r="6398" ht="15" customHeight="1"/>
    <row r="6399" ht="15" customHeight="1"/>
    <row r="6400" ht="15" customHeight="1"/>
    <row r="6401" ht="15" customHeight="1"/>
    <row r="6402" ht="15" customHeight="1"/>
    <row r="6403" ht="15" customHeight="1"/>
    <row r="6404" ht="15" customHeight="1"/>
    <row r="6405" ht="15" customHeight="1"/>
    <row r="6406" ht="15" customHeight="1"/>
    <row r="6407" ht="15" customHeight="1"/>
    <row r="6408" ht="15" customHeight="1"/>
    <row r="6409" ht="15" customHeight="1"/>
    <row r="6410" ht="15" customHeight="1"/>
    <row r="6411" ht="15" customHeight="1"/>
    <row r="6412" ht="15" customHeight="1"/>
    <row r="6413" ht="15" customHeight="1"/>
    <row r="6414" ht="15" customHeight="1"/>
    <row r="6415" ht="15" customHeight="1"/>
    <row r="6416" ht="15" customHeight="1"/>
    <row r="6417" ht="15" customHeight="1"/>
    <row r="6418" ht="15" customHeight="1"/>
    <row r="6419" ht="15" customHeight="1"/>
    <row r="6420" ht="15" customHeight="1"/>
    <row r="6421" ht="15" customHeight="1"/>
    <row r="6422" ht="15" customHeight="1"/>
    <row r="6423" ht="15" customHeight="1"/>
    <row r="6424" ht="15" customHeight="1"/>
    <row r="6425" ht="15" customHeight="1"/>
    <row r="6426" ht="15" customHeight="1"/>
    <row r="6427" ht="15" customHeight="1"/>
    <row r="6428" ht="15" customHeight="1"/>
    <row r="6429" ht="15" customHeight="1"/>
    <row r="6430" ht="15" customHeight="1"/>
    <row r="6431" ht="15" customHeight="1"/>
    <row r="6432" ht="15" customHeight="1"/>
    <row r="6433" ht="15" customHeight="1"/>
    <row r="6434" ht="15" customHeight="1"/>
    <row r="6435" ht="15" customHeight="1"/>
    <row r="6436" ht="15" customHeight="1"/>
    <row r="6437" ht="15" customHeight="1"/>
    <row r="6438" ht="15" customHeight="1"/>
    <row r="6439" ht="15" customHeight="1"/>
    <row r="6440" ht="15" customHeight="1"/>
    <row r="6441" ht="15" customHeight="1"/>
    <row r="6442" ht="15" customHeight="1"/>
    <row r="6443" ht="15" customHeight="1"/>
    <row r="6444" ht="15" customHeight="1"/>
    <row r="6445" ht="15" customHeight="1"/>
    <row r="6446" ht="15" customHeight="1"/>
    <row r="6447" ht="15" customHeight="1"/>
    <row r="6448" ht="15" customHeight="1"/>
    <row r="6449" ht="15" customHeight="1"/>
    <row r="6450" ht="15" customHeight="1"/>
    <row r="6451" ht="15" customHeight="1"/>
    <row r="6452" ht="15" customHeight="1"/>
    <row r="6453" ht="15" customHeight="1"/>
    <row r="6454" ht="15" customHeight="1"/>
    <row r="6455" ht="15" customHeight="1"/>
    <row r="6456" ht="15" customHeight="1"/>
    <row r="6457" ht="15" customHeight="1"/>
    <row r="6458" ht="15" customHeight="1"/>
    <row r="6459" ht="15" customHeight="1"/>
    <row r="6460" ht="15" customHeight="1"/>
    <row r="6461" ht="15" customHeight="1"/>
    <row r="6462" ht="15" customHeight="1"/>
    <row r="6463" ht="15" customHeight="1"/>
    <row r="6464" ht="15" customHeight="1"/>
    <row r="6465" ht="15" customHeight="1"/>
    <row r="6466" ht="15" customHeight="1"/>
    <row r="6467" ht="15" customHeight="1"/>
    <row r="6468" ht="15" customHeight="1"/>
    <row r="6469" ht="15" customHeight="1"/>
    <row r="6470" ht="15" customHeight="1"/>
    <row r="6471" ht="15" customHeight="1"/>
    <row r="6472" ht="15" customHeight="1"/>
    <row r="6473" ht="15" customHeight="1"/>
    <row r="6474" ht="15" customHeight="1"/>
    <row r="6475" ht="15" customHeight="1"/>
    <row r="6476" ht="15" customHeight="1"/>
    <row r="6477" ht="15" customHeight="1"/>
    <row r="6478" ht="15" customHeight="1"/>
    <row r="6479" ht="15" customHeight="1"/>
    <row r="6480" ht="15" customHeight="1"/>
    <row r="6481" ht="15" customHeight="1"/>
    <row r="6482" ht="15" customHeight="1"/>
    <row r="6483" ht="15" customHeight="1"/>
    <row r="6484" ht="15" customHeight="1"/>
    <row r="6485" ht="15" customHeight="1"/>
    <row r="6486" ht="15" customHeight="1"/>
    <row r="6487" ht="15" customHeight="1"/>
    <row r="6488" ht="15" customHeight="1"/>
    <row r="6489" ht="15" customHeight="1"/>
    <row r="6490" ht="15" customHeight="1"/>
    <row r="6491" ht="15" customHeight="1"/>
    <row r="6492" ht="15" customHeight="1"/>
    <row r="6493" ht="15" customHeight="1"/>
    <row r="6494" ht="15" customHeight="1"/>
    <row r="6495" ht="15" customHeight="1"/>
    <row r="6496" ht="15" customHeight="1"/>
    <row r="6497" ht="15" customHeight="1"/>
    <row r="6498" ht="15" customHeight="1"/>
    <row r="6499" ht="15" customHeight="1"/>
    <row r="6500" ht="15" customHeight="1"/>
    <row r="6501" ht="15" customHeight="1"/>
    <row r="6502" ht="15" customHeight="1"/>
    <row r="6503" ht="15" customHeight="1"/>
    <row r="6504" ht="15" customHeight="1"/>
    <row r="6505" ht="15" customHeight="1"/>
    <row r="6506" ht="15" customHeight="1"/>
    <row r="6507" ht="15" customHeight="1"/>
    <row r="6508" ht="15" customHeight="1"/>
    <row r="6509" ht="15" customHeight="1"/>
    <row r="6510" ht="15" customHeight="1"/>
    <row r="6511" ht="15" customHeight="1"/>
    <row r="6512" ht="15" customHeight="1"/>
    <row r="6513" ht="15" customHeight="1"/>
    <row r="6514" ht="15" customHeight="1"/>
    <row r="6515" ht="15" customHeight="1"/>
    <row r="6516" ht="15" customHeight="1"/>
    <row r="6517" ht="15" customHeight="1"/>
    <row r="6518" ht="15" customHeight="1"/>
    <row r="6519" ht="15" customHeight="1"/>
    <row r="6520" ht="15" customHeight="1"/>
    <row r="6521" ht="15" customHeight="1"/>
    <row r="6522" ht="15" customHeight="1"/>
    <row r="6523" ht="15" customHeight="1"/>
    <row r="6524" ht="15" customHeight="1"/>
    <row r="6525" ht="15" customHeight="1"/>
    <row r="6526" ht="15" customHeight="1"/>
    <row r="6527" ht="15" customHeight="1"/>
    <row r="6528" ht="15" customHeight="1"/>
    <row r="6529" ht="15" customHeight="1"/>
    <row r="6530" ht="15" customHeight="1"/>
    <row r="6531" ht="15" customHeight="1"/>
    <row r="6532" ht="15" customHeight="1"/>
    <row r="6533" ht="15" customHeight="1"/>
    <row r="6534" ht="15" customHeight="1"/>
    <row r="6535" ht="15" customHeight="1"/>
    <row r="6536" ht="15" customHeight="1"/>
    <row r="6537" ht="15" customHeight="1"/>
    <row r="6538" ht="15" customHeight="1"/>
    <row r="6539" ht="15" customHeight="1"/>
    <row r="6540" ht="15" customHeight="1"/>
    <row r="6541" ht="15" customHeight="1"/>
    <row r="6542" ht="15" customHeight="1"/>
    <row r="6543" ht="15" customHeight="1"/>
    <row r="6544" ht="15" customHeight="1"/>
    <row r="6545" ht="15" customHeight="1"/>
    <row r="6546" ht="15" customHeight="1"/>
    <row r="6547" ht="15" customHeight="1"/>
    <row r="6548" ht="15" customHeight="1"/>
    <row r="6549" ht="15" customHeight="1"/>
    <row r="6550" ht="15" customHeight="1"/>
    <row r="6551" ht="15" customHeight="1"/>
    <row r="6552" ht="15" customHeight="1"/>
    <row r="6553" ht="15" customHeight="1"/>
    <row r="6554" ht="15" customHeight="1"/>
    <row r="6555" ht="15" customHeight="1"/>
    <row r="6556" ht="15" customHeight="1"/>
    <row r="6557" ht="15" customHeight="1"/>
    <row r="6558" ht="15" customHeight="1"/>
    <row r="6559" ht="15" customHeight="1"/>
    <row r="6560" ht="15" customHeight="1"/>
    <row r="6561" ht="15" customHeight="1"/>
    <row r="6562" ht="15" customHeight="1"/>
    <row r="6563" ht="15" customHeight="1"/>
    <row r="6564" ht="15" customHeight="1"/>
    <row r="6565" ht="15" customHeight="1"/>
    <row r="6566" ht="15" customHeight="1"/>
    <row r="6567" ht="15" customHeight="1"/>
    <row r="6568" ht="15" customHeight="1"/>
    <row r="6569" ht="15" customHeight="1"/>
    <row r="6570" ht="15" customHeight="1"/>
    <row r="6571" ht="15" customHeight="1"/>
    <row r="6572" ht="15" customHeight="1"/>
    <row r="6573" ht="15" customHeight="1"/>
    <row r="6574" ht="15" customHeight="1"/>
    <row r="6575" ht="15" customHeight="1"/>
    <row r="6576" ht="15" customHeight="1"/>
    <row r="6577" ht="15" customHeight="1"/>
    <row r="6578" ht="15" customHeight="1"/>
    <row r="6579" ht="15" customHeight="1"/>
    <row r="6580" ht="15" customHeight="1"/>
    <row r="6581" ht="15" customHeight="1"/>
    <row r="6582" ht="15" customHeight="1"/>
    <row r="6583" ht="15" customHeight="1"/>
    <row r="6584" ht="15" customHeight="1"/>
    <row r="6585" ht="15" customHeight="1"/>
    <row r="6586" ht="15" customHeight="1"/>
    <row r="6587" ht="15" customHeight="1"/>
    <row r="6588" ht="15" customHeight="1"/>
    <row r="6589" ht="15" customHeight="1"/>
    <row r="6590" ht="15" customHeight="1"/>
    <row r="6591" ht="15" customHeight="1"/>
    <row r="6592" ht="15" customHeight="1"/>
    <row r="6593" ht="15" customHeight="1"/>
    <row r="6594" ht="15" customHeight="1"/>
    <row r="6595" ht="15" customHeight="1"/>
    <row r="6596" ht="15" customHeight="1"/>
    <row r="6597" ht="15" customHeight="1"/>
    <row r="6598" ht="15" customHeight="1"/>
    <row r="6599" ht="15" customHeight="1"/>
    <row r="6600" ht="15" customHeight="1"/>
    <row r="6601" ht="15" customHeight="1"/>
    <row r="6602" ht="15" customHeight="1"/>
    <row r="6603" ht="15" customHeight="1"/>
    <row r="6604" ht="15" customHeight="1"/>
    <row r="6605" ht="15" customHeight="1"/>
    <row r="6606" ht="15" customHeight="1"/>
    <row r="6607" ht="15" customHeight="1"/>
    <row r="6608" ht="15" customHeight="1"/>
    <row r="6609" ht="15" customHeight="1"/>
    <row r="6610" ht="15" customHeight="1"/>
    <row r="6611" ht="15" customHeight="1"/>
    <row r="6612" ht="15" customHeight="1"/>
    <row r="6613" ht="15" customHeight="1"/>
    <row r="6614" ht="15" customHeight="1"/>
    <row r="6615" ht="15" customHeight="1"/>
    <row r="6616" ht="15" customHeight="1"/>
    <row r="6617" ht="15" customHeight="1"/>
    <row r="6618" ht="15" customHeight="1"/>
    <row r="6619" ht="15" customHeight="1"/>
    <row r="6620" ht="15" customHeight="1"/>
    <row r="6621" ht="15" customHeight="1"/>
    <row r="6622" ht="15" customHeight="1"/>
    <row r="6623" ht="15" customHeight="1"/>
    <row r="6624" ht="15" customHeight="1"/>
    <row r="6625" ht="15" customHeight="1"/>
    <row r="6626" ht="15" customHeight="1"/>
    <row r="6627" ht="15" customHeight="1"/>
    <row r="6628" ht="15" customHeight="1"/>
    <row r="6629" ht="15" customHeight="1"/>
    <row r="6630" ht="15" customHeight="1"/>
    <row r="6631" ht="15" customHeight="1"/>
    <row r="6632" ht="15" customHeight="1"/>
    <row r="6633" ht="15" customHeight="1"/>
    <row r="6634" ht="15" customHeight="1"/>
    <row r="6635" ht="15" customHeight="1"/>
    <row r="6636" ht="15" customHeight="1"/>
    <row r="6637" ht="15" customHeight="1"/>
    <row r="6638" ht="15" customHeight="1"/>
    <row r="6639" ht="15" customHeight="1"/>
    <row r="6640" ht="15" customHeight="1"/>
    <row r="6641" ht="15" customHeight="1"/>
    <row r="6642" ht="15" customHeight="1"/>
    <row r="6643" ht="15" customHeight="1"/>
    <row r="6644" ht="15" customHeight="1"/>
    <row r="6645" ht="15" customHeight="1"/>
    <row r="6646" ht="15" customHeight="1"/>
    <row r="6647" ht="15" customHeight="1"/>
    <row r="6648" ht="15" customHeight="1"/>
    <row r="6649" ht="15" customHeight="1"/>
    <row r="6650" ht="15" customHeight="1"/>
    <row r="6651" ht="15" customHeight="1"/>
    <row r="6652" ht="15" customHeight="1"/>
    <row r="6653" ht="15" customHeight="1"/>
    <row r="6654" ht="15" customHeight="1"/>
    <row r="6655" ht="15" customHeight="1"/>
    <row r="6656" ht="15" customHeight="1"/>
    <row r="6657" ht="15" customHeight="1"/>
    <row r="6658" ht="15" customHeight="1"/>
    <row r="6659" ht="15" customHeight="1"/>
    <row r="6660" ht="15" customHeight="1"/>
    <row r="6661" ht="15" customHeight="1"/>
    <row r="6662" ht="15" customHeight="1"/>
    <row r="6663" ht="15" customHeight="1"/>
    <row r="6664" ht="15" customHeight="1"/>
    <row r="6665" ht="15" customHeight="1"/>
    <row r="6666" ht="15" customHeight="1"/>
    <row r="6667" ht="15" customHeight="1"/>
    <row r="6668" ht="15" customHeight="1"/>
    <row r="6669" ht="15" customHeight="1"/>
    <row r="6670" ht="15" customHeight="1"/>
    <row r="6671" ht="15" customHeight="1"/>
    <row r="6672" ht="15" customHeight="1"/>
    <row r="6673" ht="15" customHeight="1"/>
    <row r="6674" ht="15" customHeight="1"/>
    <row r="6675" ht="15" customHeight="1"/>
    <row r="6676" ht="15" customHeight="1"/>
    <row r="6677" ht="15" customHeight="1"/>
    <row r="6678" ht="15" customHeight="1"/>
    <row r="6679" ht="15" customHeight="1"/>
    <row r="6680" ht="15" customHeight="1"/>
    <row r="6681" ht="15" customHeight="1"/>
    <row r="6682" ht="15" customHeight="1"/>
    <row r="6683" ht="15" customHeight="1"/>
    <row r="6684" ht="15" customHeight="1"/>
    <row r="6685" ht="15" customHeight="1"/>
    <row r="6686" ht="15" customHeight="1"/>
    <row r="6687" ht="15" customHeight="1"/>
    <row r="6688" ht="15" customHeight="1"/>
    <row r="6689" ht="15" customHeight="1"/>
    <row r="6690" ht="15" customHeight="1"/>
    <row r="6691" ht="15" customHeight="1"/>
    <row r="6692" ht="15" customHeight="1"/>
    <row r="6693" ht="15" customHeight="1"/>
    <row r="6694" ht="15" customHeight="1"/>
    <row r="6695" ht="15" customHeight="1"/>
    <row r="6696" ht="15" customHeight="1"/>
    <row r="6697" ht="15" customHeight="1"/>
    <row r="6698" ht="15" customHeight="1"/>
    <row r="6699" ht="15" customHeight="1"/>
    <row r="6700" ht="15" customHeight="1"/>
    <row r="6701" ht="15" customHeight="1"/>
    <row r="6702" ht="15" customHeight="1"/>
    <row r="6703" ht="15" customHeight="1"/>
    <row r="6704" ht="15" customHeight="1"/>
    <row r="6705" ht="15" customHeight="1"/>
    <row r="6706" ht="15" customHeight="1"/>
    <row r="6707" ht="15" customHeight="1"/>
    <row r="6708" ht="15" customHeight="1"/>
    <row r="6709" ht="15" customHeight="1"/>
    <row r="6710" ht="15" customHeight="1"/>
    <row r="6711" ht="15" customHeight="1"/>
    <row r="6712" ht="15" customHeight="1"/>
    <row r="6713" ht="15" customHeight="1"/>
    <row r="6714" ht="15" customHeight="1"/>
    <row r="6715" ht="15" customHeight="1"/>
    <row r="6716" ht="15" customHeight="1"/>
    <row r="6717" ht="15" customHeight="1"/>
    <row r="6718" ht="15" customHeight="1"/>
    <row r="6719" ht="15" customHeight="1"/>
    <row r="6720" ht="15" customHeight="1"/>
    <row r="6721" ht="15" customHeight="1"/>
    <row r="6722" ht="15" customHeight="1"/>
    <row r="6723" ht="15" customHeight="1"/>
    <row r="6724" ht="15" customHeight="1"/>
    <row r="6725" ht="15" customHeight="1"/>
    <row r="6726" ht="15" customHeight="1"/>
    <row r="6727" ht="15" customHeight="1"/>
    <row r="6728" ht="15" customHeight="1"/>
    <row r="6729" ht="15" customHeight="1"/>
    <row r="6730" ht="15" customHeight="1"/>
    <row r="6731" ht="15" customHeight="1"/>
    <row r="6732" ht="15" customHeight="1"/>
    <row r="6733" ht="15" customHeight="1"/>
    <row r="6734" ht="15" customHeight="1"/>
    <row r="6735" ht="15" customHeight="1"/>
    <row r="6736" ht="15" customHeight="1"/>
    <row r="6737" ht="15" customHeight="1"/>
    <row r="6738" ht="15" customHeight="1"/>
    <row r="6739" ht="15" customHeight="1"/>
    <row r="6740" ht="15" customHeight="1"/>
    <row r="6741" ht="15" customHeight="1"/>
    <row r="6742" ht="15" customHeight="1"/>
    <row r="6743" ht="15" customHeight="1"/>
    <row r="6744" ht="15" customHeight="1"/>
    <row r="6745" ht="15" customHeight="1"/>
    <row r="6746" ht="15" customHeight="1"/>
    <row r="6747" ht="15" customHeight="1"/>
    <row r="6748" ht="15" customHeight="1"/>
    <row r="6749" ht="15" customHeight="1"/>
    <row r="6750" ht="15" customHeight="1"/>
    <row r="6751" ht="15" customHeight="1"/>
    <row r="6752" ht="15" customHeight="1"/>
    <row r="6753" ht="15" customHeight="1"/>
    <row r="6754" ht="15" customHeight="1"/>
    <row r="6755" ht="15" customHeight="1"/>
    <row r="6756" ht="15" customHeight="1"/>
    <row r="6757" ht="15" customHeight="1"/>
    <row r="6758" ht="15" customHeight="1"/>
    <row r="6759" ht="15" customHeight="1"/>
    <row r="6760" ht="15" customHeight="1"/>
    <row r="6761" ht="15" customHeight="1"/>
    <row r="6762" ht="15" customHeight="1"/>
    <row r="6763" ht="15" customHeight="1"/>
    <row r="6764" ht="15" customHeight="1"/>
    <row r="6765" ht="15" customHeight="1"/>
    <row r="6766" ht="15" customHeight="1"/>
    <row r="6767" ht="15" customHeight="1"/>
    <row r="6768" ht="15" customHeight="1"/>
    <row r="6769" ht="15" customHeight="1"/>
    <row r="6770" ht="15" customHeight="1"/>
    <row r="6771" ht="15" customHeight="1"/>
    <row r="6772" ht="15" customHeight="1"/>
    <row r="6773" ht="15" customHeight="1"/>
    <row r="6774" ht="15" customHeight="1"/>
    <row r="6775" ht="15" customHeight="1"/>
    <row r="6776" ht="15" customHeight="1"/>
    <row r="6777" ht="15" customHeight="1"/>
    <row r="6778" ht="15" customHeight="1"/>
    <row r="6779" ht="15" customHeight="1"/>
    <row r="6780" ht="15" customHeight="1"/>
    <row r="6781" ht="15" customHeight="1"/>
    <row r="6782" ht="15" customHeight="1"/>
    <row r="6783" ht="15" customHeight="1"/>
    <row r="6784" ht="15" customHeight="1"/>
    <row r="6785" ht="15" customHeight="1"/>
    <row r="6786" ht="15" customHeight="1"/>
    <row r="6787" ht="15" customHeight="1"/>
    <row r="6788" ht="15" customHeight="1"/>
    <row r="6789" ht="15" customHeight="1"/>
    <row r="6790" ht="15" customHeight="1"/>
    <row r="6791" ht="15" customHeight="1"/>
    <row r="6792" ht="15" customHeight="1"/>
    <row r="6793" ht="15" customHeight="1"/>
    <row r="6794" ht="15" customHeight="1"/>
    <row r="6795" ht="15" customHeight="1"/>
    <row r="6796" ht="15" customHeight="1"/>
    <row r="6797" ht="15" customHeight="1"/>
    <row r="6798" ht="15" customHeight="1"/>
    <row r="6799" ht="15" customHeight="1"/>
    <row r="6800" ht="15" customHeight="1"/>
    <row r="6801" ht="15" customHeight="1"/>
    <row r="6802" ht="15" customHeight="1"/>
    <row r="6803" ht="15" customHeight="1"/>
    <row r="6804" ht="15" customHeight="1"/>
    <row r="6805" ht="15" customHeight="1"/>
    <row r="6806" ht="15" customHeight="1"/>
    <row r="6807" ht="15" customHeight="1"/>
    <row r="6808" ht="15" customHeight="1"/>
    <row r="6809" ht="15" customHeight="1"/>
    <row r="6810" ht="15" customHeight="1"/>
    <row r="6811" ht="15" customHeight="1"/>
    <row r="6812" ht="15" customHeight="1"/>
    <row r="6813" ht="15" customHeight="1"/>
    <row r="6814" ht="15" customHeight="1"/>
    <row r="6815" ht="15" customHeight="1"/>
    <row r="6816" ht="15" customHeight="1"/>
    <row r="6817" ht="15" customHeight="1"/>
    <row r="6818" ht="15" customHeight="1"/>
    <row r="6819" ht="15" customHeight="1"/>
    <row r="6820" ht="15" customHeight="1"/>
    <row r="6821" ht="15" customHeight="1"/>
    <row r="6822" ht="15" customHeight="1"/>
    <row r="6823" ht="15" customHeight="1"/>
    <row r="6824" ht="15" customHeight="1"/>
    <row r="6825" ht="15" customHeight="1"/>
    <row r="6826" ht="15" customHeight="1"/>
    <row r="6827" ht="15" customHeight="1"/>
    <row r="6828" ht="15" customHeight="1"/>
    <row r="6829" ht="15" customHeight="1"/>
    <row r="6830" ht="15" customHeight="1"/>
    <row r="6831" ht="15" customHeight="1"/>
    <row r="6832" ht="15" customHeight="1"/>
    <row r="6833" ht="15" customHeight="1"/>
    <row r="6834" ht="15" customHeight="1"/>
    <row r="6835" ht="15" customHeight="1"/>
    <row r="6836" ht="15" customHeight="1"/>
    <row r="6837" ht="15" customHeight="1"/>
    <row r="6838" ht="15" customHeight="1"/>
    <row r="6839" ht="15" customHeight="1"/>
    <row r="6840" ht="15" customHeight="1"/>
    <row r="6841" ht="15" customHeight="1"/>
    <row r="6842" ht="15" customHeight="1"/>
    <row r="6843" ht="15" customHeight="1"/>
    <row r="6844" ht="15" customHeight="1"/>
    <row r="6845" ht="15" customHeight="1"/>
    <row r="6846" ht="15" customHeight="1"/>
    <row r="6847" ht="15" customHeight="1"/>
    <row r="6848" ht="15" customHeight="1"/>
    <row r="6849" ht="15" customHeight="1"/>
    <row r="6850" ht="15" customHeight="1"/>
    <row r="6851" ht="15" customHeight="1"/>
    <row r="6852" ht="15" customHeight="1"/>
    <row r="6853" ht="15" customHeight="1"/>
    <row r="6854" ht="15" customHeight="1"/>
    <row r="6855" ht="15" customHeight="1"/>
    <row r="6856" ht="15" customHeight="1"/>
    <row r="6857" ht="15" customHeight="1"/>
    <row r="6858" ht="15" customHeight="1"/>
    <row r="6859" ht="15" customHeight="1"/>
    <row r="6860" ht="15" customHeight="1"/>
    <row r="6861" ht="15" customHeight="1"/>
    <row r="6862" ht="15" customHeight="1"/>
    <row r="6863" ht="15" customHeight="1"/>
    <row r="6864" ht="15" customHeight="1"/>
    <row r="6865" ht="15" customHeight="1"/>
    <row r="6866" ht="15" customHeight="1"/>
    <row r="6867" ht="15" customHeight="1"/>
    <row r="6868" ht="15" customHeight="1"/>
    <row r="6869" ht="15" customHeight="1"/>
    <row r="6870" ht="15" customHeight="1"/>
    <row r="6871" ht="15" customHeight="1"/>
    <row r="6872" ht="15" customHeight="1"/>
    <row r="6873" ht="15" customHeight="1"/>
    <row r="6874" ht="15" customHeight="1"/>
    <row r="6875" ht="15" customHeight="1"/>
    <row r="6876" ht="15" customHeight="1"/>
    <row r="6877" ht="15" customHeight="1"/>
    <row r="6878" ht="15" customHeight="1"/>
    <row r="6879" ht="15" customHeight="1"/>
    <row r="6880" ht="15" customHeight="1"/>
    <row r="6881" ht="15" customHeight="1"/>
    <row r="6882" ht="15" customHeight="1"/>
    <row r="6883" ht="15" customHeight="1"/>
    <row r="6884" ht="15" customHeight="1"/>
    <row r="6885" ht="15" customHeight="1"/>
    <row r="6886" ht="15" customHeight="1"/>
    <row r="6887" ht="15" customHeight="1"/>
    <row r="6888" ht="15" customHeight="1"/>
    <row r="6889" ht="15" customHeight="1"/>
    <row r="6890" ht="15" customHeight="1"/>
    <row r="6891" ht="15" customHeight="1"/>
    <row r="6892" ht="15" customHeight="1"/>
    <row r="6893" ht="15" customHeight="1"/>
    <row r="6894" ht="15" customHeight="1"/>
    <row r="6895" ht="15" customHeight="1"/>
    <row r="6896" ht="15" customHeight="1"/>
    <row r="6897" ht="15" customHeight="1"/>
    <row r="6898" ht="15" customHeight="1"/>
    <row r="6899" ht="15" customHeight="1"/>
    <row r="6900" ht="15" customHeight="1"/>
    <row r="6901" ht="15" customHeight="1"/>
    <row r="6902" ht="15" customHeight="1"/>
    <row r="6903" ht="15" customHeight="1"/>
    <row r="6904" ht="15" customHeight="1"/>
    <row r="6905" ht="15" customHeight="1"/>
    <row r="6906" ht="15" customHeight="1"/>
    <row r="6907" ht="15" customHeight="1"/>
    <row r="6908" ht="15" customHeight="1"/>
    <row r="6909" ht="15" customHeight="1"/>
    <row r="6910" ht="15" customHeight="1"/>
    <row r="6911" ht="15" customHeight="1"/>
    <row r="6912" ht="15" customHeight="1"/>
    <row r="6913" ht="15" customHeight="1"/>
    <row r="6914" ht="15" customHeight="1"/>
    <row r="6915" ht="15" customHeight="1"/>
    <row r="6916" ht="15" customHeight="1"/>
    <row r="6917" ht="15" customHeight="1"/>
    <row r="6918" ht="15" customHeight="1"/>
    <row r="6919" ht="15" customHeight="1"/>
    <row r="6920" ht="15" customHeight="1"/>
    <row r="6921" ht="15" customHeight="1"/>
    <row r="6922" ht="15" customHeight="1"/>
    <row r="6923" ht="15" customHeight="1"/>
    <row r="6924" ht="15" customHeight="1"/>
    <row r="6925" ht="15" customHeight="1"/>
    <row r="6926" ht="15" customHeight="1"/>
    <row r="6927" ht="15" customHeight="1"/>
    <row r="6928" ht="15" customHeight="1"/>
    <row r="6929" ht="15" customHeight="1"/>
    <row r="6930" ht="15" customHeight="1"/>
    <row r="6931" ht="15" customHeight="1"/>
    <row r="6932" ht="15" customHeight="1"/>
    <row r="6933" ht="15" customHeight="1"/>
    <row r="6934" ht="15" customHeight="1"/>
    <row r="6935" ht="15" customHeight="1"/>
    <row r="6936" ht="15" customHeight="1"/>
    <row r="6937" ht="15" customHeight="1"/>
    <row r="6938" ht="15" customHeight="1"/>
    <row r="6939" ht="15" customHeight="1"/>
    <row r="6940" ht="15" customHeight="1"/>
    <row r="6941" ht="15" customHeight="1"/>
    <row r="6942" ht="15" customHeight="1"/>
    <row r="6943" ht="15" customHeight="1"/>
    <row r="6944" ht="15" customHeight="1"/>
    <row r="6945" ht="15" customHeight="1"/>
    <row r="6946" ht="15" customHeight="1"/>
    <row r="6947" ht="15" customHeight="1"/>
    <row r="6948" ht="15" customHeight="1"/>
    <row r="6949" ht="15" customHeight="1"/>
    <row r="6950" ht="15" customHeight="1"/>
    <row r="6951" ht="15" customHeight="1"/>
    <row r="6952" ht="15" customHeight="1"/>
    <row r="6953" ht="15" customHeight="1"/>
    <row r="6954" ht="15" customHeight="1"/>
    <row r="6955" ht="15" customHeight="1"/>
    <row r="6956" ht="15" customHeight="1"/>
    <row r="6957" ht="15" customHeight="1"/>
    <row r="6958" ht="15" customHeight="1"/>
    <row r="6959" ht="15" customHeight="1"/>
    <row r="6960" ht="15" customHeight="1"/>
    <row r="6961" ht="15" customHeight="1"/>
    <row r="6962" ht="15" customHeight="1"/>
    <row r="6963" ht="15" customHeight="1"/>
    <row r="6964" ht="15" customHeight="1"/>
    <row r="6965" ht="15" customHeight="1"/>
    <row r="6966" ht="15" customHeight="1"/>
    <row r="6967" ht="15" customHeight="1"/>
    <row r="6968" ht="15" customHeight="1"/>
    <row r="6969" ht="15" customHeight="1"/>
    <row r="6970" ht="15" customHeight="1"/>
    <row r="6971" ht="15" customHeight="1"/>
    <row r="6972" ht="15" customHeight="1"/>
    <row r="6973" ht="15" customHeight="1"/>
    <row r="6974" ht="15" customHeight="1"/>
    <row r="6975" ht="15" customHeight="1"/>
    <row r="6976" ht="15" customHeight="1"/>
    <row r="6977" ht="15" customHeight="1"/>
    <row r="6978" ht="15" customHeight="1"/>
    <row r="6979" ht="15" customHeight="1"/>
    <row r="6980" ht="15" customHeight="1"/>
    <row r="6981" ht="15" customHeight="1"/>
    <row r="6982" ht="15" customHeight="1"/>
    <row r="6983" ht="15" customHeight="1"/>
    <row r="6984" ht="15" customHeight="1"/>
    <row r="6985" ht="15" customHeight="1"/>
    <row r="6986" ht="15" customHeight="1"/>
    <row r="6987" ht="15" customHeight="1"/>
    <row r="6988" ht="15" customHeight="1"/>
    <row r="6989" ht="15" customHeight="1"/>
    <row r="6990" ht="15" customHeight="1"/>
    <row r="6991" ht="15" customHeight="1"/>
    <row r="6992" ht="15" customHeight="1"/>
    <row r="6993" ht="15" customHeight="1"/>
    <row r="6994" ht="15" customHeight="1"/>
    <row r="6995" ht="15" customHeight="1"/>
    <row r="6996" ht="15" customHeight="1"/>
    <row r="6997" ht="15" customHeight="1"/>
    <row r="6998" ht="15" customHeight="1"/>
    <row r="6999" ht="15" customHeight="1"/>
    <row r="7000" ht="15" customHeight="1"/>
    <row r="7001" ht="15" customHeight="1"/>
    <row r="7002" ht="15" customHeight="1"/>
    <row r="7003" ht="15" customHeight="1"/>
    <row r="7004" ht="15" customHeight="1"/>
    <row r="7005" ht="15" customHeight="1"/>
    <row r="7006" ht="15" customHeight="1"/>
    <row r="7007" ht="15" customHeight="1"/>
    <row r="7008" ht="15" customHeight="1"/>
    <row r="7009" ht="15" customHeight="1"/>
    <row r="7010" ht="15" customHeight="1"/>
    <row r="7011" ht="15" customHeight="1"/>
    <row r="7012" ht="15" customHeight="1"/>
    <row r="7013" ht="15" customHeight="1"/>
    <row r="7014" ht="15" customHeight="1"/>
    <row r="7015" ht="15" customHeight="1"/>
    <row r="7016" ht="15" customHeight="1"/>
    <row r="7017" ht="15" customHeight="1"/>
    <row r="7018" ht="15" customHeight="1"/>
    <row r="7019" ht="15" customHeight="1"/>
    <row r="7020" ht="15" customHeight="1"/>
    <row r="7021" ht="15" customHeight="1"/>
    <row r="7022" ht="15" customHeight="1"/>
    <row r="7023" ht="15" customHeight="1"/>
    <row r="7024" ht="15" customHeight="1"/>
    <row r="7025" ht="15" customHeight="1"/>
    <row r="7026" ht="15" customHeight="1"/>
    <row r="7027" ht="15" customHeight="1"/>
    <row r="7028" ht="15" customHeight="1"/>
    <row r="7029" ht="15" customHeight="1"/>
    <row r="7030" ht="15" customHeight="1"/>
    <row r="7031" ht="15" customHeight="1"/>
    <row r="7032" ht="15" customHeight="1"/>
    <row r="7033" ht="15" customHeight="1"/>
    <row r="7034" ht="15" customHeight="1"/>
    <row r="7035" ht="15" customHeight="1"/>
    <row r="7036" ht="15" customHeight="1"/>
    <row r="7037" ht="15" customHeight="1"/>
    <row r="7038" ht="15" customHeight="1"/>
    <row r="7039" ht="15" customHeight="1"/>
    <row r="7040" ht="15" customHeight="1"/>
    <row r="7041" ht="15" customHeight="1"/>
    <row r="7042" ht="15" customHeight="1"/>
    <row r="7043" ht="15" customHeight="1"/>
    <row r="7044" ht="15" customHeight="1"/>
    <row r="7045" ht="15" customHeight="1"/>
    <row r="7046" ht="15" customHeight="1"/>
    <row r="7047" ht="15" customHeight="1"/>
    <row r="7048" ht="15" customHeight="1"/>
    <row r="7049" ht="15" customHeight="1"/>
    <row r="7050" ht="15" customHeight="1"/>
    <row r="7051" ht="15" customHeight="1"/>
    <row r="7052" ht="15" customHeight="1"/>
    <row r="7053" ht="15" customHeight="1"/>
    <row r="7054" ht="15" customHeight="1"/>
    <row r="7055" ht="15" customHeight="1"/>
    <row r="7056" ht="15" customHeight="1"/>
    <row r="7057" ht="15" customHeight="1"/>
    <row r="7058" ht="15" customHeight="1"/>
    <row r="7059" ht="15" customHeight="1"/>
    <row r="7060" ht="15" customHeight="1"/>
    <row r="7061" ht="15" customHeight="1"/>
    <row r="7062" ht="15" customHeight="1"/>
    <row r="7063" ht="15" customHeight="1"/>
    <row r="7064" ht="15" customHeight="1"/>
    <row r="7065" ht="15" customHeight="1"/>
    <row r="7066" ht="15" customHeight="1"/>
    <row r="7067" ht="15" customHeight="1"/>
    <row r="7068" ht="15" customHeight="1"/>
    <row r="7069" ht="15" customHeight="1"/>
    <row r="7070" ht="15" customHeight="1"/>
    <row r="7071" ht="15" customHeight="1"/>
    <row r="7072" ht="15" customHeight="1"/>
    <row r="7073" ht="15" customHeight="1"/>
    <row r="7074" ht="15" customHeight="1"/>
    <row r="7075" ht="15" customHeight="1"/>
    <row r="7076" ht="15" customHeight="1"/>
    <row r="7077" ht="15" customHeight="1"/>
    <row r="7078" ht="15" customHeight="1"/>
    <row r="7079" ht="15" customHeight="1"/>
    <row r="7080" ht="15" customHeight="1"/>
    <row r="7081" ht="15" customHeight="1"/>
    <row r="7082" ht="15" customHeight="1"/>
    <row r="7083" ht="15" customHeight="1"/>
    <row r="7084" ht="15" customHeight="1"/>
    <row r="7085" ht="15" customHeight="1"/>
    <row r="7086" ht="15" customHeight="1"/>
    <row r="7087" ht="15" customHeight="1"/>
    <row r="7088" ht="15" customHeight="1"/>
    <row r="7089" ht="15" customHeight="1"/>
    <row r="7090" ht="15" customHeight="1"/>
    <row r="7091" ht="15" customHeight="1"/>
    <row r="7092" ht="15" customHeight="1"/>
    <row r="7093" ht="15" customHeight="1"/>
    <row r="7094" ht="15" customHeight="1"/>
    <row r="7095" ht="15" customHeight="1"/>
    <row r="7096" ht="15" customHeight="1"/>
    <row r="7097" ht="15" customHeight="1"/>
    <row r="7098" ht="15" customHeight="1"/>
    <row r="7099" ht="15" customHeight="1"/>
    <row r="7100" ht="15" customHeight="1"/>
    <row r="7101" ht="15" customHeight="1"/>
    <row r="7102" ht="15" customHeight="1"/>
    <row r="7103" ht="15" customHeight="1"/>
    <row r="7104" ht="15" customHeight="1"/>
    <row r="7105" ht="15" customHeight="1"/>
    <row r="7106" ht="15" customHeight="1"/>
    <row r="7107" ht="15" customHeight="1"/>
    <row r="7108" ht="15" customHeight="1"/>
    <row r="7109" ht="15" customHeight="1"/>
    <row r="7110" ht="15" customHeight="1"/>
    <row r="7111" ht="15" customHeight="1"/>
    <row r="7112" ht="15" customHeight="1"/>
    <row r="7113" ht="15" customHeight="1"/>
    <row r="7114" ht="15" customHeight="1"/>
    <row r="7115" ht="15" customHeight="1"/>
    <row r="7116" ht="15" customHeight="1"/>
    <row r="7117" ht="15" customHeight="1"/>
    <row r="7118" ht="15" customHeight="1"/>
    <row r="7119" ht="15" customHeight="1"/>
    <row r="7120" ht="15" customHeight="1"/>
    <row r="7121" ht="15" customHeight="1"/>
    <row r="7122" ht="15" customHeight="1"/>
    <row r="7123" ht="15" customHeight="1"/>
    <row r="7124" ht="15" customHeight="1"/>
    <row r="7125" ht="15" customHeight="1"/>
    <row r="7126" ht="15" customHeight="1"/>
    <row r="7127" ht="15" customHeight="1"/>
    <row r="7128" ht="15" customHeight="1"/>
    <row r="7129" ht="15" customHeight="1"/>
    <row r="7130" ht="15" customHeight="1"/>
    <row r="7131" ht="15" customHeight="1"/>
    <row r="7132" ht="15" customHeight="1"/>
    <row r="7133" ht="15" customHeight="1"/>
    <row r="7134" ht="15" customHeight="1"/>
    <row r="7135" ht="15" customHeight="1"/>
    <row r="7136" ht="15" customHeight="1"/>
    <row r="7137" ht="15" customHeight="1"/>
    <row r="7138" ht="15" customHeight="1"/>
    <row r="7139" ht="15" customHeight="1"/>
    <row r="7140" ht="15" customHeight="1"/>
    <row r="7141" ht="15" customHeight="1"/>
    <row r="7142" ht="15" customHeight="1"/>
    <row r="7143" ht="15" customHeight="1"/>
    <row r="7144" ht="15" customHeight="1"/>
    <row r="7145" ht="15" customHeight="1"/>
    <row r="7146" ht="15" customHeight="1"/>
    <row r="7147" ht="15" customHeight="1"/>
    <row r="7148" ht="15" customHeight="1"/>
    <row r="7149" ht="15" customHeight="1"/>
    <row r="7150" ht="15" customHeight="1"/>
    <row r="7151" ht="15" customHeight="1"/>
    <row r="7152" ht="15" customHeight="1"/>
    <row r="7153" ht="15" customHeight="1"/>
    <row r="7154" ht="15" customHeight="1"/>
    <row r="7155" ht="15" customHeight="1"/>
    <row r="7156" ht="15" customHeight="1"/>
    <row r="7157" ht="15" customHeight="1"/>
    <row r="7158" ht="15" customHeight="1"/>
    <row r="7159" ht="15" customHeight="1"/>
    <row r="7160" ht="15" customHeight="1"/>
    <row r="7161" ht="15" customHeight="1"/>
    <row r="7162" ht="15" customHeight="1"/>
    <row r="7163" ht="15" customHeight="1"/>
    <row r="7164" ht="15" customHeight="1"/>
    <row r="7165" ht="15" customHeight="1"/>
    <row r="7166" ht="15" customHeight="1"/>
    <row r="7167" ht="15" customHeight="1"/>
    <row r="7168" ht="15" customHeight="1"/>
    <row r="7169" ht="15" customHeight="1"/>
    <row r="7170" ht="15" customHeight="1"/>
    <row r="7171" ht="15" customHeight="1"/>
    <row r="7172" ht="15" customHeight="1"/>
    <row r="7173" ht="15" customHeight="1"/>
    <row r="7174" ht="15" customHeight="1"/>
    <row r="7175" ht="15" customHeight="1"/>
    <row r="7176" ht="15" customHeight="1"/>
    <row r="7177" ht="15" customHeight="1"/>
    <row r="7178" ht="15" customHeight="1"/>
    <row r="7179" ht="15" customHeight="1"/>
    <row r="7180" ht="15" customHeight="1"/>
    <row r="7181" ht="15" customHeight="1"/>
    <row r="7182" ht="15" customHeight="1"/>
    <row r="7183" ht="15" customHeight="1"/>
    <row r="7184" ht="15" customHeight="1"/>
    <row r="7185" ht="15" customHeight="1"/>
    <row r="7186" ht="15" customHeight="1"/>
    <row r="7187" ht="15" customHeight="1"/>
    <row r="7188" ht="15" customHeight="1"/>
    <row r="7189" ht="15" customHeight="1"/>
    <row r="7190" ht="15" customHeight="1"/>
    <row r="7191" ht="15" customHeight="1"/>
    <row r="7192" ht="15" customHeight="1"/>
    <row r="7193" ht="15" customHeight="1"/>
    <row r="7194" ht="15" customHeight="1"/>
    <row r="7195" ht="15" customHeight="1"/>
    <row r="7196" ht="15" customHeight="1"/>
    <row r="7197" ht="15" customHeight="1"/>
    <row r="7198" ht="15" customHeight="1"/>
    <row r="7199" ht="15" customHeight="1"/>
    <row r="7200" ht="15" customHeight="1"/>
    <row r="7201" ht="15" customHeight="1"/>
    <row r="7202" ht="15" customHeight="1"/>
    <row r="7203" ht="15" customHeight="1"/>
    <row r="7204" ht="15" customHeight="1"/>
    <row r="7205" ht="15" customHeight="1"/>
    <row r="7206" ht="15" customHeight="1"/>
    <row r="7207" ht="15" customHeight="1"/>
    <row r="7208" ht="15" customHeight="1"/>
    <row r="7209" ht="15" customHeight="1"/>
    <row r="7210" ht="15" customHeight="1"/>
    <row r="7211" ht="15" customHeight="1"/>
    <row r="7212" ht="15" customHeight="1"/>
    <row r="7213" ht="15" customHeight="1"/>
    <row r="7214" ht="15" customHeight="1"/>
    <row r="7215" ht="15" customHeight="1"/>
    <row r="7216" ht="15" customHeight="1"/>
    <row r="7217" ht="15" customHeight="1"/>
    <row r="7218" ht="15" customHeight="1"/>
    <row r="7219" ht="15" customHeight="1"/>
    <row r="7220" ht="15" customHeight="1"/>
    <row r="7221" ht="15" customHeight="1"/>
    <row r="7222" ht="15" customHeight="1"/>
    <row r="7223" ht="15" customHeight="1"/>
    <row r="7224" ht="15" customHeight="1"/>
    <row r="7225" ht="15" customHeight="1"/>
    <row r="7226" ht="15" customHeight="1"/>
    <row r="7227" ht="15" customHeight="1"/>
    <row r="7228" ht="15" customHeight="1"/>
    <row r="7229" ht="15" customHeight="1"/>
    <row r="7230" ht="15" customHeight="1"/>
    <row r="7231" ht="15" customHeight="1"/>
    <row r="7232" ht="15" customHeight="1"/>
    <row r="7233" ht="15" customHeight="1"/>
    <row r="7234" ht="15" customHeight="1"/>
    <row r="7235" ht="15" customHeight="1"/>
    <row r="7236" ht="15" customHeight="1"/>
    <row r="7237" ht="15" customHeight="1"/>
    <row r="7238" ht="15" customHeight="1"/>
    <row r="7239" ht="15" customHeight="1"/>
    <row r="7240" ht="15" customHeight="1"/>
    <row r="7241" ht="15" customHeight="1"/>
    <row r="7242" ht="15" customHeight="1"/>
    <row r="7243" ht="15" customHeight="1"/>
    <row r="7244" ht="15" customHeight="1"/>
    <row r="7245" ht="15" customHeight="1"/>
    <row r="7246" ht="15" customHeight="1"/>
    <row r="7247" ht="15" customHeight="1"/>
    <row r="7248" ht="15" customHeight="1"/>
    <row r="7249" ht="15" customHeight="1"/>
    <row r="7250" ht="15" customHeight="1"/>
    <row r="7251" ht="15" customHeight="1"/>
    <row r="7252" ht="15" customHeight="1"/>
    <row r="7253" ht="15" customHeight="1"/>
    <row r="7254" ht="15" customHeight="1"/>
    <row r="7255" ht="15" customHeight="1"/>
    <row r="7256" ht="15" customHeight="1"/>
    <row r="7257" ht="15" customHeight="1"/>
    <row r="7258" ht="15" customHeight="1"/>
    <row r="7259" ht="15" customHeight="1"/>
    <row r="7260" ht="15" customHeight="1"/>
    <row r="7261" ht="15" customHeight="1"/>
    <row r="7262" ht="15" customHeight="1"/>
    <row r="7263" ht="15" customHeight="1"/>
    <row r="7264" ht="15" customHeight="1"/>
    <row r="7265" ht="15" customHeight="1"/>
    <row r="7266" ht="15" customHeight="1"/>
    <row r="7267" ht="15" customHeight="1"/>
    <row r="7268" ht="15" customHeight="1"/>
    <row r="7269" ht="15" customHeight="1"/>
    <row r="7270" ht="15" customHeight="1"/>
    <row r="7271" ht="15" customHeight="1"/>
    <row r="7272" ht="15" customHeight="1"/>
    <row r="7273" ht="15" customHeight="1"/>
    <row r="7274" ht="15" customHeight="1"/>
    <row r="7275" ht="15" customHeight="1"/>
    <row r="7276" ht="15" customHeight="1"/>
    <row r="7277" ht="15" customHeight="1"/>
    <row r="7278" ht="15" customHeight="1"/>
    <row r="7279" ht="15" customHeight="1"/>
    <row r="7280" ht="15" customHeight="1"/>
    <row r="7281" ht="15" customHeight="1"/>
    <row r="7282" ht="15" customHeight="1"/>
    <row r="7283" ht="15" customHeight="1"/>
    <row r="7284" ht="15" customHeight="1"/>
    <row r="7285" ht="15" customHeight="1"/>
    <row r="7286" ht="15" customHeight="1"/>
    <row r="7287" ht="15" customHeight="1"/>
    <row r="7288" ht="15" customHeight="1"/>
    <row r="7289" ht="15" customHeight="1"/>
    <row r="7290" ht="15" customHeight="1"/>
    <row r="7291" ht="15" customHeight="1"/>
    <row r="7292" ht="15" customHeight="1"/>
    <row r="7293" ht="15" customHeight="1"/>
    <row r="7294" ht="15" customHeight="1"/>
    <row r="7295" ht="15" customHeight="1"/>
    <row r="7296" ht="15" customHeight="1"/>
    <row r="7297" ht="15" customHeight="1"/>
    <row r="7298" ht="15" customHeight="1"/>
    <row r="7299" ht="15" customHeight="1"/>
    <row r="7300" ht="15" customHeight="1"/>
    <row r="7301" ht="15" customHeight="1"/>
    <row r="7302" ht="15" customHeight="1"/>
    <row r="7303" ht="15" customHeight="1"/>
    <row r="7304" ht="15" customHeight="1"/>
    <row r="7305" ht="15" customHeight="1"/>
    <row r="7306" ht="15" customHeight="1"/>
    <row r="7307" ht="15" customHeight="1"/>
    <row r="7308" ht="15" customHeight="1"/>
    <row r="7309" ht="15" customHeight="1"/>
    <row r="7310" ht="15" customHeight="1"/>
    <row r="7311" ht="15" customHeight="1"/>
    <row r="7312" ht="15" customHeight="1"/>
    <row r="7313" ht="15" customHeight="1"/>
    <row r="7314" ht="15" customHeight="1"/>
    <row r="7315" ht="15" customHeight="1"/>
    <row r="7316" ht="15" customHeight="1"/>
    <row r="7317" ht="15" customHeight="1"/>
    <row r="7318" ht="15" customHeight="1"/>
    <row r="7319" ht="15" customHeight="1"/>
    <row r="7320" ht="15" customHeight="1"/>
    <row r="7321" ht="15" customHeight="1"/>
    <row r="7322" ht="15" customHeight="1"/>
    <row r="7323" ht="15" customHeight="1"/>
    <row r="7324" ht="15" customHeight="1"/>
    <row r="7325" ht="15" customHeight="1"/>
    <row r="7326" ht="15" customHeight="1"/>
    <row r="7327" ht="15" customHeight="1"/>
    <row r="7328" ht="15" customHeight="1"/>
    <row r="7329" ht="15" customHeight="1"/>
    <row r="7330" ht="15" customHeight="1"/>
    <row r="7331" ht="15" customHeight="1"/>
    <row r="7332" ht="15" customHeight="1"/>
    <row r="7333" ht="15" customHeight="1"/>
    <row r="7334" ht="15" customHeight="1"/>
    <row r="7335" ht="15" customHeight="1"/>
    <row r="7336" ht="15" customHeight="1"/>
    <row r="7337" ht="15" customHeight="1"/>
    <row r="7338" ht="15" customHeight="1"/>
    <row r="7339" ht="15" customHeight="1"/>
    <row r="7340" ht="15" customHeight="1"/>
    <row r="7341" ht="15" customHeight="1"/>
    <row r="7342" ht="15" customHeight="1"/>
    <row r="7343" ht="15" customHeight="1"/>
    <row r="7344" ht="15" customHeight="1"/>
    <row r="7345" ht="15" customHeight="1"/>
    <row r="7346" ht="15" customHeight="1"/>
    <row r="7347" ht="15" customHeight="1"/>
    <row r="7348" ht="15" customHeight="1"/>
    <row r="7349" ht="15" customHeight="1"/>
    <row r="7350" ht="15" customHeight="1"/>
    <row r="7351" ht="15" customHeight="1"/>
    <row r="7352" ht="15" customHeight="1"/>
    <row r="7353" ht="15" customHeight="1"/>
    <row r="7354" ht="15" customHeight="1"/>
    <row r="7355" ht="15" customHeight="1"/>
    <row r="7356" ht="15" customHeight="1"/>
    <row r="7357" ht="15" customHeight="1"/>
    <row r="7358" ht="15" customHeight="1"/>
    <row r="7359" ht="15" customHeight="1"/>
    <row r="7360" ht="15" customHeight="1"/>
    <row r="7361" ht="15" customHeight="1"/>
    <row r="7362" ht="15" customHeight="1"/>
    <row r="7363" ht="15" customHeight="1"/>
    <row r="7364" ht="15" customHeight="1"/>
    <row r="7365" ht="15" customHeight="1"/>
    <row r="7366" ht="15" customHeight="1"/>
    <row r="7367" ht="15" customHeight="1"/>
    <row r="7368" ht="15" customHeight="1"/>
    <row r="7369" ht="15" customHeight="1"/>
    <row r="7370" ht="15" customHeight="1"/>
    <row r="7371" ht="15" customHeight="1"/>
    <row r="7372" ht="15" customHeight="1"/>
    <row r="7373" ht="15" customHeight="1"/>
    <row r="7374" ht="15" customHeight="1"/>
    <row r="7375" ht="15" customHeight="1"/>
    <row r="7376" ht="15" customHeight="1"/>
    <row r="7377" ht="15" customHeight="1"/>
    <row r="7378" ht="15" customHeight="1"/>
    <row r="7379" ht="15" customHeight="1"/>
    <row r="7380" ht="15" customHeight="1"/>
    <row r="7381" ht="15" customHeight="1"/>
    <row r="7382" ht="15" customHeight="1"/>
    <row r="7383" ht="15" customHeight="1"/>
    <row r="7384" ht="15" customHeight="1"/>
    <row r="7385" ht="15" customHeight="1"/>
    <row r="7386" ht="15" customHeight="1"/>
    <row r="7387" ht="15" customHeight="1"/>
    <row r="7388" ht="15" customHeight="1"/>
    <row r="7389" ht="15" customHeight="1"/>
    <row r="7390" ht="15" customHeight="1"/>
    <row r="7391" ht="15" customHeight="1"/>
    <row r="7392" ht="15" customHeight="1"/>
    <row r="7393" ht="15" customHeight="1"/>
    <row r="7394" ht="15" customHeight="1"/>
    <row r="7395" ht="15" customHeight="1"/>
    <row r="7396" ht="15" customHeight="1"/>
    <row r="7397" ht="15" customHeight="1"/>
    <row r="7398" ht="15" customHeight="1"/>
    <row r="7399" ht="15" customHeight="1"/>
    <row r="7400" ht="15" customHeight="1"/>
    <row r="7401" ht="15" customHeight="1"/>
    <row r="7402" ht="15" customHeight="1"/>
    <row r="7403" ht="15" customHeight="1"/>
    <row r="7404" ht="15" customHeight="1"/>
    <row r="7405" ht="15" customHeight="1"/>
    <row r="7406" ht="15" customHeight="1"/>
    <row r="7407" ht="15" customHeight="1"/>
    <row r="7408" ht="15" customHeight="1"/>
    <row r="7409" ht="15" customHeight="1"/>
    <row r="7410" ht="15" customHeight="1"/>
    <row r="7411" ht="15" customHeight="1"/>
    <row r="7412" ht="15" customHeight="1"/>
    <row r="7413" ht="15" customHeight="1"/>
    <row r="7414" ht="15" customHeight="1"/>
    <row r="7415" ht="15" customHeight="1"/>
    <row r="7416" ht="15" customHeight="1"/>
    <row r="7417" ht="15" customHeight="1"/>
    <row r="7418" ht="15" customHeight="1"/>
    <row r="7419" ht="15" customHeight="1"/>
    <row r="7420" ht="15" customHeight="1"/>
    <row r="7421" ht="15" customHeight="1"/>
    <row r="7422" ht="15" customHeight="1"/>
    <row r="7423" ht="15" customHeight="1"/>
    <row r="7424" ht="15" customHeight="1"/>
    <row r="7425" ht="15" customHeight="1"/>
    <row r="7426" ht="15" customHeight="1"/>
    <row r="7427" ht="15" customHeight="1"/>
    <row r="7428" ht="15" customHeight="1"/>
    <row r="7429" ht="15" customHeight="1"/>
    <row r="7430" ht="15" customHeight="1"/>
    <row r="7431" ht="15" customHeight="1"/>
    <row r="7432" ht="15" customHeight="1"/>
    <row r="7433" ht="15" customHeight="1"/>
    <row r="7434" ht="15" customHeight="1"/>
    <row r="7435" ht="15" customHeight="1"/>
    <row r="7436" ht="15" customHeight="1"/>
    <row r="7437" ht="15" customHeight="1"/>
    <row r="7438" ht="15" customHeight="1"/>
    <row r="7439" ht="15" customHeight="1"/>
    <row r="7440" ht="15" customHeight="1"/>
    <row r="7441" ht="15" customHeight="1"/>
    <row r="7442" ht="15" customHeight="1"/>
    <row r="7443" ht="15" customHeight="1"/>
    <row r="7444" ht="15" customHeight="1"/>
    <row r="7445" ht="15" customHeight="1"/>
    <row r="7446" ht="15" customHeight="1"/>
    <row r="7447" ht="15" customHeight="1"/>
    <row r="7448" ht="15" customHeight="1"/>
    <row r="7449" ht="15" customHeight="1"/>
    <row r="7450" ht="15" customHeight="1"/>
    <row r="7451" ht="15" customHeight="1"/>
    <row r="7452" ht="15" customHeight="1"/>
    <row r="7453" ht="15" customHeight="1"/>
    <row r="7454" ht="15" customHeight="1"/>
    <row r="7455" ht="15" customHeight="1"/>
    <row r="7456" ht="15" customHeight="1"/>
    <row r="7457" ht="15" customHeight="1"/>
    <row r="7458" ht="15" customHeight="1"/>
    <row r="7459" ht="15" customHeight="1"/>
    <row r="7460" ht="15" customHeight="1"/>
    <row r="7461" ht="15" customHeight="1"/>
    <row r="7462" ht="15" customHeight="1"/>
    <row r="7463" ht="15" customHeight="1"/>
    <row r="7464" ht="15" customHeight="1"/>
    <row r="7465" ht="15" customHeight="1"/>
    <row r="7466" ht="15" customHeight="1"/>
    <row r="7467" ht="15" customHeight="1"/>
    <row r="7468" ht="15" customHeight="1"/>
    <row r="7469" ht="15" customHeight="1"/>
    <row r="7470" ht="15" customHeight="1"/>
    <row r="7471" ht="15" customHeight="1"/>
    <row r="7472" ht="15" customHeight="1"/>
    <row r="7473" ht="15" customHeight="1"/>
    <row r="7474" ht="15" customHeight="1"/>
    <row r="7475" ht="15" customHeight="1"/>
    <row r="7476" ht="15" customHeight="1"/>
    <row r="7477" ht="15" customHeight="1"/>
    <row r="7478" ht="15" customHeight="1"/>
    <row r="7479" ht="15" customHeight="1"/>
    <row r="7480" ht="15" customHeight="1"/>
    <row r="7481" ht="15" customHeight="1"/>
    <row r="7482" ht="15" customHeight="1"/>
    <row r="7483" ht="15" customHeight="1"/>
    <row r="7484" ht="15" customHeight="1"/>
    <row r="7485" ht="15" customHeight="1"/>
    <row r="7486" ht="15" customHeight="1"/>
    <row r="7487" ht="15" customHeight="1"/>
    <row r="7488" ht="15" customHeight="1"/>
    <row r="7489" ht="15" customHeight="1"/>
    <row r="7490" ht="15" customHeight="1"/>
    <row r="7491" ht="15" customHeight="1"/>
    <row r="7492" ht="15" customHeight="1"/>
    <row r="7493" ht="15" customHeight="1"/>
    <row r="7494" ht="15" customHeight="1"/>
    <row r="7495" ht="15" customHeight="1"/>
    <row r="7496" ht="15" customHeight="1"/>
    <row r="7497" ht="15" customHeight="1"/>
    <row r="7498" ht="15" customHeight="1"/>
    <row r="7499" ht="15" customHeight="1"/>
    <row r="7500" ht="15" customHeight="1"/>
    <row r="7501" ht="15" customHeight="1"/>
    <row r="7502" ht="15" customHeight="1"/>
    <row r="7503" ht="15" customHeight="1"/>
    <row r="7504" ht="15" customHeight="1"/>
    <row r="7505" ht="15" customHeight="1"/>
    <row r="7506" ht="15" customHeight="1"/>
    <row r="7507" ht="15" customHeight="1"/>
    <row r="7508" ht="15" customHeight="1"/>
    <row r="7509" ht="15" customHeight="1"/>
    <row r="7510" ht="15" customHeight="1"/>
    <row r="7511" ht="15" customHeight="1"/>
    <row r="7512" ht="15" customHeight="1"/>
    <row r="7513" ht="15" customHeight="1"/>
    <row r="7514" ht="15" customHeight="1"/>
    <row r="7515" ht="15" customHeight="1"/>
    <row r="7516" ht="15" customHeight="1"/>
    <row r="7517" ht="15" customHeight="1"/>
    <row r="7518" ht="15" customHeight="1"/>
    <row r="7519" ht="15" customHeight="1"/>
    <row r="7520" ht="15" customHeight="1"/>
    <row r="7521" ht="15" customHeight="1"/>
    <row r="7522" ht="15" customHeight="1"/>
    <row r="7523" ht="15" customHeight="1"/>
    <row r="7524" ht="15" customHeight="1"/>
    <row r="7525" ht="15" customHeight="1"/>
    <row r="7526" ht="15" customHeight="1"/>
    <row r="7527" ht="15" customHeight="1"/>
    <row r="7528" ht="15" customHeight="1"/>
    <row r="7529" ht="15" customHeight="1"/>
    <row r="7530" ht="15" customHeight="1"/>
    <row r="7531" ht="15" customHeight="1"/>
    <row r="7532" ht="15" customHeight="1"/>
    <row r="7533" ht="15" customHeight="1"/>
    <row r="7534" ht="15" customHeight="1"/>
    <row r="7535" ht="15" customHeight="1"/>
    <row r="7536" ht="15" customHeight="1"/>
    <row r="7537" ht="15" customHeight="1"/>
    <row r="7538" ht="15" customHeight="1"/>
    <row r="7539" ht="15" customHeight="1"/>
    <row r="7540" ht="15" customHeight="1"/>
    <row r="7541" ht="15" customHeight="1"/>
    <row r="7542" ht="15" customHeight="1"/>
    <row r="7543" ht="15" customHeight="1"/>
    <row r="7544" ht="15" customHeight="1"/>
    <row r="7545" ht="15" customHeight="1"/>
    <row r="7546" ht="15" customHeight="1"/>
    <row r="7547" ht="15" customHeight="1"/>
    <row r="7548" ht="15" customHeight="1"/>
    <row r="7549" ht="15" customHeight="1"/>
    <row r="7550" ht="15" customHeight="1"/>
    <row r="7551" ht="15" customHeight="1"/>
    <row r="7552" ht="15" customHeight="1"/>
    <row r="7553" ht="15" customHeight="1"/>
    <row r="7554" ht="15" customHeight="1"/>
    <row r="7555" ht="15" customHeight="1"/>
    <row r="7556" ht="15" customHeight="1"/>
    <row r="7557" ht="15" customHeight="1"/>
    <row r="7558" ht="15" customHeight="1"/>
    <row r="7559" ht="15" customHeight="1"/>
    <row r="7560" ht="15" customHeight="1"/>
    <row r="7561" ht="15" customHeight="1"/>
    <row r="7562" ht="15" customHeight="1"/>
    <row r="7563" ht="15" customHeight="1"/>
    <row r="7564" ht="15" customHeight="1"/>
    <row r="7565" ht="15" customHeight="1"/>
    <row r="7566" ht="15" customHeight="1"/>
    <row r="7567" ht="15" customHeight="1"/>
    <row r="7568" ht="15" customHeight="1"/>
    <row r="7569" ht="15" customHeight="1"/>
    <row r="7570" ht="15" customHeight="1"/>
    <row r="7571" ht="15" customHeight="1"/>
    <row r="7572" ht="15" customHeight="1"/>
    <row r="7573" ht="15" customHeight="1"/>
    <row r="7574" ht="15" customHeight="1"/>
    <row r="7575" ht="15" customHeight="1"/>
    <row r="7576" ht="15" customHeight="1"/>
    <row r="7577" ht="15" customHeight="1"/>
    <row r="7578" ht="15" customHeight="1"/>
    <row r="7579" ht="15" customHeight="1"/>
    <row r="7580" ht="15" customHeight="1"/>
    <row r="7581" ht="15" customHeight="1"/>
    <row r="7582" ht="15" customHeight="1"/>
    <row r="7583" ht="15" customHeight="1"/>
    <row r="7584" ht="15" customHeight="1"/>
    <row r="7585" ht="15" customHeight="1"/>
    <row r="7586" ht="15" customHeight="1"/>
    <row r="7587" ht="15" customHeight="1"/>
    <row r="7588" ht="15" customHeight="1"/>
    <row r="7589" ht="15" customHeight="1"/>
    <row r="7590" ht="15" customHeight="1"/>
    <row r="7591" ht="15" customHeight="1"/>
    <row r="7592" ht="15" customHeight="1"/>
    <row r="7593" ht="15" customHeight="1"/>
    <row r="7594" ht="15" customHeight="1"/>
    <row r="7595" ht="15" customHeight="1"/>
    <row r="7596" ht="15" customHeight="1"/>
    <row r="7597" ht="15" customHeight="1"/>
    <row r="7598" ht="15" customHeight="1"/>
    <row r="7599" ht="15" customHeight="1"/>
    <row r="7600" ht="15" customHeight="1"/>
    <row r="7601" ht="15" customHeight="1"/>
    <row r="7602" ht="15" customHeight="1"/>
    <row r="7603" ht="15" customHeight="1"/>
    <row r="7604" ht="15" customHeight="1"/>
    <row r="7605" ht="15" customHeight="1"/>
    <row r="7606" ht="15" customHeight="1"/>
    <row r="7607" ht="15" customHeight="1"/>
    <row r="7608" ht="15" customHeight="1"/>
    <row r="7609" ht="15" customHeight="1"/>
    <row r="7610" ht="15" customHeight="1"/>
    <row r="7611" ht="15" customHeight="1"/>
    <row r="7612" ht="15" customHeight="1"/>
    <row r="7613" ht="15" customHeight="1"/>
    <row r="7614" ht="15" customHeight="1"/>
    <row r="7615" ht="15" customHeight="1"/>
    <row r="7616" ht="15" customHeight="1"/>
    <row r="7617" ht="15" customHeight="1"/>
    <row r="7618" ht="15" customHeight="1"/>
    <row r="7619" ht="15" customHeight="1"/>
    <row r="7620" ht="15" customHeight="1"/>
    <row r="7621" ht="15" customHeight="1"/>
    <row r="7622" ht="15" customHeight="1"/>
    <row r="7623" ht="15" customHeight="1"/>
    <row r="7624" ht="15" customHeight="1"/>
    <row r="7625" ht="15" customHeight="1"/>
    <row r="7626" ht="15" customHeight="1"/>
    <row r="7627" ht="15" customHeight="1"/>
    <row r="7628" ht="15" customHeight="1"/>
    <row r="7629" ht="15" customHeight="1"/>
    <row r="7630" ht="15" customHeight="1"/>
    <row r="7631" ht="15" customHeight="1"/>
    <row r="7632" ht="15" customHeight="1"/>
    <row r="7633" ht="15" customHeight="1"/>
    <row r="7634" ht="15" customHeight="1"/>
    <row r="7635" ht="15" customHeight="1"/>
    <row r="7636" ht="15" customHeight="1"/>
    <row r="7637" ht="15" customHeight="1"/>
    <row r="7638" ht="15" customHeight="1"/>
    <row r="7639" ht="15" customHeight="1"/>
    <row r="7640" ht="15" customHeight="1"/>
    <row r="7641" ht="15" customHeight="1"/>
    <row r="7642" ht="15" customHeight="1"/>
    <row r="7643" ht="15" customHeight="1"/>
    <row r="7644" ht="15" customHeight="1"/>
    <row r="7645" ht="15" customHeight="1"/>
    <row r="7646" ht="15" customHeight="1"/>
    <row r="7647" ht="15" customHeight="1"/>
    <row r="7648" ht="15" customHeight="1"/>
    <row r="7649" ht="15" customHeight="1"/>
    <row r="7650" ht="15" customHeight="1"/>
    <row r="7651" ht="15" customHeight="1"/>
    <row r="7652" ht="15" customHeight="1"/>
    <row r="7653" ht="15" customHeight="1"/>
    <row r="7654" ht="15" customHeight="1"/>
    <row r="7655" ht="15" customHeight="1"/>
    <row r="7656" ht="15" customHeight="1"/>
    <row r="7657" ht="15" customHeight="1"/>
    <row r="7658" ht="15" customHeight="1"/>
    <row r="7659" ht="15" customHeight="1"/>
    <row r="7660" ht="15" customHeight="1"/>
    <row r="7661" ht="15" customHeight="1"/>
    <row r="7662" ht="15" customHeight="1"/>
    <row r="7663" ht="15" customHeight="1"/>
    <row r="7664" ht="15" customHeight="1"/>
    <row r="7665" ht="15" customHeight="1"/>
    <row r="7666" ht="15" customHeight="1"/>
    <row r="7667" ht="15" customHeight="1"/>
    <row r="7668" ht="15" customHeight="1"/>
    <row r="7669" ht="15" customHeight="1"/>
    <row r="7670" ht="15" customHeight="1"/>
    <row r="7671" ht="15" customHeight="1"/>
    <row r="7672" ht="15" customHeight="1"/>
    <row r="7673" ht="15" customHeight="1"/>
    <row r="7674" ht="15" customHeight="1"/>
    <row r="7675" ht="15" customHeight="1"/>
    <row r="7676" ht="15" customHeight="1"/>
    <row r="7677" ht="15" customHeight="1"/>
    <row r="7678" ht="15" customHeight="1"/>
    <row r="7679" ht="15" customHeight="1"/>
    <row r="7680" ht="15" customHeight="1"/>
    <row r="7681" ht="15" customHeight="1"/>
    <row r="7682" ht="15" customHeight="1"/>
    <row r="7683" ht="15" customHeight="1"/>
    <row r="7684" ht="15" customHeight="1"/>
    <row r="7685" ht="15" customHeight="1"/>
    <row r="7686" ht="15" customHeight="1"/>
    <row r="7687" ht="15" customHeight="1"/>
    <row r="7688" ht="15" customHeight="1"/>
    <row r="7689" ht="15" customHeight="1"/>
    <row r="7690" ht="15" customHeight="1"/>
    <row r="7691" ht="15" customHeight="1"/>
    <row r="7692" ht="15" customHeight="1"/>
    <row r="7693" ht="15" customHeight="1"/>
    <row r="7694" ht="15" customHeight="1"/>
    <row r="7695" ht="15" customHeight="1"/>
    <row r="7696" ht="15" customHeight="1"/>
    <row r="7697" ht="15" customHeight="1"/>
    <row r="7698" ht="15" customHeight="1"/>
    <row r="7699" ht="15" customHeight="1"/>
    <row r="7700" ht="15" customHeight="1"/>
    <row r="7701" ht="15" customHeight="1"/>
    <row r="7702" ht="15" customHeight="1"/>
    <row r="7703" ht="15" customHeight="1"/>
    <row r="7704" ht="15" customHeight="1"/>
    <row r="7705" ht="15" customHeight="1"/>
    <row r="7706" ht="15" customHeight="1"/>
    <row r="7707" ht="15" customHeight="1"/>
    <row r="7708" ht="15" customHeight="1"/>
    <row r="7709" ht="15" customHeight="1"/>
    <row r="7710" ht="15" customHeight="1"/>
    <row r="7711" ht="15" customHeight="1"/>
    <row r="7712" ht="15" customHeight="1"/>
    <row r="7713" ht="15" customHeight="1"/>
    <row r="7714" ht="15" customHeight="1"/>
    <row r="7715" ht="15" customHeight="1"/>
    <row r="7716" ht="15" customHeight="1"/>
    <row r="7717" ht="15" customHeight="1"/>
    <row r="7718" ht="15" customHeight="1"/>
    <row r="7719" ht="15" customHeight="1"/>
    <row r="7720" ht="15" customHeight="1"/>
    <row r="7721" ht="15" customHeight="1"/>
    <row r="7722" ht="15" customHeight="1"/>
    <row r="7723" ht="15" customHeight="1"/>
    <row r="7724" ht="15" customHeight="1"/>
    <row r="7725" ht="15" customHeight="1"/>
    <row r="7726" ht="15" customHeight="1"/>
    <row r="7727" ht="15" customHeight="1"/>
    <row r="7728" ht="15" customHeight="1"/>
    <row r="7729" ht="15" customHeight="1"/>
    <row r="7730" ht="15" customHeight="1"/>
    <row r="7731" ht="15" customHeight="1"/>
    <row r="7732" ht="15" customHeight="1"/>
    <row r="7733" ht="15" customHeight="1"/>
    <row r="7734" ht="15" customHeight="1"/>
    <row r="7735" ht="15" customHeight="1"/>
    <row r="7736" ht="15" customHeight="1"/>
    <row r="7737" ht="15" customHeight="1"/>
    <row r="7738" ht="15" customHeight="1"/>
    <row r="7739" ht="15" customHeight="1"/>
    <row r="7740" ht="15" customHeight="1"/>
    <row r="7741" ht="15" customHeight="1"/>
    <row r="7742" ht="15" customHeight="1"/>
    <row r="7743" ht="15" customHeight="1"/>
    <row r="7744" ht="15" customHeight="1"/>
    <row r="7745" ht="15" customHeight="1"/>
    <row r="7746" ht="15" customHeight="1"/>
    <row r="7747" ht="15" customHeight="1"/>
    <row r="7748" ht="15" customHeight="1"/>
    <row r="7749" ht="15" customHeight="1"/>
    <row r="7750" ht="15" customHeight="1"/>
    <row r="7751" ht="15" customHeight="1"/>
    <row r="7752" ht="15" customHeight="1"/>
    <row r="7753" ht="15" customHeight="1"/>
    <row r="7754" ht="15" customHeight="1"/>
    <row r="7755" ht="15" customHeight="1"/>
    <row r="7756" ht="15" customHeight="1"/>
    <row r="7757" ht="15" customHeight="1"/>
    <row r="7758" ht="15" customHeight="1"/>
    <row r="7759" ht="15" customHeight="1"/>
    <row r="7760" ht="15" customHeight="1"/>
    <row r="7761" ht="15" customHeight="1"/>
    <row r="7762" ht="15" customHeight="1"/>
    <row r="7763" ht="15" customHeight="1"/>
    <row r="7764" ht="15" customHeight="1"/>
    <row r="7765" ht="15" customHeight="1"/>
    <row r="7766" ht="15" customHeight="1"/>
    <row r="7767" ht="15" customHeight="1"/>
    <row r="7768" ht="15" customHeight="1"/>
    <row r="7769" ht="15" customHeight="1"/>
    <row r="7770" ht="15" customHeight="1"/>
    <row r="7771" ht="15" customHeight="1"/>
    <row r="7772" ht="15" customHeight="1"/>
    <row r="7773" ht="15" customHeight="1"/>
    <row r="7774" ht="15" customHeight="1"/>
    <row r="7775" ht="15" customHeight="1"/>
    <row r="7776" ht="15" customHeight="1"/>
    <row r="7777" ht="15" customHeight="1"/>
    <row r="7778" ht="15" customHeight="1"/>
    <row r="7779" ht="15" customHeight="1"/>
    <row r="7780" ht="15" customHeight="1"/>
    <row r="7781" ht="15" customHeight="1"/>
    <row r="7782" ht="15" customHeight="1"/>
    <row r="7783" ht="15" customHeight="1"/>
    <row r="7784" ht="15" customHeight="1"/>
    <row r="7785" ht="15" customHeight="1"/>
    <row r="7786" ht="15" customHeight="1"/>
    <row r="7787" ht="15" customHeight="1"/>
    <row r="7788" ht="15" customHeight="1"/>
    <row r="7789" ht="15" customHeight="1"/>
    <row r="7790" ht="15" customHeight="1"/>
    <row r="7791" ht="15" customHeight="1"/>
    <row r="7792" ht="15" customHeight="1"/>
    <row r="7793" ht="15" customHeight="1"/>
    <row r="7794" ht="15" customHeight="1"/>
    <row r="7795" ht="15" customHeight="1"/>
    <row r="7796" ht="15" customHeight="1"/>
    <row r="7797" ht="15" customHeight="1"/>
    <row r="7798" ht="15" customHeight="1"/>
    <row r="7799" ht="15" customHeight="1"/>
    <row r="7800" ht="15" customHeight="1"/>
    <row r="7801" ht="15" customHeight="1"/>
    <row r="7802" ht="15" customHeight="1"/>
    <row r="7803" ht="15" customHeight="1"/>
    <row r="7804" ht="15" customHeight="1"/>
    <row r="7805" ht="15" customHeight="1"/>
    <row r="7806" ht="15" customHeight="1"/>
    <row r="7807" ht="15" customHeight="1"/>
    <row r="7808" ht="15" customHeight="1"/>
    <row r="7809" ht="15" customHeight="1"/>
    <row r="7810" ht="15" customHeight="1"/>
    <row r="7811" ht="15" customHeight="1"/>
    <row r="7812" ht="15" customHeight="1"/>
    <row r="7813" ht="15" customHeight="1"/>
    <row r="7814" ht="15" customHeight="1"/>
    <row r="7815" ht="15" customHeight="1"/>
    <row r="7816" ht="15" customHeight="1"/>
    <row r="7817" ht="15" customHeight="1"/>
    <row r="7818" ht="15" customHeight="1"/>
    <row r="7819" ht="15" customHeight="1"/>
    <row r="7820" ht="15" customHeight="1"/>
    <row r="7821" ht="15" customHeight="1"/>
    <row r="7822" ht="15" customHeight="1"/>
    <row r="7823" ht="15" customHeight="1"/>
    <row r="7824" ht="15" customHeight="1"/>
    <row r="7825" ht="15" customHeight="1"/>
    <row r="7826" ht="15" customHeight="1"/>
    <row r="7827" ht="15" customHeight="1"/>
    <row r="7828" ht="15" customHeight="1"/>
    <row r="7829" ht="15" customHeight="1"/>
    <row r="7830" ht="15" customHeight="1"/>
    <row r="7831" ht="15" customHeight="1"/>
    <row r="7832" ht="15" customHeight="1"/>
    <row r="7833" ht="15" customHeight="1"/>
    <row r="7834" ht="15" customHeight="1"/>
    <row r="7835" ht="15" customHeight="1"/>
    <row r="7836" ht="15" customHeight="1"/>
    <row r="7837" ht="15" customHeight="1"/>
    <row r="7838" ht="15" customHeight="1"/>
    <row r="7839" ht="15" customHeight="1"/>
    <row r="7840" ht="15" customHeight="1"/>
    <row r="7841" ht="15" customHeight="1"/>
    <row r="7842" ht="15" customHeight="1"/>
    <row r="7843" ht="15" customHeight="1"/>
    <row r="7844" ht="15" customHeight="1"/>
    <row r="7845" ht="15" customHeight="1"/>
    <row r="7846" ht="15" customHeight="1"/>
    <row r="7847" ht="15" customHeight="1"/>
    <row r="7848" ht="15" customHeight="1"/>
    <row r="7849" ht="15" customHeight="1"/>
    <row r="7850" ht="15" customHeight="1"/>
    <row r="7851" ht="15" customHeight="1"/>
    <row r="7852" ht="15" customHeight="1"/>
    <row r="7853" ht="15" customHeight="1"/>
    <row r="7854" ht="15" customHeight="1"/>
    <row r="7855" ht="15" customHeight="1"/>
    <row r="7856" ht="15" customHeight="1"/>
    <row r="7857" ht="15" customHeight="1"/>
    <row r="7858" ht="15" customHeight="1"/>
    <row r="7859" ht="15" customHeight="1"/>
    <row r="7860" ht="15" customHeight="1"/>
    <row r="7861" ht="15" customHeight="1"/>
    <row r="7862" ht="15" customHeight="1"/>
    <row r="7863" ht="15" customHeight="1"/>
    <row r="7864" ht="15" customHeight="1"/>
    <row r="7865" ht="15" customHeight="1"/>
    <row r="7866" ht="15" customHeight="1"/>
    <row r="7867" ht="15" customHeight="1"/>
    <row r="7868" ht="15" customHeight="1"/>
    <row r="7869" ht="15" customHeight="1"/>
    <row r="7870" ht="15" customHeight="1"/>
    <row r="7871" ht="15" customHeight="1"/>
    <row r="7872" ht="15" customHeight="1"/>
    <row r="7873" ht="15" customHeight="1"/>
    <row r="7874" ht="15" customHeight="1"/>
    <row r="7875" ht="15" customHeight="1"/>
    <row r="7876" ht="15" customHeight="1"/>
    <row r="7877" ht="15" customHeight="1"/>
    <row r="7878" ht="15" customHeight="1"/>
    <row r="7879" ht="15" customHeight="1"/>
    <row r="7880" ht="15" customHeight="1"/>
    <row r="7881" ht="15" customHeight="1"/>
    <row r="7882" ht="15" customHeight="1"/>
    <row r="7883" ht="15" customHeight="1"/>
    <row r="7884" ht="15" customHeight="1"/>
    <row r="7885" ht="15" customHeight="1"/>
    <row r="7886" ht="15" customHeight="1"/>
    <row r="7887" ht="15" customHeight="1"/>
    <row r="7888" ht="15" customHeight="1"/>
    <row r="7889" ht="15" customHeight="1"/>
    <row r="7890" ht="15" customHeight="1"/>
    <row r="7891" ht="15" customHeight="1"/>
    <row r="7892" ht="15" customHeight="1"/>
    <row r="7893" ht="15" customHeight="1"/>
    <row r="7894" ht="15" customHeight="1"/>
    <row r="7895" ht="15" customHeight="1"/>
    <row r="7896" ht="15" customHeight="1"/>
    <row r="7897" ht="15" customHeight="1"/>
    <row r="7898" ht="15" customHeight="1"/>
    <row r="7899" ht="15" customHeight="1"/>
    <row r="7900" ht="15" customHeight="1"/>
    <row r="7901" ht="15" customHeight="1"/>
    <row r="7902" ht="15" customHeight="1"/>
    <row r="7903" ht="15" customHeight="1"/>
    <row r="7904" ht="15" customHeight="1"/>
    <row r="7905" ht="15" customHeight="1"/>
    <row r="7906" ht="15" customHeight="1"/>
    <row r="7907" ht="15" customHeight="1"/>
    <row r="7908" ht="15" customHeight="1"/>
    <row r="7909" ht="15" customHeight="1"/>
    <row r="7910" ht="15" customHeight="1"/>
    <row r="7911" ht="15" customHeight="1"/>
    <row r="7912" ht="15" customHeight="1"/>
    <row r="7913" ht="15" customHeight="1"/>
    <row r="7914" ht="15" customHeight="1"/>
    <row r="7915" ht="15" customHeight="1"/>
    <row r="7916" ht="15" customHeight="1"/>
    <row r="7917" ht="15" customHeight="1"/>
    <row r="7918" ht="15" customHeight="1"/>
    <row r="7919" ht="15" customHeight="1"/>
    <row r="7920" ht="15" customHeight="1"/>
    <row r="7921" ht="15" customHeight="1"/>
    <row r="7922" ht="15" customHeight="1"/>
    <row r="7923" ht="15" customHeight="1"/>
    <row r="7924" ht="15" customHeight="1"/>
    <row r="7925" ht="15" customHeight="1"/>
    <row r="7926" ht="15" customHeight="1"/>
    <row r="7927" ht="15" customHeight="1"/>
    <row r="7928" ht="15" customHeight="1"/>
    <row r="7929" ht="15" customHeight="1"/>
    <row r="7930" ht="15" customHeight="1"/>
    <row r="7931" ht="15" customHeight="1"/>
    <row r="7932" ht="15" customHeight="1"/>
    <row r="7933" ht="15" customHeight="1"/>
    <row r="7934" ht="15" customHeight="1"/>
    <row r="7935" ht="15" customHeight="1"/>
    <row r="7936" ht="15" customHeight="1"/>
    <row r="7937" ht="15" customHeight="1"/>
    <row r="7938" ht="15" customHeight="1"/>
    <row r="7939" ht="15" customHeight="1"/>
    <row r="7940" ht="15" customHeight="1"/>
    <row r="7941" ht="15" customHeight="1"/>
    <row r="7942" ht="15" customHeight="1"/>
    <row r="7943" ht="15" customHeight="1"/>
    <row r="7944" ht="15" customHeight="1"/>
    <row r="7945" ht="15" customHeight="1"/>
    <row r="7946" ht="15" customHeight="1"/>
    <row r="7947" ht="15" customHeight="1"/>
    <row r="7948" ht="15" customHeight="1"/>
    <row r="7949" ht="15" customHeight="1"/>
    <row r="7950" ht="15" customHeight="1"/>
    <row r="7951" ht="15" customHeight="1"/>
    <row r="7952" ht="15" customHeight="1"/>
    <row r="7953" ht="15" customHeight="1"/>
    <row r="7954" ht="15" customHeight="1"/>
    <row r="7955" ht="15" customHeight="1"/>
    <row r="7956" ht="15" customHeight="1"/>
    <row r="7957" ht="15" customHeight="1"/>
    <row r="7958" ht="15" customHeight="1"/>
    <row r="7959" ht="15" customHeight="1"/>
    <row r="7960" ht="15" customHeight="1"/>
    <row r="7961" ht="15" customHeight="1"/>
    <row r="7962" ht="15" customHeight="1"/>
    <row r="7963" ht="15" customHeight="1"/>
    <row r="7964" ht="15" customHeight="1"/>
    <row r="7965" ht="15" customHeight="1"/>
    <row r="7966" ht="15" customHeight="1"/>
    <row r="7967" ht="15" customHeight="1"/>
    <row r="7968" ht="15" customHeight="1"/>
    <row r="7969" ht="15" customHeight="1"/>
    <row r="7970" ht="15" customHeight="1"/>
    <row r="7971" ht="15" customHeight="1"/>
    <row r="7972" ht="15" customHeight="1"/>
    <row r="7973" ht="15" customHeight="1"/>
    <row r="7974" ht="15" customHeight="1"/>
    <row r="7975" ht="15" customHeight="1"/>
    <row r="7976" ht="15" customHeight="1"/>
    <row r="7977" ht="15" customHeight="1"/>
    <row r="7978" ht="15" customHeight="1"/>
    <row r="7979" ht="15" customHeight="1"/>
    <row r="7980" ht="15" customHeight="1"/>
    <row r="7981" ht="15" customHeight="1"/>
    <row r="7982" ht="15" customHeight="1"/>
    <row r="7983" ht="15" customHeight="1"/>
    <row r="7984" ht="15" customHeight="1"/>
    <row r="7985" ht="15" customHeight="1"/>
    <row r="7986" ht="15" customHeight="1"/>
    <row r="7987" ht="15" customHeight="1"/>
    <row r="7988" ht="15" customHeight="1"/>
    <row r="7989" ht="15" customHeight="1"/>
    <row r="7990" ht="15" customHeight="1"/>
    <row r="7991" ht="15" customHeight="1"/>
    <row r="7992" ht="15" customHeight="1"/>
    <row r="7993" ht="15" customHeight="1"/>
    <row r="7994" ht="15" customHeight="1"/>
    <row r="7995" ht="15" customHeight="1"/>
    <row r="7996" ht="15" customHeight="1"/>
    <row r="7997" ht="15" customHeight="1"/>
    <row r="7998" ht="15" customHeight="1"/>
    <row r="7999" ht="15" customHeight="1"/>
    <row r="8000" ht="15" customHeight="1"/>
    <row r="8001" ht="15" customHeight="1"/>
    <row r="8002" ht="15" customHeight="1"/>
    <row r="8003" ht="15" customHeight="1"/>
    <row r="8004" ht="15" customHeight="1"/>
    <row r="8005" ht="15" customHeight="1"/>
    <row r="8006" ht="15" customHeight="1"/>
    <row r="8007" ht="15" customHeight="1"/>
    <row r="8008" ht="15" customHeight="1"/>
    <row r="8009" ht="15" customHeight="1"/>
    <row r="8010" ht="15" customHeight="1"/>
    <row r="8011" ht="15" customHeight="1"/>
    <row r="8012" ht="15" customHeight="1"/>
    <row r="8013" ht="15" customHeight="1"/>
    <row r="8014" ht="15" customHeight="1"/>
    <row r="8015" ht="15" customHeight="1"/>
    <row r="8016" ht="15" customHeight="1"/>
    <row r="8017" ht="15" customHeight="1"/>
    <row r="8018" ht="15" customHeight="1"/>
    <row r="8019" ht="15" customHeight="1"/>
    <row r="8020" ht="15" customHeight="1"/>
    <row r="8021" ht="15" customHeight="1"/>
    <row r="8022" ht="15" customHeight="1"/>
    <row r="8023" ht="15" customHeight="1"/>
    <row r="8024" ht="15" customHeight="1"/>
    <row r="8025" ht="15" customHeight="1"/>
    <row r="8026" ht="15" customHeight="1"/>
    <row r="8027" ht="15" customHeight="1"/>
    <row r="8028" ht="15" customHeight="1"/>
    <row r="8029" ht="15" customHeight="1"/>
    <row r="8030" ht="15" customHeight="1"/>
    <row r="8031" ht="15" customHeight="1"/>
    <row r="8032" ht="15" customHeight="1"/>
    <row r="8033" ht="15" customHeight="1"/>
    <row r="8034" ht="15" customHeight="1"/>
    <row r="8035" ht="15" customHeight="1"/>
    <row r="8036" ht="15" customHeight="1"/>
    <row r="8037" ht="15" customHeight="1"/>
    <row r="8038" ht="15" customHeight="1"/>
    <row r="8039" ht="15" customHeight="1"/>
    <row r="8040" ht="15" customHeight="1"/>
    <row r="8041" ht="15" customHeight="1"/>
    <row r="8042" ht="15" customHeight="1"/>
    <row r="8043" ht="15" customHeight="1"/>
    <row r="8044" ht="15" customHeight="1"/>
    <row r="8045" ht="15" customHeight="1"/>
    <row r="8046" ht="15" customHeight="1"/>
    <row r="8047" ht="15" customHeight="1"/>
    <row r="8048" ht="15" customHeight="1"/>
    <row r="8049" ht="15" customHeight="1"/>
    <row r="8050" ht="15" customHeight="1"/>
    <row r="8051" ht="15" customHeight="1"/>
    <row r="8052" ht="15" customHeight="1"/>
    <row r="8053" ht="15" customHeight="1"/>
    <row r="8054" ht="15" customHeight="1"/>
    <row r="8055" ht="15" customHeight="1"/>
    <row r="8056" ht="15" customHeight="1"/>
    <row r="8057" ht="15" customHeight="1"/>
    <row r="8058" ht="15" customHeight="1"/>
    <row r="8059" ht="15" customHeight="1"/>
    <row r="8060" ht="15" customHeight="1"/>
    <row r="8061" ht="15" customHeight="1"/>
    <row r="8062" ht="15" customHeight="1"/>
    <row r="8063" ht="15" customHeight="1"/>
    <row r="8064" ht="15" customHeight="1"/>
    <row r="8065" ht="15" customHeight="1"/>
    <row r="8066" ht="15" customHeight="1"/>
    <row r="8067" ht="15" customHeight="1"/>
    <row r="8068" ht="15" customHeight="1"/>
    <row r="8069" ht="15" customHeight="1"/>
    <row r="8070" ht="15" customHeight="1"/>
    <row r="8071" ht="15" customHeight="1"/>
    <row r="8072" ht="15" customHeight="1"/>
    <row r="8073" ht="15" customHeight="1"/>
    <row r="8074" ht="15" customHeight="1"/>
    <row r="8075" ht="15" customHeight="1"/>
    <row r="8076" ht="15" customHeight="1"/>
    <row r="8077" ht="15" customHeight="1"/>
    <row r="8078" ht="15" customHeight="1"/>
    <row r="8079" ht="15" customHeight="1"/>
    <row r="8080" ht="15" customHeight="1"/>
    <row r="8081" ht="15" customHeight="1"/>
    <row r="8082" ht="15" customHeight="1"/>
    <row r="8083" ht="15" customHeight="1"/>
    <row r="8084" ht="15" customHeight="1"/>
    <row r="8085" ht="15" customHeight="1"/>
    <row r="8086" ht="15" customHeight="1"/>
    <row r="8087" ht="15" customHeight="1"/>
    <row r="8088" ht="15" customHeight="1"/>
    <row r="8089" ht="15" customHeight="1"/>
    <row r="8090" ht="15" customHeight="1"/>
    <row r="8091" ht="15" customHeight="1"/>
    <row r="8092" ht="15" customHeight="1"/>
    <row r="8093" ht="15" customHeight="1"/>
    <row r="8094" ht="15" customHeight="1"/>
    <row r="8095" ht="15" customHeight="1"/>
    <row r="8096" ht="15" customHeight="1"/>
    <row r="8097" ht="15" customHeight="1"/>
    <row r="8098" ht="15" customHeight="1"/>
    <row r="8099" ht="15" customHeight="1"/>
    <row r="8100" ht="15" customHeight="1"/>
    <row r="8101" ht="15" customHeight="1"/>
    <row r="8102" ht="15" customHeight="1"/>
    <row r="8103" ht="15" customHeight="1"/>
    <row r="8104" ht="15" customHeight="1"/>
    <row r="8105" ht="15" customHeight="1"/>
    <row r="8106" ht="15" customHeight="1"/>
    <row r="8107" ht="15" customHeight="1"/>
    <row r="8108" ht="15" customHeight="1"/>
    <row r="8109" ht="15" customHeight="1"/>
    <row r="8110" ht="15" customHeight="1"/>
    <row r="8111" ht="15" customHeight="1"/>
    <row r="8112" ht="15" customHeight="1"/>
    <row r="8113" ht="15" customHeight="1"/>
    <row r="8114" ht="15" customHeight="1"/>
    <row r="8115" ht="15" customHeight="1"/>
    <row r="8116" ht="15" customHeight="1"/>
    <row r="8117" ht="15" customHeight="1"/>
    <row r="8118" ht="15" customHeight="1"/>
    <row r="8119" ht="15" customHeight="1"/>
    <row r="8120" ht="15" customHeight="1"/>
    <row r="8121" ht="15" customHeight="1"/>
    <row r="8122" ht="15" customHeight="1"/>
    <row r="8123" ht="15" customHeight="1"/>
    <row r="8124" ht="15" customHeight="1"/>
    <row r="8125" ht="15" customHeight="1"/>
    <row r="8126" ht="15" customHeight="1"/>
    <row r="8127" ht="15" customHeight="1"/>
    <row r="8128" ht="15" customHeight="1"/>
    <row r="8129" ht="15" customHeight="1"/>
    <row r="8130" ht="15" customHeight="1"/>
    <row r="8131" ht="15" customHeight="1"/>
    <row r="8132" ht="15" customHeight="1"/>
    <row r="8133" ht="15" customHeight="1"/>
    <row r="8134" ht="15" customHeight="1"/>
    <row r="8135" ht="15" customHeight="1"/>
    <row r="8136" ht="15" customHeight="1"/>
    <row r="8137" ht="15" customHeight="1"/>
    <row r="8138" ht="15" customHeight="1"/>
    <row r="8139" ht="15" customHeight="1"/>
    <row r="8140" ht="15" customHeight="1"/>
    <row r="8141" ht="15" customHeight="1"/>
    <row r="8142" ht="15" customHeight="1"/>
    <row r="8143" ht="15" customHeight="1"/>
    <row r="8144" ht="15" customHeight="1"/>
    <row r="8145" ht="15" customHeight="1"/>
    <row r="8146" ht="15" customHeight="1"/>
    <row r="8147" ht="15" customHeight="1"/>
    <row r="8148" ht="15" customHeight="1"/>
    <row r="8149" ht="15" customHeight="1"/>
    <row r="8150" ht="15" customHeight="1"/>
    <row r="8151" ht="15" customHeight="1"/>
    <row r="8152" ht="15" customHeight="1"/>
    <row r="8153" ht="15" customHeight="1"/>
    <row r="8154" ht="15" customHeight="1"/>
    <row r="8155" ht="15" customHeight="1"/>
    <row r="8156" ht="15" customHeight="1"/>
    <row r="8157" ht="15" customHeight="1"/>
    <row r="8158" ht="15" customHeight="1"/>
    <row r="8159" ht="15" customHeight="1"/>
    <row r="8160" ht="15" customHeight="1"/>
    <row r="8161" ht="15" customHeight="1"/>
    <row r="8162" ht="15" customHeight="1"/>
    <row r="8163" ht="15" customHeight="1"/>
    <row r="8164" ht="15" customHeight="1"/>
    <row r="8165" ht="15" customHeight="1"/>
    <row r="8166" ht="15" customHeight="1"/>
    <row r="8167" ht="15" customHeight="1"/>
    <row r="8168" ht="15" customHeight="1"/>
    <row r="8169" ht="15" customHeight="1"/>
    <row r="8170" ht="15" customHeight="1"/>
    <row r="8171" ht="15" customHeight="1"/>
    <row r="8172" ht="15" customHeight="1"/>
    <row r="8173" ht="15" customHeight="1"/>
    <row r="8174" ht="15" customHeight="1"/>
    <row r="8175" ht="15" customHeight="1"/>
    <row r="8176" ht="15" customHeight="1"/>
    <row r="8177" ht="15" customHeight="1"/>
    <row r="8178" ht="15" customHeight="1"/>
    <row r="8179" ht="15" customHeight="1"/>
    <row r="8180" ht="15" customHeight="1"/>
    <row r="8181" ht="15" customHeight="1"/>
    <row r="8182" ht="15" customHeight="1"/>
    <row r="8183" ht="15" customHeight="1"/>
    <row r="8184" ht="15" customHeight="1"/>
    <row r="8185" ht="15" customHeight="1"/>
    <row r="8186" ht="15" customHeight="1"/>
    <row r="8187" ht="15" customHeight="1"/>
    <row r="8188" ht="15" customHeight="1"/>
    <row r="8189" ht="15" customHeight="1"/>
    <row r="8190" ht="15" customHeight="1"/>
    <row r="8191" ht="15" customHeight="1"/>
    <row r="8192" ht="15" customHeight="1"/>
    <row r="8193" ht="15" customHeight="1"/>
    <row r="8194" ht="15" customHeight="1"/>
    <row r="8195" ht="15" customHeight="1"/>
    <row r="8196" ht="15" customHeight="1"/>
    <row r="8197" ht="15" customHeight="1"/>
    <row r="8198" ht="15" customHeight="1"/>
    <row r="8199" ht="15" customHeight="1"/>
    <row r="8200" ht="15" customHeight="1"/>
    <row r="8201" ht="15" customHeight="1"/>
    <row r="8202" ht="15" customHeight="1"/>
    <row r="8203" ht="15" customHeight="1"/>
    <row r="8204" ht="15" customHeight="1"/>
    <row r="8205" ht="15" customHeight="1"/>
    <row r="8206" ht="15" customHeight="1"/>
    <row r="8207" ht="15" customHeight="1"/>
    <row r="8208" ht="15" customHeight="1"/>
    <row r="8209" ht="15" customHeight="1"/>
    <row r="8210" ht="15" customHeight="1"/>
    <row r="8211" ht="15" customHeight="1"/>
    <row r="8212" ht="15" customHeight="1"/>
    <row r="8213" ht="15" customHeight="1"/>
    <row r="8214" ht="15" customHeight="1"/>
    <row r="8215" ht="15" customHeight="1"/>
    <row r="8216" ht="15" customHeight="1"/>
    <row r="8217" ht="15" customHeight="1"/>
    <row r="8218" ht="15" customHeight="1"/>
    <row r="8219" ht="15" customHeight="1"/>
    <row r="8220" ht="15" customHeight="1"/>
    <row r="8221" ht="15" customHeight="1"/>
    <row r="8222" ht="15" customHeight="1"/>
    <row r="8223" ht="15" customHeight="1"/>
    <row r="8224" ht="15" customHeight="1"/>
    <row r="8225" ht="15" customHeight="1"/>
    <row r="8226" ht="15" customHeight="1"/>
    <row r="8227" ht="15" customHeight="1"/>
    <row r="8228" ht="15" customHeight="1"/>
    <row r="8229" ht="15" customHeight="1"/>
    <row r="8230" ht="15" customHeight="1"/>
    <row r="8231" ht="15" customHeight="1"/>
    <row r="8232" ht="15" customHeight="1"/>
    <row r="8233" ht="15" customHeight="1"/>
    <row r="8234" ht="15" customHeight="1"/>
    <row r="8235" ht="15" customHeight="1"/>
    <row r="8236" ht="15" customHeight="1"/>
    <row r="8237" ht="15" customHeight="1"/>
    <row r="8238" ht="15" customHeight="1"/>
    <row r="8239" ht="15" customHeight="1"/>
    <row r="8240" ht="15" customHeight="1"/>
    <row r="8241" ht="15" customHeight="1"/>
    <row r="8242" ht="15" customHeight="1"/>
    <row r="8243" ht="15" customHeight="1"/>
    <row r="8244" ht="15" customHeight="1"/>
    <row r="8245" ht="15" customHeight="1"/>
    <row r="8246" ht="15" customHeight="1"/>
    <row r="8247" ht="15" customHeight="1"/>
    <row r="8248" ht="15" customHeight="1"/>
    <row r="8249" ht="15" customHeight="1"/>
    <row r="8250" ht="15" customHeight="1"/>
    <row r="8251" ht="15" customHeight="1"/>
    <row r="8252" ht="15" customHeight="1"/>
    <row r="8253" ht="15" customHeight="1"/>
    <row r="8254" ht="15" customHeight="1"/>
    <row r="8255" ht="15" customHeight="1"/>
    <row r="8256" ht="15" customHeight="1"/>
    <row r="8257" ht="15" customHeight="1"/>
    <row r="8258" ht="15" customHeight="1"/>
    <row r="8259" ht="15" customHeight="1"/>
    <row r="8260" ht="15" customHeight="1"/>
    <row r="8261" ht="15" customHeight="1"/>
    <row r="8262" ht="15" customHeight="1"/>
    <row r="8263" ht="15" customHeight="1"/>
    <row r="8264" ht="15" customHeight="1"/>
    <row r="8265" ht="15" customHeight="1"/>
    <row r="8266" ht="15" customHeight="1"/>
    <row r="8267" ht="15" customHeight="1"/>
    <row r="8268" ht="15" customHeight="1"/>
    <row r="8269" ht="15" customHeight="1"/>
    <row r="8270" ht="15" customHeight="1"/>
    <row r="8271" ht="15" customHeight="1"/>
    <row r="8272" ht="15" customHeight="1"/>
    <row r="8273" ht="15" customHeight="1"/>
    <row r="8274" ht="15" customHeight="1"/>
    <row r="8275" ht="15" customHeight="1"/>
    <row r="8276" ht="15" customHeight="1"/>
    <row r="8277" ht="15" customHeight="1"/>
    <row r="8278" ht="15" customHeight="1"/>
    <row r="8279" ht="15" customHeight="1"/>
    <row r="8280" ht="15" customHeight="1"/>
    <row r="8281" ht="15" customHeight="1"/>
    <row r="8282" ht="15" customHeight="1"/>
    <row r="8283" ht="15" customHeight="1"/>
    <row r="8284" ht="15" customHeight="1"/>
    <row r="8285" ht="15" customHeight="1"/>
    <row r="8286" ht="15" customHeight="1"/>
    <row r="8287" ht="15" customHeight="1"/>
    <row r="8288" ht="15" customHeight="1"/>
    <row r="8289" ht="15" customHeight="1"/>
    <row r="8290" ht="15" customHeight="1"/>
    <row r="8291" ht="15" customHeight="1"/>
    <row r="8292" ht="15" customHeight="1"/>
    <row r="8293" ht="15" customHeight="1"/>
    <row r="8294" ht="15" customHeight="1"/>
    <row r="8295" ht="15" customHeight="1"/>
    <row r="8296" ht="15" customHeight="1"/>
    <row r="8297" ht="15" customHeight="1"/>
    <row r="8298" ht="15" customHeight="1"/>
    <row r="8299" ht="15" customHeight="1"/>
    <row r="8300" ht="15" customHeight="1"/>
    <row r="8301" ht="15" customHeight="1"/>
    <row r="8302" ht="15" customHeight="1"/>
    <row r="8303" ht="15" customHeight="1"/>
    <row r="8304" ht="15" customHeight="1"/>
    <row r="8305" ht="15" customHeight="1"/>
    <row r="8306" ht="15" customHeight="1"/>
    <row r="8307" ht="15" customHeight="1"/>
    <row r="8308" ht="15" customHeight="1"/>
    <row r="8309" ht="15" customHeight="1"/>
    <row r="8310" ht="15" customHeight="1"/>
    <row r="8311" ht="15" customHeight="1"/>
    <row r="8312" ht="15" customHeight="1"/>
    <row r="8313" ht="15" customHeight="1"/>
    <row r="8314" ht="15" customHeight="1"/>
    <row r="8315" ht="15" customHeight="1"/>
    <row r="8316" ht="15" customHeight="1"/>
    <row r="8317" ht="15" customHeight="1"/>
    <row r="8318" ht="15" customHeight="1"/>
    <row r="8319" ht="15" customHeight="1"/>
    <row r="8320" ht="15" customHeight="1"/>
    <row r="8321" ht="15" customHeight="1"/>
    <row r="8322" ht="15" customHeight="1"/>
    <row r="8323" ht="15" customHeight="1"/>
    <row r="8324" ht="15" customHeight="1"/>
    <row r="8325" ht="15" customHeight="1"/>
    <row r="8326" ht="15" customHeight="1"/>
    <row r="8327" ht="15" customHeight="1"/>
    <row r="8328" ht="15" customHeight="1"/>
    <row r="8329" ht="15" customHeight="1"/>
    <row r="8330" ht="15" customHeight="1"/>
    <row r="8331" ht="15" customHeight="1"/>
    <row r="8332" ht="15" customHeight="1"/>
    <row r="8333" ht="15" customHeight="1"/>
    <row r="8334" ht="15" customHeight="1"/>
    <row r="8335" ht="15" customHeight="1"/>
    <row r="8336" ht="15" customHeight="1"/>
    <row r="8337" ht="15" customHeight="1"/>
    <row r="8338" ht="15" customHeight="1"/>
    <row r="8339" ht="15" customHeight="1"/>
    <row r="8340" ht="15" customHeight="1"/>
    <row r="8341" ht="15" customHeight="1"/>
    <row r="8342" ht="15" customHeight="1"/>
    <row r="8343" ht="15" customHeight="1"/>
    <row r="8344" ht="15" customHeight="1"/>
    <row r="8345" ht="15" customHeight="1"/>
    <row r="8346" ht="15" customHeight="1"/>
    <row r="8347" ht="15" customHeight="1"/>
    <row r="8348" ht="15" customHeight="1"/>
    <row r="8349" ht="15" customHeight="1"/>
    <row r="8350" ht="15" customHeight="1"/>
    <row r="8351" ht="15" customHeight="1"/>
    <row r="8352" ht="15" customHeight="1"/>
    <row r="8353" ht="15" customHeight="1"/>
    <row r="8354" ht="15" customHeight="1"/>
    <row r="8355" ht="15" customHeight="1"/>
    <row r="8356" ht="15" customHeight="1"/>
    <row r="8357" ht="15" customHeight="1"/>
    <row r="8358" ht="15" customHeight="1"/>
    <row r="8359" ht="15" customHeight="1"/>
    <row r="8360" ht="15" customHeight="1"/>
    <row r="8361" ht="15" customHeight="1"/>
    <row r="8362" ht="15" customHeight="1"/>
    <row r="8363" ht="15" customHeight="1"/>
    <row r="8364" ht="15" customHeight="1"/>
    <row r="8365" ht="15" customHeight="1"/>
    <row r="8366" ht="15" customHeight="1"/>
    <row r="8367" ht="15" customHeight="1"/>
    <row r="8368" ht="15" customHeight="1"/>
    <row r="8369" ht="15" customHeight="1"/>
    <row r="8370" ht="15" customHeight="1"/>
    <row r="8371" ht="15" customHeight="1"/>
    <row r="8372" ht="15" customHeight="1"/>
    <row r="8373" ht="15" customHeight="1"/>
    <row r="8374" ht="15" customHeight="1"/>
    <row r="8375" ht="15" customHeight="1"/>
    <row r="8376" ht="15" customHeight="1"/>
    <row r="8377" ht="15" customHeight="1"/>
    <row r="8378" ht="15" customHeight="1"/>
    <row r="8379" ht="15" customHeight="1"/>
    <row r="8380" ht="15" customHeight="1"/>
    <row r="8381" ht="15" customHeight="1"/>
    <row r="8382" ht="15" customHeight="1"/>
    <row r="8383" ht="15" customHeight="1"/>
    <row r="8384" ht="15" customHeight="1"/>
    <row r="8385" ht="15" customHeight="1"/>
    <row r="8386" ht="15" customHeight="1"/>
    <row r="8387" ht="15" customHeight="1"/>
    <row r="8388" ht="15" customHeight="1"/>
    <row r="8389" ht="15" customHeight="1"/>
    <row r="8390" ht="15" customHeight="1"/>
    <row r="8391" ht="15" customHeight="1"/>
    <row r="8392" ht="15" customHeight="1"/>
    <row r="8393" ht="15" customHeight="1"/>
    <row r="8394" ht="15" customHeight="1"/>
    <row r="8395" ht="15" customHeight="1"/>
    <row r="8396" ht="15" customHeight="1"/>
    <row r="8397" ht="15" customHeight="1"/>
    <row r="8398" ht="15" customHeight="1"/>
    <row r="8399" ht="15" customHeight="1"/>
    <row r="8400" ht="15" customHeight="1"/>
    <row r="8401" ht="15" customHeight="1"/>
    <row r="8402" ht="15" customHeight="1"/>
    <row r="8403" ht="15" customHeight="1"/>
    <row r="8404" ht="15" customHeight="1"/>
    <row r="8405" ht="15" customHeight="1"/>
    <row r="8406" ht="15" customHeight="1"/>
    <row r="8407" ht="15" customHeight="1"/>
    <row r="8408" ht="15" customHeight="1"/>
    <row r="8409" ht="15" customHeight="1"/>
    <row r="8410" ht="15" customHeight="1"/>
    <row r="8411" ht="15" customHeight="1"/>
    <row r="8412" ht="15" customHeight="1"/>
    <row r="8413" ht="15" customHeight="1"/>
    <row r="8414" ht="15" customHeight="1"/>
    <row r="8415" ht="15" customHeight="1"/>
    <row r="8416" ht="15" customHeight="1"/>
    <row r="8417" ht="15" customHeight="1"/>
    <row r="8418" ht="15" customHeight="1"/>
    <row r="8419" ht="15" customHeight="1"/>
    <row r="8420" ht="15" customHeight="1"/>
    <row r="8421" ht="15" customHeight="1"/>
    <row r="8422" ht="15" customHeight="1"/>
    <row r="8423" ht="15" customHeight="1"/>
    <row r="8424" ht="15" customHeight="1"/>
    <row r="8425" ht="15" customHeight="1"/>
    <row r="8426" ht="15" customHeight="1"/>
    <row r="8427" ht="15" customHeight="1"/>
    <row r="8428" ht="15" customHeight="1"/>
    <row r="8429" ht="15" customHeight="1"/>
    <row r="8430" ht="15" customHeight="1"/>
    <row r="8431" ht="15" customHeight="1"/>
    <row r="8432" ht="15" customHeight="1"/>
    <row r="8433" ht="15" customHeight="1"/>
    <row r="8434" ht="15" customHeight="1"/>
    <row r="8435" ht="15" customHeight="1"/>
    <row r="8436" ht="15" customHeight="1"/>
    <row r="8437" ht="15" customHeight="1"/>
    <row r="8438" ht="15" customHeight="1"/>
    <row r="8439" ht="15" customHeight="1"/>
    <row r="8440" ht="15" customHeight="1"/>
    <row r="8441" ht="15" customHeight="1"/>
    <row r="8442" ht="15" customHeight="1"/>
    <row r="8443" ht="15" customHeight="1"/>
    <row r="8444" ht="15" customHeight="1"/>
    <row r="8445" ht="15" customHeight="1"/>
    <row r="8446" ht="15" customHeight="1"/>
    <row r="8447" ht="15" customHeight="1"/>
    <row r="8448" ht="15" customHeight="1"/>
    <row r="8449" ht="15" customHeight="1"/>
    <row r="8450" ht="15" customHeight="1"/>
    <row r="8451" ht="15" customHeight="1"/>
    <row r="8452" ht="15" customHeight="1"/>
    <row r="8453" ht="15" customHeight="1"/>
    <row r="8454" ht="15" customHeight="1"/>
    <row r="8455" ht="15" customHeight="1"/>
    <row r="8456" ht="15" customHeight="1"/>
    <row r="8457" ht="15" customHeight="1"/>
    <row r="8458" ht="15" customHeight="1"/>
    <row r="8459" ht="15" customHeight="1"/>
    <row r="8460" ht="15" customHeight="1"/>
    <row r="8461" ht="15" customHeight="1"/>
    <row r="8462" ht="15" customHeight="1"/>
    <row r="8463" ht="15" customHeight="1"/>
    <row r="8464" ht="15" customHeight="1"/>
    <row r="8465" ht="15" customHeight="1"/>
    <row r="8466" ht="15" customHeight="1"/>
    <row r="8467" ht="15" customHeight="1"/>
    <row r="8468" ht="15" customHeight="1"/>
    <row r="8469" ht="15" customHeight="1"/>
    <row r="8470" ht="15" customHeight="1"/>
    <row r="8471" ht="15" customHeight="1"/>
    <row r="8472" ht="15" customHeight="1"/>
    <row r="8473" ht="15" customHeight="1"/>
    <row r="8474" ht="15" customHeight="1"/>
    <row r="8475" ht="15" customHeight="1"/>
    <row r="8476" ht="15" customHeight="1"/>
    <row r="8477" ht="15" customHeight="1"/>
    <row r="8478" ht="15" customHeight="1"/>
    <row r="8479" ht="15" customHeight="1"/>
    <row r="8480" ht="15" customHeight="1"/>
    <row r="8481" ht="15" customHeight="1"/>
    <row r="8482" ht="15" customHeight="1"/>
    <row r="8483" ht="15" customHeight="1"/>
    <row r="8484" ht="15" customHeight="1"/>
    <row r="8485" ht="15" customHeight="1"/>
    <row r="8486" ht="15" customHeight="1"/>
    <row r="8487" ht="15" customHeight="1"/>
    <row r="8488" ht="15" customHeight="1"/>
    <row r="8489" ht="15" customHeight="1"/>
    <row r="8490" ht="15" customHeight="1"/>
    <row r="8491" ht="15" customHeight="1"/>
    <row r="8492" ht="15" customHeight="1"/>
    <row r="8493" ht="15" customHeight="1"/>
    <row r="8494" ht="15" customHeight="1"/>
    <row r="8495" ht="15" customHeight="1"/>
    <row r="8496" ht="15" customHeight="1"/>
    <row r="8497" ht="15" customHeight="1"/>
    <row r="8498" ht="15" customHeight="1"/>
    <row r="8499" ht="15" customHeight="1"/>
    <row r="8500" ht="15" customHeight="1"/>
    <row r="8501" ht="15" customHeight="1"/>
    <row r="8502" ht="15" customHeight="1"/>
    <row r="8503" ht="15" customHeight="1"/>
    <row r="8504" ht="15" customHeight="1"/>
    <row r="8505" ht="15" customHeight="1"/>
    <row r="8506" ht="15" customHeight="1"/>
    <row r="8507" ht="15" customHeight="1"/>
    <row r="8508" ht="15" customHeight="1"/>
    <row r="8509" ht="15" customHeight="1"/>
    <row r="8510" ht="15" customHeight="1"/>
    <row r="8511" ht="15" customHeight="1"/>
    <row r="8512" ht="15" customHeight="1"/>
    <row r="8513" ht="15" customHeight="1"/>
    <row r="8514" ht="15" customHeight="1"/>
    <row r="8515" ht="15" customHeight="1"/>
    <row r="8516" ht="15" customHeight="1"/>
    <row r="8517" ht="15" customHeight="1"/>
    <row r="8518" ht="15" customHeight="1"/>
    <row r="8519" ht="15" customHeight="1"/>
    <row r="8520" ht="15" customHeight="1"/>
    <row r="8521" ht="15" customHeight="1"/>
    <row r="8522" ht="15" customHeight="1"/>
    <row r="8523" ht="15" customHeight="1"/>
    <row r="8524" ht="15" customHeight="1"/>
    <row r="8525" ht="15" customHeight="1"/>
    <row r="8526" ht="15" customHeight="1"/>
    <row r="8527" ht="15" customHeight="1"/>
    <row r="8528" ht="15" customHeight="1"/>
    <row r="8529" ht="15" customHeight="1"/>
    <row r="8530" ht="15" customHeight="1"/>
    <row r="8531" ht="15" customHeight="1"/>
    <row r="8532" ht="15" customHeight="1"/>
    <row r="8533" ht="15" customHeight="1"/>
    <row r="8534" ht="15" customHeight="1"/>
    <row r="8535" ht="15" customHeight="1"/>
    <row r="8536" ht="15" customHeight="1"/>
    <row r="8537" ht="15" customHeight="1"/>
    <row r="8538" ht="15" customHeight="1"/>
    <row r="8539" ht="15" customHeight="1"/>
    <row r="8540" ht="15" customHeight="1"/>
    <row r="8541" ht="15" customHeight="1"/>
    <row r="8542" ht="15" customHeight="1"/>
    <row r="8543" ht="15" customHeight="1"/>
    <row r="8544" ht="15" customHeight="1"/>
    <row r="8545" ht="15" customHeight="1"/>
    <row r="8546" ht="15" customHeight="1"/>
    <row r="8547" ht="15" customHeight="1"/>
    <row r="8548" ht="15" customHeight="1"/>
    <row r="8549" ht="15" customHeight="1"/>
    <row r="8550" ht="15" customHeight="1"/>
    <row r="8551" ht="15" customHeight="1"/>
    <row r="8552" ht="15" customHeight="1"/>
    <row r="8553" ht="15" customHeight="1"/>
    <row r="8554" ht="15" customHeight="1"/>
    <row r="8555" ht="15" customHeight="1"/>
    <row r="8556" ht="15" customHeight="1"/>
    <row r="8557" ht="15" customHeight="1"/>
    <row r="8558" ht="15" customHeight="1"/>
    <row r="8559" ht="15" customHeight="1"/>
    <row r="8560" ht="15" customHeight="1"/>
    <row r="8561" ht="15" customHeight="1"/>
    <row r="8562" ht="15" customHeight="1"/>
    <row r="8563" ht="15" customHeight="1"/>
    <row r="8564" ht="15" customHeight="1"/>
    <row r="8565" ht="15" customHeight="1"/>
    <row r="8566" ht="15" customHeight="1"/>
    <row r="8567" ht="15" customHeight="1"/>
    <row r="8568" ht="15" customHeight="1"/>
    <row r="8569" ht="15" customHeight="1"/>
    <row r="8570" ht="15" customHeight="1"/>
    <row r="8571" ht="15" customHeight="1"/>
    <row r="8572" ht="15" customHeight="1"/>
    <row r="8573" ht="15" customHeight="1"/>
    <row r="8574" ht="15" customHeight="1"/>
    <row r="8575" ht="15" customHeight="1"/>
    <row r="8576" ht="15" customHeight="1"/>
    <row r="8577" ht="15" customHeight="1"/>
    <row r="8578" ht="15" customHeight="1"/>
    <row r="8579" ht="15" customHeight="1"/>
    <row r="8580" ht="15" customHeight="1"/>
    <row r="8581" ht="15" customHeight="1"/>
    <row r="8582" ht="15" customHeight="1"/>
    <row r="8583" ht="15" customHeight="1"/>
    <row r="8584" ht="15" customHeight="1"/>
    <row r="8585" ht="15" customHeight="1"/>
    <row r="8586" ht="15" customHeight="1"/>
    <row r="8587" ht="15" customHeight="1"/>
    <row r="8588" ht="15" customHeight="1"/>
    <row r="8589" ht="15" customHeight="1"/>
    <row r="8590" ht="15" customHeight="1"/>
    <row r="8591" ht="15" customHeight="1"/>
    <row r="8592" ht="15" customHeight="1"/>
    <row r="8593" ht="15" customHeight="1"/>
    <row r="8594" ht="15" customHeight="1"/>
    <row r="8595" ht="15" customHeight="1"/>
    <row r="8596" ht="15" customHeight="1"/>
    <row r="8597" ht="15" customHeight="1"/>
    <row r="8598" ht="15" customHeight="1"/>
    <row r="8599" ht="15" customHeight="1"/>
    <row r="8600" ht="15" customHeight="1"/>
    <row r="8601" ht="15" customHeight="1"/>
    <row r="8602" ht="15" customHeight="1"/>
    <row r="8603" ht="15" customHeight="1"/>
    <row r="8604" ht="15" customHeight="1"/>
    <row r="8605" ht="15" customHeight="1"/>
    <row r="8606" ht="15" customHeight="1"/>
    <row r="8607" ht="15" customHeight="1"/>
    <row r="8608" ht="15" customHeight="1"/>
    <row r="8609" ht="15" customHeight="1"/>
    <row r="8610" ht="15" customHeight="1"/>
    <row r="8611" ht="15" customHeight="1"/>
    <row r="8612" ht="15" customHeight="1"/>
    <row r="8613" ht="15" customHeight="1"/>
    <row r="8614" ht="15" customHeight="1"/>
    <row r="8615" ht="15" customHeight="1"/>
    <row r="8616" ht="15" customHeight="1"/>
    <row r="8617" ht="15" customHeight="1"/>
    <row r="8618" ht="15" customHeight="1"/>
    <row r="8619" ht="15" customHeight="1"/>
    <row r="8620" ht="15" customHeight="1"/>
    <row r="8621" ht="15" customHeight="1"/>
    <row r="8622" ht="15" customHeight="1"/>
    <row r="8623" ht="15" customHeight="1"/>
    <row r="8624" ht="15" customHeight="1"/>
    <row r="8625" ht="15" customHeight="1"/>
    <row r="8626" ht="15" customHeight="1"/>
    <row r="8627" ht="15" customHeight="1"/>
    <row r="8628" ht="15" customHeight="1"/>
    <row r="8629" ht="15" customHeight="1"/>
    <row r="8630" ht="15" customHeight="1"/>
    <row r="8631" ht="15" customHeight="1"/>
    <row r="8632" ht="15" customHeight="1"/>
    <row r="8633" ht="15" customHeight="1"/>
    <row r="8634" ht="15" customHeight="1"/>
    <row r="8635" ht="15" customHeight="1"/>
    <row r="8636" ht="15" customHeight="1"/>
    <row r="8637" ht="15" customHeight="1"/>
    <row r="8638" ht="15" customHeight="1"/>
    <row r="8639" ht="15" customHeight="1"/>
    <row r="8640" ht="15" customHeight="1"/>
    <row r="8641" ht="15" customHeight="1"/>
    <row r="8642" ht="15" customHeight="1"/>
    <row r="8643" ht="15" customHeight="1"/>
    <row r="8644" ht="15" customHeight="1"/>
    <row r="8645" ht="15" customHeight="1"/>
    <row r="8646" ht="15" customHeight="1"/>
    <row r="8647" ht="15" customHeight="1"/>
    <row r="8648" ht="15" customHeight="1"/>
    <row r="8649" ht="15" customHeight="1"/>
    <row r="8650" ht="15" customHeight="1"/>
    <row r="8651" ht="15" customHeight="1"/>
    <row r="8652" ht="15" customHeight="1"/>
    <row r="8653" ht="15" customHeight="1"/>
    <row r="8654" ht="15" customHeight="1"/>
    <row r="8655" ht="15" customHeight="1"/>
    <row r="8656" ht="15" customHeight="1"/>
    <row r="8657" ht="15" customHeight="1"/>
    <row r="8658" ht="15" customHeight="1"/>
    <row r="8659" ht="15" customHeight="1"/>
    <row r="8660" ht="15" customHeight="1"/>
    <row r="8661" ht="15" customHeight="1"/>
    <row r="8662" ht="15" customHeight="1"/>
    <row r="8663" ht="15" customHeight="1"/>
    <row r="8664" ht="15" customHeight="1"/>
    <row r="8665" ht="15" customHeight="1"/>
    <row r="8666" ht="15" customHeight="1"/>
    <row r="8667" ht="15" customHeight="1"/>
    <row r="8668" ht="15" customHeight="1"/>
    <row r="8669" ht="15" customHeight="1"/>
    <row r="8670" ht="15" customHeight="1"/>
    <row r="8671" ht="15" customHeight="1"/>
    <row r="8672" ht="15" customHeight="1"/>
    <row r="8673" ht="15" customHeight="1"/>
    <row r="8674" ht="15" customHeight="1"/>
    <row r="8675" ht="15" customHeight="1"/>
    <row r="8676" ht="15" customHeight="1"/>
    <row r="8677" ht="15" customHeight="1"/>
    <row r="8678" ht="15" customHeight="1"/>
    <row r="8679" ht="15" customHeight="1"/>
    <row r="8680" ht="15" customHeight="1"/>
    <row r="8681" ht="15" customHeight="1"/>
    <row r="8682" ht="15" customHeight="1"/>
    <row r="8683" ht="15" customHeight="1"/>
    <row r="8684" ht="15" customHeight="1"/>
    <row r="8685" ht="15" customHeight="1"/>
    <row r="8686" ht="15" customHeight="1"/>
    <row r="8687" ht="15" customHeight="1"/>
    <row r="8688" ht="15" customHeight="1"/>
    <row r="8689" ht="15" customHeight="1"/>
    <row r="8690" ht="15" customHeight="1"/>
    <row r="8691" ht="15" customHeight="1"/>
    <row r="8692" ht="15" customHeight="1"/>
    <row r="8693" ht="15" customHeight="1"/>
    <row r="8694" ht="15" customHeight="1"/>
    <row r="8695" ht="15" customHeight="1"/>
    <row r="8696" ht="15" customHeight="1"/>
    <row r="8697" ht="15" customHeight="1"/>
    <row r="8698" ht="15" customHeight="1"/>
    <row r="8699" ht="15" customHeight="1"/>
    <row r="8700" ht="15" customHeight="1"/>
    <row r="8701" ht="15" customHeight="1"/>
    <row r="8702" ht="15" customHeight="1"/>
    <row r="8703" ht="15" customHeight="1"/>
    <row r="8704" ht="15" customHeight="1"/>
    <row r="8705" ht="15" customHeight="1"/>
    <row r="8706" ht="15" customHeight="1"/>
    <row r="8707" ht="15" customHeight="1"/>
    <row r="8708" ht="15" customHeight="1"/>
    <row r="8709" ht="15" customHeight="1"/>
    <row r="8710" ht="15" customHeight="1"/>
    <row r="8711" ht="15" customHeight="1"/>
    <row r="8712" ht="15" customHeight="1"/>
    <row r="8713" ht="15" customHeight="1"/>
    <row r="8714" ht="15" customHeight="1"/>
    <row r="8715" ht="15" customHeight="1"/>
    <row r="8716" ht="15" customHeight="1"/>
    <row r="8717" ht="15" customHeight="1"/>
    <row r="8718" ht="15" customHeight="1"/>
    <row r="8719" ht="15" customHeight="1"/>
    <row r="8720" ht="15" customHeight="1"/>
    <row r="8721" ht="15" customHeight="1"/>
    <row r="8722" ht="15" customHeight="1"/>
    <row r="8723" ht="15" customHeight="1"/>
    <row r="8724" ht="15" customHeight="1"/>
    <row r="8725" ht="15" customHeight="1"/>
    <row r="8726" ht="15" customHeight="1"/>
    <row r="8727" ht="15" customHeight="1"/>
    <row r="8728" ht="15" customHeight="1"/>
    <row r="8729" ht="15" customHeight="1"/>
    <row r="8730" ht="15" customHeight="1"/>
    <row r="8731" ht="15" customHeight="1"/>
    <row r="8732" ht="15" customHeight="1"/>
    <row r="8733" ht="15" customHeight="1"/>
    <row r="8734" ht="15" customHeight="1"/>
    <row r="8735" ht="15" customHeight="1"/>
    <row r="8736" ht="15" customHeight="1"/>
    <row r="8737" ht="15" customHeight="1"/>
    <row r="8738" ht="15" customHeight="1"/>
    <row r="8739" ht="15" customHeight="1"/>
    <row r="8740" ht="15" customHeight="1"/>
    <row r="8741" ht="15" customHeight="1"/>
    <row r="8742" ht="15" customHeight="1"/>
    <row r="8743" ht="15" customHeight="1"/>
    <row r="8744" ht="15" customHeight="1"/>
    <row r="8745" ht="15" customHeight="1"/>
    <row r="8746" ht="15" customHeight="1"/>
    <row r="8747" ht="15" customHeight="1"/>
    <row r="8748" ht="15" customHeight="1"/>
    <row r="8749" ht="15" customHeight="1"/>
    <row r="8750" ht="15" customHeight="1"/>
    <row r="8751" ht="15" customHeight="1"/>
    <row r="8752" ht="15" customHeight="1"/>
    <row r="8753" ht="15" customHeight="1"/>
    <row r="8754" ht="15" customHeight="1"/>
    <row r="8755" ht="15" customHeight="1"/>
    <row r="8756" ht="15" customHeight="1"/>
    <row r="8757" ht="15" customHeight="1"/>
    <row r="8758" ht="15" customHeight="1"/>
    <row r="8759" ht="15" customHeight="1"/>
    <row r="8760" ht="15" customHeight="1"/>
    <row r="8761" ht="15" customHeight="1"/>
    <row r="8762" ht="15" customHeight="1"/>
    <row r="8763" ht="15" customHeight="1"/>
    <row r="8764" ht="15" customHeight="1"/>
    <row r="8765" ht="15" customHeight="1"/>
    <row r="8766" ht="15" customHeight="1"/>
    <row r="8767" ht="15" customHeight="1"/>
    <row r="8768" ht="15" customHeight="1"/>
    <row r="8769" ht="15" customHeight="1"/>
    <row r="8770" ht="15" customHeight="1"/>
    <row r="8771" ht="15" customHeight="1"/>
    <row r="8772" ht="15" customHeight="1"/>
    <row r="8773" ht="15" customHeight="1"/>
    <row r="8774" ht="15" customHeight="1"/>
    <row r="8775" ht="15" customHeight="1"/>
    <row r="8776" ht="15" customHeight="1"/>
    <row r="8777" ht="15" customHeight="1"/>
    <row r="8778" ht="15" customHeight="1"/>
    <row r="8779" ht="15" customHeight="1"/>
    <row r="8780" ht="15" customHeight="1"/>
    <row r="8781" ht="15" customHeight="1"/>
    <row r="8782" ht="15" customHeight="1"/>
    <row r="8783" ht="15" customHeight="1"/>
    <row r="8784" ht="15" customHeight="1"/>
    <row r="8785" ht="15" customHeight="1"/>
    <row r="8786" ht="15" customHeight="1"/>
    <row r="8787" ht="15" customHeight="1"/>
    <row r="8788" ht="15" customHeight="1"/>
    <row r="8789" ht="15" customHeight="1"/>
    <row r="8790" ht="15" customHeight="1"/>
    <row r="8791" ht="15" customHeight="1"/>
    <row r="8792" ht="15" customHeight="1"/>
    <row r="8793" ht="15" customHeight="1"/>
    <row r="8794" ht="15" customHeight="1"/>
    <row r="8795" ht="15" customHeight="1"/>
    <row r="8796" ht="15" customHeight="1"/>
    <row r="8797" ht="15" customHeight="1"/>
    <row r="8798" ht="15" customHeight="1"/>
    <row r="8799" ht="15" customHeight="1"/>
    <row r="8800" ht="15" customHeight="1"/>
    <row r="8801" ht="15" customHeight="1"/>
    <row r="8802" ht="15" customHeight="1"/>
    <row r="8803" ht="15" customHeight="1"/>
    <row r="8804" ht="15" customHeight="1"/>
    <row r="8805" ht="15" customHeight="1"/>
    <row r="8806" ht="15" customHeight="1"/>
    <row r="8807" ht="15" customHeight="1"/>
    <row r="8808" ht="15" customHeight="1"/>
    <row r="8809" ht="15" customHeight="1"/>
    <row r="8810" ht="15" customHeight="1"/>
    <row r="8811" ht="15" customHeight="1"/>
    <row r="8812" ht="15" customHeight="1"/>
    <row r="8813" ht="15" customHeight="1"/>
    <row r="8814" ht="15" customHeight="1"/>
    <row r="8815" ht="15" customHeight="1"/>
    <row r="8816" ht="15" customHeight="1"/>
    <row r="8817" ht="15" customHeight="1"/>
    <row r="8818" ht="15" customHeight="1"/>
    <row r="8819" ht="15" customHeight="1"/>
    <row r="8820" ht="15" customHeight="1"/>
    <row r="8821" ht="15" customHeight="1"/>
    <row r="8822" ht="15" customHeight="1"/>
    <row r="8823" ht="15" customHeight="1"/>
    <row r="8824" ht="15" customHeight="1"/>
    <row r="8825" ht="15" customHeight="1"/>
    <row r="8826" ht="15" customHeight="1"/>
    <row r="8827" ht="15" customHeight="1"/>
    <row r="8828" ht="15" customHeight="1"/>
    <row r="8829" ht="15" customHeight="1"/>
    <row r="8830" ht="15" customHeight="1"/>
    <row r="8831" ht="15" customHeight="1"/>
    <row r="8832" ht="15" customHeight="1"/>
    <row r="8833" ht="15" customHeight="1"/>
    <row r="8834" ht="15" customHeight="1"/>
    <row r="8835" ht="15" customHeight="1"/>
    <row r="8836" ht="15" customHeight="1"/>
    <row r="8837" ht="15" customHeight="1"/>
    <row r="8838" ht="15" customHeight="1"/>
    <row r="8839" ht="15" customHeight="1"/>
    <row r="8840" ht="15" customHeight="1"/>
    <row r="8841" ht="15" customHeight="1"/>
    <row r="8842" ht="15" customHeight="1"/>
    <row r="8843" ht="15" customHeight="1"/>
    <row r="8844" ht="15" customHeight="1"/>
    <row r="8845" ht="15" customHeight="1"/>
    <row r="8846" ht="15" customHeight="1"/>
    <row r="8847" ht="15" customHeight="1"/>
    <row r="8848" ht="15" customHeight="1"/>
    <row r="8849" ht="15" customHeight="1"/>
    <row r="8850" ht="15" customHeight="1"/>
    <row r="8851" ht="15" customHeight="1"/>
    <row r="8852" ht="15" customHeight="1"/>
    <row r="8853" ht="15" customHeight="1"/>
    <row r="8854" ht="15" customHeight="1"/>
    <row r="8855" ht="15" customHeight="1"/>
    <row r="8856" ht="15" customHeight="1"/>
    <row r="8857" ht="15" customHeight="1"/>
    <row r="8858" ht="15" customHeight="1"/>
    <row r="8859" ht="15" customHeight="1"/>
    <row r="8860" ht="15" customHeight="1"/>
    <row r="8861" ht="15" customHeight="1"/>
    <row r="8862" ht="15" customHeight="1"/>
    <row r="8863" ht="15" customHeight="1"/>
    <row r="8864" ht="15" customHeight="1"/>
    <row r="8865" ht="15" customHeight="1"/>
    <row r="8866" ht="15" customHeight="1"/>
    <row r="8867" ht="15" customHeight="1"/>
    <row r="8868" ht="15" customHeight="1"/>
    <row r="8869" ht="15" customHeight="1"/>
    <row r="8870" ht="15" customHeight="1"/>
    <row r="8871" ht="15" customHeight="1"/>
    <row r="8872" ht="15" customHeight="1"/>
    <row r="8873" ht="15" customHeight="1"/>
    <row r="8874" ht="15" customHeight="1"/>
    <row r="8875" ht="15" customHeight="1"/>
    <row r="8876" ht="15" customHeight="1"/>
    <row r="8877" ht="15" customHeight="1"/>
    <row r="8878" ht="15" customHeight="1"/>
    <row r="8879" ht="15" customHeight="1"/>
    <row r="8880" ht="15" customHeight="1"/>
    <row r="8881" ht="15" customHeight="1"/>
    <row r="8882" ht="15" customHeight="1"/>
    <row r="8883" ht="15" customHeight="1"/>
    <row r="8884" ht="15" customHeight="1"/>
    <row r="8885" ht="15" customHeight="1"/>
    <row r="8886" ht="15" customHeight="1"/>
    <row r="8887" ht="15" customHeight="1"/>
    <row r="8888" ht="15" customHeight="1"/>
    <row r="8889" ht="15" customHeight="1"/>
    <row r="8890" ht="15" customHeight="1"/>
    <row r="8891" ht="15" customHeight="1"/>
    <row r="8892" ht="15" customHeight="1"/>
    <row r="8893" ht="15" customHeight="1"/>
    <row r="8894" ht="15" customHeight="1"/>
    <row r="8895" ht="15" customHeight="1"/>
    <row r="8896" ht="15" customHeight="1"/>
    <row r="8897" ht="15" customHeight="1"/>
    <row r="8898" ht="15" customHeight="1"/>
    <row r="8899" ht="15" customHeight="1"/>
    <row r="8900" ht="15" customHeight="1"/>
    <row r="8901" ht="15" customHeight="1"/>
    <row r="8902" ht="15" customHeight="1"/>
    <row r="8903" ht="15" customHeight="1"/>
    <row r="8904" ht="15" customHeight="1"/>
    <row r="8905" ht="15" customHeight="1"/>
    <row r="8906" ht="15" customHeight="1"/>
    <row r="8907" ht="15" customHeight="1"/>
    <row r="8908" ht="15" customHeight="1"/>
    <row r="8909" ht="15" customHeight="1"/>
    <row r="8910" ht="15" customHeight="1"/>
    <row r="8911" ht="15" customHeight="1"/>
    <row r="8912" ht="15" customHeight="1"/>
    <row r="8913" ht="15" customHeight="1"/>
    <row r="8914" ht="15" customHeight="1"/>
    <row r="8915" ht="15" customHeight="1"/>
    <row r="8916" ht="15" customHeight="1"/>
    <row r="8917" ht="15" customHeight="1"/>
    <row r="8918" ht="15" customHeight="1"/>
    <row r="8919" ht="15" customHeight="1"/>
    <row r="8920" ht="15" customHeight="1"/>
    <row r="8921" ht="15" customHeight="1"/>
    <row r="8922" ht="15" customHeight="1"/>
    <row r="8923" ht="15" customHeight="1"/>
    <row r="8924" ht="15" customHeight="1"/>
    <row r="8925" ht="15" customHeight="1"/>
    <row r="8926" ht="15" customHeight="1"/>
    <row r="8927" ht="15" customHeight="1"/>
    <row r="8928" ht="15" customHeight="1"/>
    <row r="8929" ht="15" customHeight="1"/>
    <row r="8930" ht="15" customHeight="1"/>
    <row r="8931" ht="15" customHeight="1"/>
    <row r="8932" ht="15" customHeight="1"/>
    <row r="8933" ht="15" customHeight="1"/>
    <row r="8934" ht="15" customHeight="1"/>
    <row r="8935" ht="15" customHeight="1"/>
    <row r="8936" ht="15" customHeight="1"/>
    <row r="8937" ht="15" customHeight="1"/>
    <row r="8938" ht="15" customHeight="1"/>
    <row r="8939" ht="15" customHeight="1"/>
    <row r="8940" ht="15" customHeight="1"/>
    <row r="8941" ht="15" customHeight="1"/>
    <row r="8942" ht="15" customHeight="1"/>
    <row r="8943" ht="15" customHeight="1"/>
    <row r="8944" ht="15" customHeight="1"/>
    <row r="8945" ht="15" customHeight="1"/>
    <row r="8946" ht="15" customHeight="1"/>
    <row r="8947" ht="15" customHeight="1"/>
    <row r="8948" ht="15" customHeight="1"/>
    <row r="8949" ht="15" customHeight="1"/>
    <row r="8950" ht="15" customHeight="1"/>
    <row r="8951" ht="15" customHeight="1"/>
    <row r="8952" ht="15" customHeight="1"/>
    <row r="8953" ht="15" customHeight="1"/>
    <row r="8954" ht="15" customHeight="1"/>
    <row r="8955" ht="15" customHeight="1"/>
    <row r="8956" ht="15" customHeight="1"/>
    <row r="8957" ht="15" customHeight="1"/>
    <row r="8958" ht="15" customHeight="1"/>
    <row r="8959" ht="15" customHeight="1"/>
    <row r="8960" ht="15" customHeight="1"/>
    <row r="8961" ht="15" customHeight="1"/>
    <row r="8962" ht="15" customHeight="1"/>
    <row r="8963" ht="15" customHeight="1"/>
    <row r="8964" ht="15" customHeight="1"/>
    <row r="8965" ht="15" customHeight="1"/>
    <row r="8966" ht="15" customHeight="1"/>
    <row r="8967" ht="15" customHeight="1"/>
    <row r="8968" ht="15" customHeight="1"/>
    <row r="8969" ht="15" customHeight="1"/>
    <row r="8970" ht="15" customHeight="1"/>
    <row r="8971" ht="15" customHeight="1"/>
    <row r="8972" ht="15" customHeight="1"/>
    <row r="8973" ht="15" customHeight="1"/>
    <row r="8974" ht="15" customHeight="1"/>
    <row r="8975" ht="15" customHeight="1"/>
    <row r="8976" ht="15" customHeight="1"/>
    <row r="8977" ht="15" customHeight="1"/>
    <row r="8978" ht="15" customHeight="1"/>
    <row r="8979" ht="15" customHeight="1"/>
    <row r="8980" ht="15" customHeight="1"/>
    <row r="8981" ht="15" customHeight="1"/>
    <row r="8982" ht="15" customHeight="1"/>
    <row r="8983" ht="15" customHeight="1"/>
    <row r="8984" ht="15" customHeight="1"/>
    <row r="8985" ht="15" customHeight="1"/>
    <row r="8986" ht="15" customHeight="1"/>
    <row r="8987" ht="15" customHeight="1"/>
    <row r="8988" ht="15" customHeight="1"/>
    <row r="8989" ht="15" customHeight="1"/>
    <row r="8990" ht="15" customHeight="1"/>
    <row r="8991" ht="15" customHeight="1"/>
    <row r="8992" ht="15" customHeight="1"/>
    <row r="8993" ht="15" customHeight="1"/>
    <row r="8994" ht="15" customHeight="1"/>
    <row r="8995" ht="15" customHeight="1"/>
    <row r="8996" ht="15" customHeight="1"/>
    <row r="8997" ht="15" customHeight="1"/>
    <row r="8998" ht="15" customHeight="1"/>
    <row r="8999" ht="15" customHeight="1"/>
    <row r="9000" ht="15" customHeight="1"/>
    <row r="9001" ht="15" customHeight="1"/>
    <row r="9002" ht="15" customHeight="1"/>
    <row r="9003" ht="15" customHeight="1"/>
    <row r="9004" ht="15" customHeight="1"/>
    <row r="9005" ht="15" customHeight="1"/>
    <row r="9006" ht="15" customHeight="1"/>
    <row r="9007" ht="15" customHeight="1"/>
    <row r="9008" ht="15" customHeight="1"/>
    <row r="9009" ht="15" customHeight="1"/>
    <row r="9010" ht="15" customHeight="1"/>
    <row r="9011" ht="15" customHeight="1"/>
    <row r="9012" ht="15" customHeight="1"/>
    <row r="9013" ht="15" customHeight="1"/>
    <row r="9014" ht="15" customHeight="1"/>
    <row r="9015" ht="15" customHeight="1"/>
    <row r="9016" ht="15" customHeight="1"/>
    <row r="9017" ht="15" customHeight="1"/>
    <row r="9018" ht="15" customHeight="1"/>
    <row r="9019" ht="15" customHeight="1"/>
    <row r="9020" ht="15" customHeight="1"/>
    <row r="9021" ht="15" customHeight="1"/>
    <row r="9022" ht="15" customHeight="1"/>
    <row r="9023" ht="15" customHeight="1"/>
    <row r="9024" ht="15" customHeight="1"/>
    <row r="9025" ht="15" customHeight="1"/>
    <row r="9026" ht="15" customHeight="1"/>
    <row r="9027" ht="15" customHeight="1"/>
    <row r="9028" ht="15" customHeight="1"/>
    <row r="9029" ht="15" customHeight="1"/>
    <row r="9030" ht="15" customHeight="1"/>
    <row r="9031" ht="15" customHeight="1"/>
    <row r="9032" ht="15" customHeight="1"/>
    <row r="9033" ht="15" customHeight="1"/>
    <row r="9034" ht="15" customHeight="1"/>
    <row r="9035" ht="15" customHeight="1"/>
    <row r="9036" ht="15" customHeight="1"/>
    <row r="9037" ht="15" customHeight="1"/>
    <row r="9038" ht="15" customHeight="1"/>
    <row r="9039" ht="15" customHeight="1"/>
    <row r="9040" ht="15" customHeight="1"/>
    <row r="9041" ht="15" customHeight="1"/>
    <row r="9042" ht="15" customHeight="1"/>
    <row r="9043" ht="15" customHeight="1"/>
    <row r="9044" ht="15" customHeight="1"/>
    <row r="9045" ht="15" customHeight="1"/>
    <row r="9046" ht="15" customHeight="1"/>
    <row r="9047" ht="15" customHeight="1"/>
    <row r="9048" ht="15" customHeight="1"/>
    <row r="9049" ht="15" customHeight="1"/>
    <row r="9050" ht="15" customHeight="1"/>
    <row r="9051" ht="15" customHeight="1"/>
    <row r="9052" ht="15" customHeight="1"/>
    <row r="9053" ht="15" customHeight="1"/>
    <row r="9054" ht="15" customHeight="1"/>
    <row r="9055" ht="15" customHeight="1"/>
    <row r="9056" ht="15" customHeight="1"/>
    <row r="9057" ht="15" customHeight="1"/>
    <row r="9058" ht="15" customHeight="1"/>
    <row r="9059" ht="15" customHeight="1"/>
    <row r="9060" ht="15" customHeight="1"/>
    <row r="9061" ht="15" customHeight="1"/>
    <row r="9062" ht="15" customHeight="1"/>
    <row r="9063" ht="15" customHeight="1"/>
    <row r="9064" ht="15" customHeight="1"/>
    <row r="9065" ht="15" customHeight="1"/>
    <row r="9066" ht="15" customHeight="1"/>
    <row r="9067" ht="15" customHeight="1"/>
    <row r="9068" ht="15" customHeight="1"/>
    <row r="9069" ht="15" customHeight="1"/>
    <row r="9070" ht="15" customHeight="1"/>
    <row r="9071" ht="15" customHeight="1"/>
    <row r="9072" ht="15" customHeight="1"/>
    <row r="9073" ht="15" customHeight="1"/>
    <row r="9074" ht="15" customHeight="1"/>
    <row r="9075" ht="15" customHeight="1"/>
    <row r="9076" ht="15" customHeight="1"/>
    <row r="9077" ht="15" customHeight="1"/>
    <row r="9078" ht="15" customHeight="1"/>
    <row r="9079" ht="15" customHeight="1"/>
    <row r="9080" ht="15" customHeight="1"/>
    <row r="9081" ht="15" customHeight="1"/>
    <row r="9082" ht="15" customHeight="1"/>
    <row r="9083" ht="15" customHeight="1"/>
    <row r="9084" ht="15" customHeight="1"/>
    <row r="9085" ht="15" customHeight="1"/>
    <row r="9086" ht="15" customHeight="1"/>
    <row r="9087" ht="15" customHeight="1"/>
    <row r="9088" ht="15" customHeight="1"/>
    <row r="9089" ht="15" customHeight="1"/>
    <row r="9090" ht="15" customHeight="1"/>
    <row r="9091" ht="15" customHeight="1"/>
    <row r="9092" ht="15" customHeight="1"/>
    <row r="9093" ht="15" customHeight="1"/>
    <row r="9094" ht="15" customHeight="1"/>
    <row r="9095" ht="15" customHeight="1"/>
    <row r="9096" ht="15" customHeight="1"/>
    <row r="9097" ht="15" customHeight="1"/>
    <row r="9098" ht="15" customHeight="1"/>
    <row r="9099" ht="15" customHeight="1"/>
    <row r="9100" ht="15" customHeight="1"/>
    <row r="9101" ht="15" customHeight="1"/>
    <row r="9102" ht="15" customHeight="1"/>
    <row r="9103" ht="15" customHeight="1"/>
    <row r="9104" ht="15" customHeight="1"/>
    <row r="9105" ht="15" customHeight="1"/>
    <row r="9106" ht="15" customHeight="1"/>
    <row r="9107" ht="15" customHeight="1"/>
    <row r="9108" ht="15" customHeight="1"/>
    <row r="9109" ht="15" customHeight="1"/>
    <row r="9110" ht="15" customHeight="1"/>
    <row r="9111" ht="15" customHeight="1"/>
    <row r="9112" ht="15" customHeight="1"/>
    <row r="9113" ht="15" customHeight="1"/>
    <row r="9114" ht="15" customHeight="1"/>
    <row r="9115" ht="15" customHeight="1"/>
    <row r="9116" ht="15" customHeight="1"/>
    <row r="9117" ht="15" customHeight="1"/>
    <row r="9118" ht="15" customHeight="1"/>
    <row r="9119" ht="15" customHeight="1"/>
    <row r="9120" ht="15" customHeight="1"/>
    <row r="9121" ht="15" customHeight="1"/>
    <row r="9122" ht="15" customHeight="1"/>
    <row r="9123" ht="15" customHeight="1"/>
    <row r="9124" ht="15" customHeight="1"/>
    <row r="9125" ht="15" customHeight="1"/>
    <row r="9126" ht="15" customHeight="1"/>
    <row r="9127" ht="15" customHeight="1"/>
    <row r="9128" ht="15" customHeight="1"/>
    <row r="9129" ht="15" customHeight="1"/>
    <row r="9130" ht="15" customHeight="1"/>
    <row r="9131" ht="15" customHeight="1"/>
    <row r="9132" ht="15" customHeight="1"/>
    <row r="9133" ht="15" customHeight="1"/>
    <row r="9134" ht="15" customHeight="1"/>
    <row r="9135" ht="15" customHeight="1"/>
    <row r="9136" ht="15" customHeight="1"/>
    <row r="9137" ht="15" customHeight="1"/>
    <row r="9138" ht="15" customHeight="1"/>
    <row r="9139" ht="15" customHeight="1"/>
    <row r="9140" ht="15" customHeight="1"/>
    <row r="9141" ht="15" customHeight="1"/>
    <row r="9142" ht="15" customHeight="1"/>
    <row r="9143" ht="15" customHeight="1"/>
    <row r="9144" ht="15" customHeight="1"/>
    <row r="9145" ht="15" customHeight="1"/>
    <row r="9146" ht="15" customHeight="1"/>
    <row r="9147" ht="15" customHeight="1"/>
    <row r="9148" ht="15" customHeight="1"/>
    <row r="9149" ht="15" customHeight="1"/>
    <row r="9150" ht="15" customHeight="1"/>
    <row r="9151" ht="15" customHeight="1"/>
    <row r="9152" ht="15" customHeight="1"/>
    <row r="9153" ht="15" customHeight="1"/>
    <row r="9154" ht="15" customHeight="1"/>
    <row r="9155" ht="15" customHeight="1"/>
    <row r="9156" ht="15" customHeight="1"/>
    <row r="9157" ht="15" customHeight="1"/>
    <row r="9158" ht="15" customHeight="1"/>
    <row r="9159" ht="15" customHeight="1"/>
    <row r="9160" ht="15" customHeight="1"/>
    <row r="9161" ht="15" customHeight="1"/>
    <row r="9162" ht="15" customHeight="1"/>
    <row r="9163" ht="15" customHeight="1"/>
    <row r="9164" ht="15" customHeight="1"/>
    <row r="9165" ht="15" customHeight="1"/>
    <row r="9166" ht="15" customHeight="1"/>
    <row r="9167" ht="15" customHeight="1"/>
    <row r="9168" ht="15" customHeight="1"/>
    <row r="9169" ht="15" customHeight="1"/>
    <row r="9170" ht="15" customHeight="1"/>
    <row r="9171" ht="15" customHeight="1"/>
    <row r="9172" ht="15" customHeight="1"/>
    <row r="9173" ht="15" customHeight="1"/>
    <row r="9174" ht="15" customHeight="1"/>
    <row r="9175" ht="15" customHeight="1"/>
    <row r="9176" ht="15" customHeight="1"/>
    <row r="9177" ht="15" customHeight="1"/>
    <row r="9178" ht="15" customHeight="1"/>
    <row r="9179" ht="15" customHeight="1"/>
    <row r="9180" ht="15" customHeight="1"/>
    <row r="9181" ht="15" customHeight="1"/>
    <row r="9182" ht="15" customHeight="1"/>
    <row r="9183" ht="15" customHeight="1"/>
    <row r="9184" ht="15" customHeight="1"/>
    <row r="9185" ht="15" customHeight="1"/>
    <row r="9186" ht="15" customHeight="1"/>
    <row r="9187" ht="15" customHeight="1"/>
    <row r="9188" ht="15" customHeight="1"/>
    <row r="9189" ht="15" customHeight="1"/>
    <row r="9190" ht="15" customHeight="1"/>
    <row r="9191" ht="15" customHeight="1"/>
    <row r="9192" ht="15" customHeight="1"/>
    <row r="9193" ht="15" customHeight="1"/>
    <row r="9194" ht="15" customHeight="1"/>
    <row r="9195" ht="15" customHeight="1"/>
    <row r="9196" ht="15" customHeight="1"/>
    <row r="9197" ht="15" customHeight="1"/>
    <row r="9198" ht="15" customHeight="1"/>
    <row r="9199" ht="15" customHeight="1"/>
    <row r="9200" ht="15" customHeight="1"/>
    <row r="9201" ht="15" customHeight="1"/>
    <row r="9202" ht="15" customHeight="1"/>
    <row r="9203" ht="15" customHeight="1"/>
    <row r="9204" ht="15" customHeight="1"/>
    <row r="9205" ht="15" customHeight="1"/>
    <row r="9206" ht="15" customHeight="1"/>
    <row r="9207" ht="15" customHeight="1"/>
    <row r="9208" ht="15" customHeight="1"/>
    <row r="9209" ht="15" customHeight="1"/>
    <row r="9210" ht="15" customHeight="1"/>
    <row r="9211" ht="15" customHeight="1"/>
    <row r="9212" ht="15" customHeight="1"/>
    <row r="9213" ht="15" customHeight="1"/>
    <row r="9214" ht="15" customHeight="1"/>
    <row r="9215" ht="15" customHeight="1"/>
    <row r="9216" ht="15" customHeight="1"/>
    <row r="9217" ht="15" customHeight="1"/>
    <row r="9218" ht="15" customHeight="1"/>
    <row r="9219" ht="15" customHeight="1"/>
    <row r="9220" ht="15" customHeight="1"/>
    <row r="9221" ht="15" customHeight="1"/>
    <row r="9222" ht="15" customHeight="1"/>
    <row r="9223" ht="15" customHeight="1"/>
    <row r="9224" ht="15" customHeight="1"/>
    <row r="9225" ht="15" customHeight="1"/>
    <row r="9226" ht="15" customHeight="1"/>
    <row r="9227" ht="15" customHeight="1"/>
    <row r="9228" ht="15" customHeight="1"/>
    <row r="9229" ht="15" customHeight="1"/>
    <row r="9230" ht="15" customHeight="1"/>
    <row r="9231" ht="15" customHeight="1"/>
    <row r="9232" ht="15" customHeight="1"/>
    <row r="9233" ht="15" customHeight="1"/>
    <row r="9234" ht="15" customHeight="1"/>
    <row r="9235" ht="15" customHeight="1"/>
    <row r="9236" ht="15" customHeight="1"/>
    <row r="9237" ht="15" customHeight="1"/>
    <row r="9238" ht="15" customHeight="1"/>
    <row r="9239" ht="15" customHeight="1"/>
    <row r="9240" ht="15" customHeight="1"/>
    <row r="9241" ht="15" customHeight="1"/>
    <row r="9242" ht="15" customHeight="1"/>
    <row r="9243" ht="15" customHeight="1"/>
    <row r="9244" ht="15" customHeight="1"/>
    <row r="9245" ht="15" customHeight="1"/>
    <row r="9246" ht="15" customHeight="1"/>
    <row r="9247" ht="15" customHeight="1"/>
    <row r="9248" ht="15" customHeight="1"/>
    <row r="9249" ht="15" customHeight="1"/>
    <row r="9250" ht="15" customHeight="1"/>
    <row r="9251" ht="15" customHeight="1"/>
    <row r="9252" ht="15" customHeight="1"/>
    <row r="9253" ht="15" customHeight="1"/>
    <row r="9254" ht="15" customHeight="1"/>
    <row r="9255" ht="15" customHeight="1"/>
    <row r="9256" ht="15" customHeight="1"/>
    <row r="9257" ht="15" customHeight="1"/>
    <row r="9258" ht="15" customHeight="1"/>
    <row r="9259" ht="15" customHeight="1"/>
    <row r="9260" ht="15" customHeight="1"/>
    <row r="9261" ht="15" customHeight="1"/>
    <row r="9262" ht="15" customHeight="1"/>
    <row r="9263" ht="15" customHeight="1"/>
    <row r="9264" ht="15" customHeight="1"/>
    <row r="9265" ht="15" customHeight="1"/>
    <row r="9266" ht="15" customHeight="1"/>
    <row r="9267" ht="15" customHeight="1"/>
    <row r="9268" ht="15" customHeight="1"/>
    <row r="9269" ht="15" customHeight="1"/>
    <row r="9270" ht="15" customHeight="1"/>
    <row r="9271" ht="15" customHeight="1"/>
    <row r="9272" ht="15" customHeight="1"/>
    <row r="9273" ht="15" customHeight="1"/>
    <row r="9274" ht="15" customHeight="1"/>
    <row r="9275" ht="15" customHeight="1"/>
    <row r="9276" ht="15" customHeight="1"/>
    <row r="9277" ht="15" customHeight="1"/>
    <row r="9278" ht="15" customHeight="1"/>
    <row r="9279" ht="15" customHeight="1"/>
    <row r="9280" ht="15" customHeight="1"/>
    <row r="9281" ht="15" customHeight="1"/>
    <row r="9282" ht="15" customHeight="1"/>
    <row r="9283" ht="15" customHeight="1"/>
    <row r="9284" ht="15" customHeight="1"/>
    <row r="9285" ht="15" customHeight="1"/>
    <row r="9286" ht="15" customHeight="1"/>
    <row r="9287" ht="15" customHeight="1"/>
    <row r="9288" ht="15" customHeight="1"/>
    <row r="9289" ht="15" customHeight="1"/>
    <row r="9290" ht="15" customHeight="1"/>
    <row r="9291" ht="15" customHeight="1"/>
    <row r="9292" ht="15" customHeight="1"/>
    <row r="9293" ht="15" customHeight="1"/>
    <row r="9294" ht="15" customHeight="1"/>
    <row r="9295" ht="15" customHeight="1"/>
    <row r="9296" ht="15" customHeight="1"/>
    <row r="9297" ht="15" customHeight="1"/>
    <row r="9298" ht="15" customHeight="1"/>
    <row r="9299" ht="15" customHeight="1"/>
    <row r="9300" ht="15" customHeight="1"/>
    <row r="9301" ht="15" customHeight="1"/>
    <row r="9302" ht="15" customHeight="1"/>
    <row r="9303" ht="15" customHeight="1"/>
    <row r="9304" ht="15" customHeight="1"/>
    <row r="9305" ht="15" customHeight="1"/>
    <row r="9306" ht="15" customHeight="1"/>
    <row r="9307" ht="15" customHeight="1"/>
    <row r="9308" ht="15" customHeight="1"/>
    <row r="9309" ht="15" customHeight="1"/>
    <row r="9310" ht="15" customHeight="1"/>
    <row r="9311" ht="15" customHeight="1"/>
    <row r="9312" ht="15" customHeight="1"/>
    <row r="9313" ht="15" customHeight="1"/>
    <row r="9314" ht="15" customHeight="1"/>
    <row r="9315" ht="15" customHeight="1"/>
    <row r="9316" ht="15" customHeight="1"/>
    <row r="9317" ht="15" customHeight="1"/>
    <row r="9318" ht="15" customHeight="1"/>
    <row r="9319" ht="15" customHeight="1"/>
    <row r="9320" ht="15" customHeight="1"/>
    <row r="9321" ht="15" customHeight="1"/>
    <row r="9322" ht="15" customHeight="1"/>
    <row r="9323" ht="15" customHeight="1"/>
    <row r="9324" ht="15" customHeight="1"/>
    <row r="9325" ht="15" customHeight="1"/>
    <row r="9326" ht="15" customHeight="1"/>
    <row r="9327" ht="15" customHeight="1"/>
    <row r="9328" ht="15" customHeight="1"/>
    <row r="9329" ht="15" customHeight="1"/>
    <row r="9330" ht="15" customHeight="1"/>
    <row r="9331" ht="15" customHeight="1"/>
    <row r="9332" ht="15" customHeight="1"/>
    <row r="9333" ht="15" customHeight="1"/>
    <row r="9334" ht="15" customHeight="1"/>
    <row r="9335" ht="15" customHeight="1"/>
    <row r="9336" ht="15" customHeight="1"/>
    <row r="9337" ht="15" customHeight="1"/>
    <row r="9338" ht="15" customHeight="1"/>
    <row r="9339" ht="15" customHeight="1"/>
    <row r="9340" ht="15" customHeight="1"/>
    <row r="9341" ht="15" customHeight="1"/>
    <row r="9342" ht="15" customHeight="1"/>
    <row r="9343" ht="15" customHeight="1"/>
    <row r="9344" ht="15" customHeight="1"/>
    <row r="9345" ht="15" customHeight="1"/>
    <row r="9346" ht="15" customHeight="1"/>
    <row r="9347" ht="15" customHeight="1"/>
    <row r="9348" ht="15" customHeight="1"/>
    <row r="9349" ht="15" customHeight="1"/>
    <row r="9350" ht="15" customHeight="1"/>
    <row r="9351" ht="15" customHeight="1"/>
    <row r="9352" ht="15" customHeight="1"/>
    <row r="9353" ht="15" customHeight="1"/>
    <row r="9354" ht="15" customHeight="1"/>
    <row r="9355" ht="15" customHeight="1"/>
    <row r="9356" ht="15" customHeight="1"/>
    <row r="9357" ht="15" customHeight="1"/>
    <row r="9358" ht="15" customHeight="1"/>
    <row r="9359" ht="15" customHeight="1"/>
    <row r="9360" ht="15" customHeight="1"/>
    <row r="9361" ht="15" customHeight="1"/>
    <row r="9362" ht="15" customHeight="1"/>
    <row r="9363" ht="15" customHeight="1"/>
    <row r="9364" ht="15" customHeight="1"/>
    <row r="9365" ht="15" customHeight="1"/>
    <row r="9366" ht="15" customHeight="1"/>
    <row r="9367" ht="15" customHeight="1"/>
    <row r="9368" ht="15" customHeight="1"/>
    <row r="9369" ht="15" customHeight="1"/>
    <row r="9370" ht="15" customHeight="1"/>
    <row r="9371" ht="15" customHeight="1"/>
    <row r="9372" ht="15" customHeight="1"/>
    <row r="9373" ht="15" customHeight="1"/>
    <row r="9374" ht="15" customHeight="1"/>
    <row r="9375" ht="15" customHeight="1"/>
    <row r="9376" ht="15" customHeight="1"/>
    <row r="9377" ht="15" customHeight="1"/>
    <row r="9378" ht="15" customHeight="1"/>
    <row r="9379" ht="15" customHeight="1"/>
    <row r="9380" ht="15" customHeight="1"/>
    <row r="9381" ht="15" customHeight="1"/>
    <row r="9382" ht="15" customHeight="1"/>
    <row r="9383" ht="15" customHeight="1"/>
    <row r="9384" ht="15" customHeight="1"/>
    <row r="9385" ht="15" customHeight="1"/>
    <row r="9386" ht="15" customHeight="1"/>
    <row r="9387" ht="15" customHeight="1"/>
    <row r="9388" ht="15" customHeight="1"/>
    <row r="9389" ht="15" customHeight="1"/>
    <row r="9390" ht="15" customHeight="1"/>
    <row r="9391" ht="15" customHeight="1"/>
    <row r="9392" ht="15" customHeight="1"/>
    <row r="9393" ht="15" customHeight="1"/>
    <row r="9394" ht="15" customHeight="1"/>
    <row r="9395" ht="15" customHeight="1"/>
    <row r="9396" ht="15" customHeight="1"/>
    <row r="9397" ht="15" customHeight="1"/>
    <row r="9398" ht="15" customHeight="1"/>
    <row r="9399" ht="15" customHeight="1"/>
    <row r="9400" ht="15" customHeight="1"/>
    <row r="9401" ht="15" customHeight="1"/>
    <row r="9402" ht="15" customHeight="1"/>
    <row r="9403" ht="15" customHeight="1"/>
    <row r="9404" ht="15" customHeight="1"/>
    <row r="9405" ht="15" customHeight="1"/>
    <row r="9406" ht="15" customHeight="1"/>
    <row r="9407" ht="15" customHeight="1"/>
    <row r="9408" ht="15" customHeight="1"/>
    <row r="9409" ht="15" customHeight="1"/>
    <row r="9410" ht="15" customHeight="1"/>
    <row r="9411" ht="15" customHeight="1"/>
    <row r="9412" ht="15" customHeight="1"/>
    <row r="9413" ht="15" customHeight="1"/>
    <row r="9414" ht="15" customHeight="1"/>
    <row r="9415" ht="15" customHeight="1"/>
    <row r="9416" ht="15" customHeight="1"/>
    <row r="9417" ht="15" customHeight="1"/>
    <row r="9418" ht="15" customHeight="1"/>
    <row r="9419" ht="15" customHeight="1"/>
    <row r="9420" ht="15" customHeight="1"/>
    <row r="9421" ht="15" customHeight="1"/>
    <row r="9422" ht="15" customHeight="1"/>
    <row r="9423" ht="15" customHeight="1"/>
    <row r="9424" ht="15" customHeight="1"/>
    <row r="9425" ht="15" customHeight="1"/>
    <row r="9426" ht="15" customHeight="1"/>
    <row r="9427" ht="15" customHeight="1"/>
    <row r="9428" ht="15" customHeight="1"/>
    <row r="9429" ht="15" customHeight="1"/>
    <row r="9430" ht="15" customHeight="1"/>
    <row r="9431" ht="15" customHeight="1"/>
    <row r="9432" ht="15" customHeight="1"/>
    <row r="9433" ht="15" customHeight="1"/>
    <row r="9434" ht="15" customHeight="1"/>
    <row r="9435" ht="15" customHeight="1"/>
    <row r="9436" ht="15" customHeight="1"/>
    <row r="9437" ht="15" customHeight="1"/>
    <row r="9438" ht="15" customHeight="1"/>
    <row r="9439" ht="15" customHeight="1"/>
    <row r="9440" ht="15" customHeight="1"/>
    <row r="9441" ht="15" customHeight="1"/>
    <row r="9442" ht="15" customHeight="1"/>
    <row r="9443" ht="15" customHeight="1"/>
    <row r="9444" ht="15" customHeight="1"/>
    <row r="9445" ht="15" customHeight="1"/>
    <row r="9446" ht="15" customHeight="1"/>
    <row r="9447" ht="15" customHeight="1"/>
    <row r="9448" ht="15" customHeight="1"/>
    <row r="9449" ht="15" customHeight="1"/>
    <row r="9450" ht="15" customHeight="1"/>
    <row r="9451" ht="15" customHeight="1"/>
    <row r="9452" ht="15" customHeight="1"/>
    <row r="9453" ht="15" customHeight="1"/>
    <row r="9454" ht="15" customHeight="1"/>
    <row r="9455" ht="15" customHeight="1"/>
    <row r="9456" ht="15" customHeight="1"/>
    <row r="9457" ht="15" customHeight="1"/>
    <row r="9458" ht="15" customHeight="1"/>
    <row r="9459" ht="15" customHeight="1"/>
    <row r="9460" ht="15" customHeight="1"/>
    <row r="9461" ht="15" customHeight="1"/>
    <row r="9462" ht="15" customHeight="1"/>
    <row r="9463" ht="15" customHeight="1"/>
    <row r="9464" ht="15" customHeight="1"/>
    <row r="9465" ht="15" customHeight="1"/>
    <row r="9466" ht="15" customHeight="1"/>
    <row r="9467" ht="15" customHeight="1"/>
    <row r="9468" ht="15" customHeight="1"/>
    <row r="9469" ht="15" customHeight="1"/>
    <row r="9470" ht="15" customHeight="1"/>
    <row r="9471" ht="15" customHeight="1"/>
    <row r="9472" ht="15" customHeight="1"/>
    <row r="9473" ht="15" customHeight="1"/>
    <row r="9474" ht="15" customHeight="1"/>
    <row r="9475" ht="15" customHeight="1"/>
    <row r="9476" ht="15" customHeight="1"/>
    <row r="9477" ht="15" customHeight="1"/>
    <row r="9478" ht="15" customHeight="1"/>
    <row r="9479" ht="15" customHeight="1"/>
    <row r="9480" ht="15" customHeight="1"/>
    <row r="9481" ht="15" customHeight="1"/>
    <row r="9482" ht="15" customHeight="1"/>
    <row r="9483" ht="15" customHeight="1"/>
    <row r="9484" ht="15" customHeight="1"/>
    <row r="9485" ht="15" customHeight="1"/>
    <row r="9486" ht="15" customHeight="1"/>
    <row r="9487" ht="15" customHeight="1"/>
    <row r="9488" ht="15" customHeight="1"/>
    <row r="9489" ht="15" customHeight="1"/>
    <row r="9490" ht="15" customHeight="1"/>
    <row r="9491" ht="15" customHeight="1"/>
    <row r="9492" ht="15" customHeight="1"/>
    <row r="9493" ht="15" customHeight="1"/>
    <row r="9494" ht="15" customHeight="1"/>
    <row r="9495" ht="15" customHeight="1"/>
    <row r="9496" ht="15" customHeight="1"/>
    <row r="9497" ht="15" customHeight="1"/>
    <row r="9498" ht="15" customHeight="1"/>
    <row r="9499" ht="15" customHeight="1"/>
    <row r="9500" ht="15" customHeight="1"/>
    <row r="9501" ht="15" customHeight="1"/>
    <row r="9502" ht="15" customHeight="1"/>
    <row r="9503" ht="15" customHeight="1"/>
    <row r="9504" ht="15" customHeight="1"/>
    <row r="9505" ht="15" customHeight="1"/>
    <row r="9506" ht="15" customHeight="1"/>
    <row r="9507" ht="15" customHeight="1"/>
    <row r="9508" ht="15" customHeight="1"/>
    <row r="9509" ht="15" customHeight="1"/>
    <row r="9510" ht="15" customHeight="1"/>
    <row r="9511" ht="15" customHeight="1"/>
    <row r="9512" ht="15" customHeight="1"/>
    <row r="9513" ht="15" customHeight="1"/>
    <row r="9514" ht="15" customHeight="1"/>
    <row r="9515" ht="15" customHeight="1"/>
    <row r="9516" ht="15" customHeight="1"/>
    <row r="9517" ht="15" customHeight="1"/>
    <row r="9518" ht="15" customHeight="1"/>
    <row r="9519" ht="15" customHeight="1"/>
    <row r="9520" ht="15" customHeight="1"/>
    <row r="9521" ht="15" customHeight="1"/>
    <row r="9522" ht="15" customHeight="1"/>
    <row r="9523" ht="15" customHeight="1"/>
    <row r="9524" ht="15" customHeight="1"/>
    <row r="9525" ht="15" customHeight="1"/>
    <row r="9526" ht="15" customHeight="1"/>
    <row r="9527" ht="15" customHeight="1"/>
    <row r="9528" ht="15" customHeight="1"/>
    <row r="9529" ht="15" customHeight="1"/>
    <row r="9530" ht="15" customHeight="1"/>
    <row r="9531" ht="15" customHeight="1"/>
    <row r="9532" ht="15" customHeight="1"/>
    <row r="9533" ht="15" customHeight="1"/>
    <row r="9534" ht="15" customHeight="1"/>
    <row r="9535" ht="15" customHeight="1"/>
    <row r="9536" ht="15" customHeight="1"/>
    <row r="9537" ht="15" customHeight="1"/>
    <row r="9538" ht="15" customHeight="1"/>
    <row r="9539" ht="15" customHeight="1"/>
    <row r="9540" ht="15" customHeight="1"/>
    <row r="9541" ht="15" customHeight="1"/>
    <row r="9542" ht="15" customHeight="1"/>
    <row r="9543" ht="15" customHeight="1"/>
    <row r="9544" ht="15" customHeight="1"/>
    <row r="9545" ht="15" customHeight="1"/>
    <row r="9546" ht="15" customHeight="1"/>
    <row r="9547" ht="15" customHeight="1"/>
    <row r="9548" ht="15" customHeight="1"/>
    <row r="9549" ht="15" customHeight="1"/>
    <row r="9550" ht="15" customHeight="1"/>
    <row r="9551" ht="15" customHeight="1"/>
    <row r="9552" ht="15" customHeight="1"/>
    <row r="9553" ht="15" customHeight="1"/>
    <row r="9554" ht="15" customHeight="1"/>
    <row r="9555" ht="15" customHeight="1"/>
    <row r="9556" ht="15" customHeight="1"/>
    <row r="9557" ht="15" customHeight="1"/>
    <row r="9558" ht="15" customHeight="1"/>
    <row r="9559" ht="15" customHeight="1"/>
    <row r="9560" ht="15" customHeight="1"/>
    <row r="9561" ht="15" customHeight="1"/>
    <row r="9562" ht="15" customHeight="1"/>
    <row r="9563" ht="15" customHeight="1"/>
    <row r="9564" ht="15" customHeight="1"/>
    <row r="9565" ht="15" customHeight="1"/>
    <row r="9566" ht="15" customHeight="1"/>
    <row r="9567" ht="15" customHeight="1"/>
    <row r="9568" ht="15" customHeight="1"/>
    <row r="9569" ht="15" customHeight="1"/>
    <row r="9570" ht="15" customHeight="1"/>
    <row r="9571" ht="15" customHeight="1"/>
    <row r="9572" ht="15" customHeight="1"/>
    <row r="9573" ht="15" customHeight="1"/>
    <row r="9574" ht="15" customHeight="1"/>
    <row r="9575" ht="15" customHeight="1"/>
    <row r="9576" ht="15" customHeight="1"/>
    <row r="9577" ht="15" customHeight="1"/>
    <row r="9578" ht="15" customHeight="1"/>
    <row r="9579" ht="15" customHeight="1"/>
    <row r="9580" ht="15" customHeight="1"/>
    <row r="9581" ht="15" customHeight="1"/>
    <row r="9582" ht="15" customHeight="1"/>
    <row r="9583" ht="15" customHeight="1"/>
    <row r="9584" ht="15" customHeight="1"/>
    <row r="9585" ht="15" customHeight="1"/>
    <row r="9586" ht="15" customHeight="1"/>
    <row r="9587" ht="15" customHeight="1"/>
    <row r="9588" ht="15" customHeight="1"/>
    <row r="9589" ht="15" customHeight="1"/>
    <row r="9590" ht="15" customHeight="1"/>
    <row r="9591" ht="15" customHeight="1"/>
    <row r="9592" ht="15" customHeight="1"/>
    <row r="9593" ht="15" customHeight="1"/>
    <row r="9594" ht="15" customHeight="1"/>
    <row r="9595" ht="15" customHeight="1"/>
    <row r="9596" ht="15" customHeight="1"/>
    <row r="9597" ht="15" customHeight="1"/>
    <row r="9598" ht="15" customHeight="1"/>
    <row r="9599" ht="15" customHeight="1"/>
    <row r="9600" ht="15" customHeight="1"/>
    <row r="9601" ht="15" customHeight="1"/>
    <row r="9602" ht="15" customHeight="1"/>
    <row r="9603" ht="15" customHeight="1"/>
    <row r="9604" ht="15" customHeight="1"/>
    <row r="9605" ht="15" customHeight="1"/>
    <row r="9606" ht="15" customHeight="1"/>
    <row r="9607" ht="15" customHeight="1"/>
    <row r="9608" ht="15" customHeight="1"/>
    <row r="9609" ht="15" customHeight="1"/>
    <row r="9610" ht="15" customHeight="1"/>
    <row r="9611" ht="15" customHeight="1"/>
    <row r="9612" ht="15" customHeight="1"/>
    <row r="9613" ht="15" customHeight="1"/>
    <row r="9614" ht="15" customHeight="1"/>
    <row r="9615" ht="15" customHeight="1"/>
    <row r="9616" ht="15" customHeight="1"/>
    <row r="9617" ht="15" customHeight="1"/>
    <row r="9618" ht="15" customHeight="1"/>
    <row r="9619" ht="15" customHeight="1"/>
    <row r="9620" ht="15" customHeight="1"/>
    <row r="9621" ht="15" customHeight="1"/>
    <row r="9622" ht="15" customHeight="1"/>
    <row r="9623" ht="15" customHeight="1"/>
    <row r="9624" ht="15" customHeight="1"/>
    <row r="9625" ht="15" customHeight="1"/>
    <row r="9626" ht="15" customHeight="1"/>
    <row r="9627" ht="15" customHeight="1"/>
    <row r="9628" ht="15" customHeight="1"/>
    <row r="9629" ht="15" customHeight="1"/>
    <row r="9630" ht="15" customHeight="1"/>
    <row r="9631" ht="15" customHeight="1"/>
    <row r="9632" ht="15" customHeight="1"/>
    <row r="9633" ht="15" customHeight="1"/>
    <row r="9634" ht="15" customHeight="1"/>
    <row r="9635" ht="15" customHeight="1"/>
    <row r="9636" ht="15" customHeight="1"/>
    <row r="9637" ht="15" customHeight="1"/>
    <row r="9638" ht="15" customHeight="1"/>
    <row r="9639" ht="15" customHeight="1"/>
    <row r="9640" ht="15" customHeight="1"/>
    <row r="9641" ht="15" customHeight="1"/>
    <row r="9642" ht="15" customHeight="1"/>
    <row r="9643" ht="15" customHeight="1"/>
    <row r="9644" ht="15" customHeight="1"/>
    <row r="9645" ht="15" customHeight="1"/>
    <row r="9646" ht="15" customHeight="1"/>
    <row r="9647" ht="15" customHeight="1"/>
    <row r="9648" ht="15" customHeight="1"/>
    <row r="9649" ht="15" customHeight="1"/>
    <row r="9650" ht="15" customHeight="1"/>
    <row r="9651" ht="15" customHeight="1"/>
    <row r="9652" ht="15" customHeight="1"/>
    <row r="9653" ht="15" customHeight="1"/>
    <row r="9654" ht="15" customHeight="1"/>
    <row r="9655" ht="15" customHeight="1"/>
    <row r="9656" ht="15" customHeight="1"/>
    <row r="9657" ht="15" customHeight="1"/>
    <row r="9658" ht="15" customHeight="1"/>
    <row r="9659" ht="15" customHeight="1"/>
    <row r="9660" ht="15" customHeight="1"/>
    <row r="9661" ht="15" customHeight="1"/>
    <row r="9662" ht="15" customHeight="1"/>
    <row r="9663" ht="15" customHeight="1"/>
    <row r="9664" ht="15" customHeight="1"/>
    <row r="9665" ht="15" customHeight="1"/>
    <row r="9666" ht="15" customHeight="1"/>
    <row r="9667" ht="15" customHeight="1"/>
    <row r="9668" ht="15" customHeight="1"/>
    <row r="9669" ht="15" customHeight="1"/>
    <row r="9670" ht="15" customHeight="1"/>
    <row r="9671" ht="15" customHeight="1"/>
    <row r="9672" ht="15" customHeight="1"/>
    <row r="9673" ht="15" customHeight="1"/>
    <row r="9674" ht="15" customHeight="1"/>
    <row r="9675" ht="15" customHeight="1"/>
    <row r="9676" ht="15" customHeight="1"/>
    <row r="9677" ht="15" customHeight="1"/>
    <row r="9678" ht="15" customHeight="1"/>
    <row r="9679" ht="15" customHeight="1"/>
    <row r="9680" ht="15" customHeight="1"/>
    <row r="9681" ht="15" customHeight="1"/>
    <row r="9682" ht="15" customHeight="1"/>
    <row r="9683" ht="15" customHeight="1"/>
    <row r="9684" ht="15" customHeight="1"/>
    <row r="9685" ht="15" customHeight="1"/>
    <row r="9686" ht="15" customHeight="1"/>
    <row r="9687" ht="15" customHeight="1"/>
    <row r="9688" ht="15" customHeight="1"/>
    <row r="9689" ht="15" customHeight="1"/>
    <row r="9690" ht="15" customHeight="1"/>
    <row r="9691" ht="15" customHeight="1"/>
    <row r="9692" ht="15" customHeight="1"/>
    <row r="9693" ht="15" customHeight="1"/>
    <row r="9694" ht="15" customHeight="1"/>
    <row r="9695" ht="15" customHeight="1"/>
    <row r="9696" ht="15" customHeight="1"/>
    <row r="9697" ht="15" customHeight="1"/>
    <row r="9698" ht="15" customHeight="1"/>
    <row r="9699" ht="15" customHeight="1"/>
    <row r="9700" ht="15" customHeight="1"/>
    <row r="9701" ht="15" customHeight="1"/>
    <row r="9702" ht="15" customHeight="1"/>
    <row r="9703" ht="15" customHeight="1"/>
    <row r="9704" ht="15" customHeight="1"/>
    <row r="9705" ht="15" customHeight="1"/>
    <row r="9706" ht="15" customHeight="1"/>
    <row r="9707" ht="15" customHeight="1"/>
    <row r="9708" ht="15" customHeight="1"/>
    <row r="9709" ht="15" customHeight="1"/>
    <row r="9710" ht="15" customHeight="1"/>
    <row r="9711" ht="15" customHeight="1"/>
    <row r="9712" ht="15" customHeight="1"/>
    <row r="9713" ht="15" customHeight="1"/>
    <row r="9714" ht="15" customHeight="1"/>
    <row r="9715" ht="15" customHeight="1"/>
    <row r="9716" ht="15" customHeight="1"/>
    <row r="9717" ht="15" customHeight="1"/>
    <row r="9718" ht="15" customHeight="1"/>
    <row r="9719" ht="15" customHeight="1"/>
    <row r="9720" ht="15" customHeight="1"/>
    <row r="9721" ht="15" customHeight="1"/>
    <row r="9722" ht="15" customHeight="1"/>
    <row r="9723" ht="15" customHeight="1"/>
    <row r="9724" ht="15" customHeight="1"/>
    <row r="9725" ht="15" customHeight="1"/>
    <row r="9726" ht="15" customHeight="1"/>
    <row r="9727" ht="15" customHeight="1"/>
    <row r="9728" ht="15" customHeight="1"/>
    <row r="9729" ht="15" customHeight="1"/>
    <row r="9730" ht="15" customHeight="1"/>
    <row r="9731" ht="15" customHeight="1"/>
    <row r="9732" ht="15" customHeight="1"/>
    <row r="9733" ht="15" customHeight="1"/>
    <row r="9734" ht="15" customHeight="1"/>
    <row r="9735" ht="15" customHeight="1"/>
    <row r="9736" ht="15" customHeight="1"/>
    <row r="9737" ht="15" customHeight="1"/>
    <row r="9738" ht="15" customHeight="1"/>
    <row r="9739" ht="15" customHeight="1"/>
    <row r="9740" ht="15" customHeight="1"/>
    <row r="9741" ht="15" customHeight="1"/>
    <row r="9742" ht="15" customHeight="1"/>
    <row r="9743" ht="15" customHeight="1"/>
    <row r="9744" ht="15" customHeight="1"/>
    <row r="9745" ht="15" customHeight="1"/>
    <row r="9746" ht="15" customHeight="1"/>
    <row r="9747" ht="15" customHeight="1"/>
    <row r="9748" ht="15" customHeight="1"/>
    <row r="9749" ht="15" customHeight="1"/>
    <row r="9750" ht="15" customHeight="1"/>
    <row r="9751" ht="15" customHeight="1"/>
    <row r="9752" ht="15" customHeight="1"/>
    <row r="9753" ht="15" customHeight="1"/>
    <row r="9754" ht="15" customHeight="1"/>
    <row r="9755" ht="15" customHeight="1"/>
    <row r="9756" ht="15" customHeight="1"/>
    <row r="9757" ht="15" customHeight="1"/>
    <row r="9758" ht="15" customHeight="1"/>
    <row r="9759" ht="15" customHeight="1"/>
    <row r="9760" ht="15" customHeight="1"/>
    <row r="9761" ht="15" customHeight="1"/>
    <row r="9762" ht="15" customHeight="1"/>
    <row r="9763" ht="15" customHeight="1"/>
    <row r="9764" ht="15" customHeight="1"/>
    <row r="9765" ht="15" customHeight="1"/>
    <row r="9766" ht="15" customHeight="1"/>
    <row r="9767" ht="15" customHeight="1"/>
    <row r="9768" ht="15" customHeight="1"/>
    <row r="9769" ht="15" customHeight="1"/>
    <row r="9770" ht="15" customHeight="1"/>
    <row r="9771" ht="15" customHeight="1"/>
    <row r="9772" ht="15" customHeight="1"/>
    <row r="9773" ht="15" customHeight="1"/>
    <row r="9774" ht="15" customHeight="1"/>
    <row r="9775" ht="15" customHeight="1"/>
    <row r="9776" ht="15" customHeight="1"/>
    <row r="9777" ht="15" customHeight="1"/>
    <row r="9778" ht="15" customHeight="1"/>
    <row r="9779" ht="15" customHeight="1"/>
    <row r="9780" ht="15" customHeight="1"/>
    <row r="9781" ht="15" customHeight="1"/>
    <row r="9782" ht="15" customHeight="1"/>
    <row r="9783" ht="15" customHeight="1"/>
    <row r="9784" ht="15" customHeight="1"/>
    <row r="9785" ht="15" customHeight="1"/>
    <row r="9786" ht="15" customHeight="1"/>
    <row r="9787" ht="15" customHeight="1"/>
    <row r="9788" ht="15" customHeight="1"/>
    <row r="9789" ht="15" customHeight="1"/>
    <row r="9790" ht="15" customHeight="1"/>
    <row r="9791" ht="15" customHeight="1"/>
    <row r="9792" ht="15" customHeight="1"/>
    <row r="9793" ht="15" customHeight="1"/>
    <row r="9794" ht="15" customHeight="1"/>
    <row r="9795" ht="15" customHeight="1"/>
    <row r="9796" ht="15" customHeight="1"/>
    <row r="9797" ht="15" customHeight="1"/>
    <row r="9798" ht="15" customHeight="1"/>
    <row r="9799" ht="15" customHeight="1"/>
    <row r="9800" ht="15" customHeight="1"/>
    <row r="9801" ht="15" customHeight="1"/>
    <row r="9802" ht="15" customHeight="1"/>
    <row r="9803" ht="15" customHeight="1"/>
    <row r="9804" ht="15" customHeight="1"/>
    <row r="9805" ht="15" customHeight="1"/>
    <row r="9806" ht="15" customHeight="1"/>
    <row r="9807" ht="15" customHeight="1"/>
    <row r="9808" ht="15" customHeight="1"/>
    <row r="9809" ht="15" customHeight="1"/>
    <row r="9810" ht="15" customHeight="1"/>
    <row r="9811" ht="15" customHeight="1"/>
    <row r="9812" ht="15" customHeight="1"/>
    <row r="9813" ht="15" customHeight="1"/>
    <row r="9814" ht="15" customHeight="1"/>
    <row r="9815" ht="15" customHeight="1"/>
    <row r="9816" ht="15" customHeight="1"/>
    <row r="9817" ht="15" customHeight="1"/>
    <row r="9818" ht="15" customHeight="1"/>
    <row r="9819" ht="15" customHeight="1"/>
    <row r="9820" ht="15" customHeight="1"/>
    <row r="9821" ht="15" customHeight="1"/>
    <row r="9822" ht="15" customHeight="1"/>
    <row r="9823" ht="15" customHeight="1"/>
    <row r="9824" ht="15" customHeight="1"/>
    <row r="9825" ht="15" customHeight="1"/>
    <row r="9826" ht="15" customHeight="1"/>
    <row r="9827" ht="15" customHeight="1"/>
    <row r="9828" ht="15" customHeight="1"/>
    <row r="9829" ht="15" customHeight="1"/>
    <row r="9830" ht="15" customHeight="1"/>
    <row r="9831" ht="15" customHeight="1"/>
    <row r="9832" ht="15" customHeight="1"/>
    <row r="9833" ht="15" customHeight="1"/>
    <row r="9834" ht="15" customHeight="1"/>
    <row r="9835" ht="15" customHeight="1"/>
    <row r="9836" ht="15" customHeight="1"/>
    <row r="9837" ht="15" customHeight="1"/>
    <row r="9838" ht="15" customHeight="1"/>
    <row r="9839" ht="15" customHeight="1"/>
    <row r="9840" ht="15" customHeight="1"/>
    <row r="9841" ht="15" customHeight="1"/>
    <row r="9842" ht="15" customHeight="1"/>
    <row r="9843" ht="15" customHeight="1"/>
    <row r="9844" ht="15" customHeight="1"/>
    <row r="9845" ht="15" customHeight="1"/>
    <row r="9846" ht="15" customHeight="1"/>
    <row r="9847" ht="15" customHeight="1"/>
    <row r="9848" ht="15" customHeight="1"/>
    <row r="9849" ht="15" customHeight="1"/>
    <row r="9850" ht="15" customHeight="1"/>
    <row r="9851" ht="15" customHeight="1"/>
    <row r="9852" ht="15" customHeight="1"/>
    <row r="9853" ht="15" customHeight="1"/>
    <row r="9854" ht="15" customHeight="1"/>
    <row r="9855" ht="15" customHeight="1"/>
    <row r="9856" ht="15" customHeight="1"/>
    <row r="9857" ht="15" customHeight="1"/>
    <row r="9858" ht="15" customHeight="1"/>
    <row r="9859" ht="15" customHeight="1"/>
    <row r="9860" ht="15" customHeight="1"/>
    <row r="9861" ht="15" customHeight="1"/>
    <row r="9862" ht="15" customHeight="1"/>
    <row r="9863" ht="15" customHeight="1"/>
    <row r="9864" ht="15" customHeight="1"/>
    <row r="9865" ht="15" customHeight="1"/>
    <row r="9866" ht="15" customHeight="1"/>
    <row r="9867" ht="15" customHeight="1"/>
    <row r="9868" ht="15" customHeight="1"/>
    <row r="9869" ht="15" customHeight="1"/>
    <row r="9870" ht="15" customHeight="1"/>
    <row r="9871" ht="15" customHeight="1"/>
    <row r="9872" ht="15" customHeight="1"/>
    <row r="9873" ht="15" customHeight="1"/>
    <row r="9874" ht="15" customHeight="1"/>
    <row r="9875" ht="15" customHeight="1"/>
    <row r="9876" ht="15" customHeight="1"/>
    <row r="9877" ht="15" customHeight="1"/>
    <row r="9878" ht="15" customHeight="1"/>
    <row r="9879" ht="15" customHeight="1"/>
    <row r="9880" ht="15" customHeight="1"/>
    <row r="9881" ht="15" customHeight="1"/>
    <row r="9882" ht="15" customHeight="1"/>
    <row r="9883" ht="15" customHeight="1"/>
    <row r="9884" ht="15" customHeight="1"/>
    <row r="9885" ht="15" customHeight="1"/>
    <row r="9886" ht="15" customHeight="1"/>
    <row r="9887" ht="15" customHeight="1"/>
    <row r="9888" ht="15" customHeight="1"/>
    <row r="9889" ht="15" customHeight="1"/>
    <row r="9890" ht="15" customHeight="1"/>
    <row r="9891" ht="15" customHeight="1"/>
    <row r="9892" ht="15" customHeight="1"/>
    <row r="9893" ht="15" customHeight="1"/>
    <row r="9894" ht="15" customHeight="1"/>
    <row r="9895" ht="15" customHeight="1"/>
    <row r="9896" ht="15" customHeight="1"/>
    <row r="9897" ht="15" customHeight="1"/>
    <row r="9898" ht="15" customHeight="1"/>
    <row r="9899" ht="15" customHeight="1"/>
    <row r="9900" ht="15" customHeight="1"/>
    <row r="9901" ht="15" customHeight="1"/>
    <row r="9902" ht="15" customHeight="1"/>
    <row r="9903" ht="15" customHeight="1"/>
    <row r="9904" ht="15" customHeight="1"/>
    <row r="9905" ht="15" customHeight="1"/>
    <row r="9906" ht="15" customHeight="1"/>
    <row r="9907" ht="15" customHeight="1"/>
    <row r="9908" ht="15" customHeight="1"/>
    <row r="9909" ht="15" customHeight="1"/>
    <row r="9910" ht="15" customHeight="1"/>
    <row r="9911" ht="15" customHeight="1"/>
    <row r="9912" ht="15" customHeight="1"/>
    <row r="9913" ht="15" customHeight="1"/>
    <row r="9914" ht="15" customHeight="1"/>
    <row r="9915" ht="15" customHeight="1"/>
    <row r="9916" ht="15" customHeight="1"/>
    <row r="9917" ht="15" customHeight="1"/>
    <row r="9918" ht="15" customHeight="1"/>
    <row r="9919" ht="15" customHeight="1"/>
    <row r="9920" ht="15" customHeight="1"/>
    <row r="9921" ht="15" customHeight="1"/>
    <row r="9922" ht="15" customHeight="1"/>
    <row r="9923" ht="15" customHeight="1"/>
    <row r="9924" ht="15" customHeight="1"/>
    <row r="9925" ht="15" customHeight="1"/>
    <row r="9926" ht="15" customHeight="1"/>
    <row r="9927" ht="15" customHeight="1"/>
    <row r="9928" ht="15" customHeight="1"/>
    <row r="9929" ht="15" customHeight="1"/>
    <row r="9930" ht="15" customHeight="1"/>
    <row r="9931" ht="15" customHeight="1"/>
    <row r="9932" ht="15" customHeight="1"/>
    <row r="9933" ht="15" customHeight="1"/>
    <row r="9934" ht="15" customHeight="1"/>
    <row r="9935" ht="15" customHeight="1"/>
    <row r="9936" ht="15" customHeight="1"/>
    <row r="9937" ht="15" customHeight="1"/>
    <row r="9938" ht="15" customHeight="1"/>
    <row r="9939" ht="15" customHeight="1"/>
    <row r="9940" ht="15" customHeight="1"/>
    <row r="9941" ht="15" customHeight="1"/>
    <row r="9942" ht="15" customHeight="1"/>
    <row r="9943" ht="15" customHeight="1"/>
    <row r="9944" ht="15" customHeight="1"/>
    <row r="9945" ht="15" customHeight="1"/>
    <row r="9946" ht="15" customHeight="1"/>
    <row r="9947" ht="15" customHeight="1"/>
    <row r="9948" ht="15" customHeight="1"/>
    <row r="9949" ht="15" customHeight="1"/>
    <row r="9950" ht="15" customHeight="1"/>
    <row r="9951" ht="15" customHeight="1"/>
    <row r="9952" ht="15" customHeight="1"/>
    <row r="9953" ht="15" customHeight="1"/>
    <row r="9954" ht="15" customHeight="1"/>
    <row r="9955" ht="15" customHeight="1"/>
    <row r="9956" ht="15" customHeight="1"/>
    <row r="9957" ht="15" customHeight="1"/>
    <row r="9958" ht="15" customHeight="1"/>
    <row r="9959" ht="15" customHeight="1"/>
    <row r="9960" ht="15" customHeight="1"/>
    <row r="9961" ht="15" customHeight="1"/>
    <row r="9962" ht="15" customHeight="1"/>
    <row r="9963" ht="15" customHeight="1"/>
    <row r="9964" ht="15" customHeight="1"/>
    <row r="9965" ht="15" customHeight="1"/>
    <row r="9966" ht="15" customHeight="1"/>
    <row r="9967" ht="15" customHeight="1"/>
    <row r="9968" ht="15" customHeight="1"/>
    <row r="9969" ht="15" customHeight="1"/>
    <row r="9970" ht="15" customHeight="1"/>
    <row r="9971" ht="15" customHeight="1"/>
    <row r="9972" ht="15" customHeight="1"/>
    <row r="9973" ht="15" customHeight="1"/>
    <row r="9974" ht="15" customHeight="1"/>
    <row r="9975" ht="15" customHeight="1"/>
    <row r="9976" ht="15" customHeight="1"/>
    <row r="9977" ht="15" customHeight="1"/>
    <row r="9978" ht="15" customHeight="1"/>
    <row r="9979" ht="15" customHeight="1"/>
    <row r="9980" ht="15" customHeight="1"/>
    <row r="9981" ht="15" customHeight="1"/>
    <row r="9982" ht="15" customHeight="1"/>
    <row r="9983" ht="15" customHeight="1"/>
    <row r="9984" ht="15" customHeight="1"/>
    <row r="9985" ht="15" customHeight="1"/>
    <row r="9986" ht="15" customHeight="1"/>
    <row r="9987" ht="15" customHeight="1"/>
    <row r="9988" ht="15" customHeight="1"/>
    <row r="9989" ht="15" customHeight="1"/>
    <row r="9990" ht="15" customHeight="1"/>
    <row r="9991" ht="15" customHeight="1"/>
    <row r="9992" ht="15" customHeight="1"/>
    <row r="9993" ht="15" customHeight="1"/>
    <row r="9994" ht="15" customHeight="1"/>
    <row r="9995" ht="15" customHeight="1"/>
    <row r="9996" ht="15" customHeight="1"/>
  </sheetData>
  <mergeCells count="1">
    <mergeCell ref="B4:B5"/>
  </mergeCells>
  <pageMargins left="0.74803149606299213" right="0.74803149606299213" top="0.98425196850393704" bottom="0.98425196850393704" header="0.51181102362204722" footer="0.51181102362204722"/>
  <pageSetup paperSize="9" scale="85" orientation="portrait" r:id="rId1"/>
  <headerFooter alignWithMargins="0">
    <oddHeader>&amp;L&amp;"Arial,Regular"&amp;9НАРОДНА БАНКА СРБИЈЕ
Сектор за економска истраживања и статистику&amp;R&amp;"Arial,Regular"&amp;10&amp;K000000NATIONAL BANK OF SERBIA
Economic research and statistics department</oddHeader>
  </headerFooter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LongProperties xmlns="http://schemas.microsoft.com/office/2006/metadata/longProperties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2D28EAB5B6FC241B605972B29D15499" ma:contentTypeVersion="3" ma:contentTypeDescription="Create a new document." ma:contentTypeScope="" ma:versionID="0f1175270e8e13104223f9f557e16f02">
  <xsd:schema xmlns:xsd="http://www.w3.org/2001/XMLSchema" xmlns:xs="http://www.w3.org/2001/XMLSchema" xmlns:p="http://schemas.microsoft.com/office/2006/metadata/properties" xmlns:ns2="f1e05292-02e6-4c76-8990-743f783400d5" xmlns:ns3="http://schemas.microsoft.com/sharepoint/v3/fields" xmlns:ns4="bf1fe35c-498f-4608-8b5e-29e2439cfb78" targetNamespace="http://schemas.microsoft.com/office/2006/metadata/properties" ma:root="true" ma:fieldsID="ab6150e99bd0e9732ba96d2bed145b3a" ns2:_="" ns3:_="" ns4:_="">
    <xsd:import namespace="f1e05292-02e6-4c76-8990-743f783400d5"/>
    <xsd:import namespace="http://schemas.microsoft.com/sharepoint/v3/fields"/>
    <xsd:import namespace="bf1fe35c-498f-4608-8b5e-29e2439cfb7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_DCDateCreated" minOccurs="0"/>
                <xsd:element ref="ns4:Napomen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e05292-02e6-4c76-8990-743f783400d5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DCDateCreated" ma:index="11" nillable="true" ma:displayName="Date Created" ma:description="The date on which this resource was created" ma:format="DateTime" ma:internalName="_DCDateCreated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fe35c-498f-4608-8b5e-29e2439cfb78" elementFormDefault="qualified">
    <xsd:import namespace="http://schemas.microsoft.com/office/2006/documentManagement/types"/>
    <xsd:import namespace="http://schemas.microsoft.com/office/infopath/2007/PartnerControls"/>
    <xsd:element name="Napomena" ma:index="13" nillable="true" ma:displayName="Napomena" ma:internalName="Napomena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 ma:index="12" ma:displayName="Author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CDateCreated xmlns="http://schemas.microsoft.com/sharepoint/v3/fields" xsi:nil="true"/>
    <Napomena xmlns="bf1fe35c-498f-4608-8b5e-29e2439cfb78" xsi:nil="true"/>
  </documentManagement>
</p:properties>
</file>

<file path=customXml/itemProps1.xml><?xml version="1.0" encoding="utf-8"?>
<ds:datastoreItem xmlns:ds="http://schemas.openxmlformats.org/officeDocument/2006/customXml" ds:itemID="{5D8AC71E-6B54-45C6-9E37-B40B29FD745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6B6C64C-F62B-4CBB-BF47-5E48E75495B1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AE65E287-8EFB-4DD5-BB10-6332AE3329B9}">
  <ds:schemaRefs>
    <ds:schemaRef ds:uri="http://schemas.microsoft.com/office/2006/metadata/longProperties"/>
  </ds:schemaRefs>
</ds:datastoreItem>
</file>

<file path=customXml/itemProps4.xml><?xml version="1.0" encoding="utf-8"?>
<ds:datastoreItem xmlns:ds="http://schemas.openxmlformats.org/officeDocument/2006/customXml" ds:itemID="{8D4F8932-0444-4247-BB1C-F204F82D41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e05292-02e6-4c76-8990-743f783400d5"/>
    <ds:schemaRef ds:uri="http://schemas.microsoft.com/sharepoint/v3/fields"/>
    <ds:schemaRef ds:uri="bf1fe35c-498f-4608-8b5e-29e2439cfb7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995B3D69-51D1-4775-923D-18B9757011F2}">
  <ds:schemaRefs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purl.org/dc/elements/1.1/"/>
    <ds:schemaRef ds:uri="http://schemas.microsoft.com/sharepoint/v3/fields"/>
    <ds:schemaRef ds:uri="http://purl.org/dc/terms/"/>
    <ds:schemaRef ds:uri="f1e05292-02e6-4c76-8990-743f783400d5"/>
    <ds:schemaRef ds:uri="http://schemas.microsoft.com/office/infopath/2007/PartnerControls"/>
    <ds:schemaRef ds:uri="bf1fe35c-498f-4608-8b5e-29e2439cfb78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6</vt:i4>
      </vt:variant>
      <vt:variant>
        <vt:lpstr>Named Ranges</vt:lpstr>
      </vt:variant>
      <vt:variant>
        <vt:i4>2</vt:i4>
      </vt:variant>
    </vt:vector>
  </HeadingPairs>
  <TitlesOfParts>
    <vt:vector size="8" baseType="lpstr">
      <vt:lpstr>G IV.3.1.</vt:lpstr>
      <vt:lpstr>T IV.3.1.</vt:lpstr>
      <vt:lpstr>T IV.3.2.</vt:lpstr>
      <vt:lpstr>G IV.3.2.</vt:lpstr>
      <vt:lpstr>G IV.3.3.</vt:lpstr>
      <vt:lpstr>G IV.3.4.</vt:lpstr>
      <vt:lpstr>'T IV.3.1.'!Print_Area</vt:lpstr>
      <vt:lpstr>'T IV.3.2.'!Print_Area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sofija.marjanovic</dc:creator>
  <cp:keywords>[SEC=JAVNO]</cp:keywords>
  <cp:lastModifiedBy>NBS</cp:lastModifiedBy>
  <cp:lastPrinted>2019-05-09T13:47:36Z</cp:lastPrinted>
  <dcterms:created xsi:type="dcterms:W3CDTF">2011-04-12T12:27:11Z</dcterms:created>
  <dcterms:modified xsi:type="dcterms:W3CDTF">2026-08-18T09:06:56Z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">
    <vt:lpwstr>FTWX2NTYJV7K-18-36900</vt:lpwstr>
  </property>
  <property fmtid="{D5CDD505-2E9C-101B-9397-08002B2CF9AE}" pid="3" name="_dlc_DocIdItemGuid">
    <vt:lpwstr>ab85ec1e-cddd-4ed4-9911-63a879bc1621</vt:lpwstr>
  </property>
  <property fmtid="{D5CDD505-2E9C-101B-9397-08002B2CF9AE}" pid="4" name="_dlc_DocIdUrl">
    <vt:lpwstr>http://sharepoint/analizeistatistika/_layouts/DocIdRedir.aspx?ID=FTWX2NTYJV7K-18-36900, FTWX2NTYJV7K-18-36900</vt:lpwstr>
  </property>
  <property fmtid="{D5CDD505-2E9C-101B-9397-08002B2CF9AE}" pid="5" name="PM_ProtectiveMarkingValue_Header">
    <vt:lpwstr>ЈАВНО</vt:lpwstr>
  </property>
  <property fmtid="{D5CDD505-2E9C-101B-9397-08002B2CF9AE}" pid="6" name="PM_ProtectiveMarkingValue_Footer">
    <vt:lpwstr>ЈАВНО</vt:lpwstr>
  </property>
  <property fmtid="{D5CDD505-2E9C-101B-9397-08002B2CF9AE}" pid="7" name="PM_Caveats_Count">
    <vt:lpwstr>0</vt:lpwstr>
  </property>
  <property fmtid="{D5CDD505-2E9C-101B-9397-08002B2CF9AE}" pid="8" name="PM_Originator_Hash_SHA1">
    <vt:lpwstr>F7EAD212644BD4DB07BED65AD2F98DE8583D4187</vt:lpwstr>
  </property>
  <property fmtid="{D5CDD505-2E9C-101B-9397-08002B2CF9AE}" pid="9" name="PM_SecurityClassification">
    <vt:lpwstr>JAVNO</vt:lpwstr>
  </property>
  <property fmtid="{D5CDD505-2E9C-101B-9397-08002B2CF9AE}" pid="10" name="PM_DisplayValueSecClassificationWithQualifier">
    <vt:lpwstr>ЈАВНО</vt:lpwstr>
  </property>
  <property fmtid="{D5CDD505-2E9C-101B-9397-08002B2CF9AE}" pid="11" name="PM_Qualifier">
    <vt:lpwstr/>
  </property>
  <property fmtid="{D5CDD505-2E9C-101B-9397-08002B2CF9AE}" pid="12" name="PM_Hash_SHA1">
    <vt:lpwstr>DB74879AAD7DD8C469ED8157BDE38E9A4C4FE864</vt:lpwstr>
  </property>
  <property fmtid="{D5CDD505-2E9C-101B-9397-08002B2CF9AE}" pid="13" name="PM_ProtectiveMarkingImage_Header">
    <vt:lpwstr>C:\Program Files\Common Files\janusNET Shared\janusSEAL\Images\DocumentSlashBlue.png</vt:lpwstr>
  </property>
  <property fmtid="{D5CDD505-2E9C-101B-9397-08002B2CF9AE}" pid="14" name="PM_InsertionValue">
    <vt:lpwstr>JAVNO</vt:lpwstr>
  </property>
  <property fmtid="{D5CDD505-2E9C-101B-9397-08002B2CF9AE}" pid="15" name="PM_ProtectiveMarkingImage_Footer">
    <vt:lpwstr>C:\Program Files\Common Files\janusNET Shared\janusSEAL\Images\DocumentSlashBlue.png</vt:lpwstr>
  </property>
  <property fmtid="{D5CDD505-2E9C-101B-9397-08002B2CF9AE}" pid="16" name="PM_Namespace">
    <vt:lpwstr>NBS</vt:lpwstr>
  </property>
  <property fmtid="{D5CDD505-2E9C-101B-9397-08002B2CF9AE}" pid="17" name="PM_Version">
    <vt:lpwstr>v2</vt:lpwstr>
  </property>
  <property fmtid="{D5CDD505-2E9C-101B-9397-08002B2CF9AE}" pid="18" name="PM_Originating_FileId">
    <vt:lpwstr>A476EE5727D14463B992E87A7BD3BD93</vt:lpwstr>
  </property>
  <property fmtid="{D5CDD505-2E9C-101B-9397-08002B2CF9AE}" pid="19" name="PM_OriginationTimeStamp">
    <vt:lpwstr>2018-02-13T11:04:35Z</vt:lpwstr>
  </property>
  <property fmtid="{D5CDD505-2E9C-101B-9397-08002B2CF9AE}" pid="20" name="PM_Hash_Version">
    <vt:lpwstr>2016.1</vt:lpwstr>
  </property>
  <property fmtid="{D5CDD505-2E9C-101B-9397-08002B2CF9AE}" pid="21" name="PM_Hash_Salt_Prev">
    <vt:lpwstr>CDB9AB8D02B28D6D70FF3AE3667BC308</vt:lpwstr>
  </property>
  <property fmtid="{D5CDD505-2E9C-101B-9397-08002B2CF9AE}" pid="22" name="PM_Hash_Salt">
    <vt:lpwstr>708F54488C30030A6081390403366CDD</vt:lpwstr>
  </property>
  <property fmtid="{D5CDD505-2E9C-101B-9397-08002B2CF9AE}" pid="23" name="PM_PrintOutPlacement_XLS">
    <vt:lpwstr/>
  </property>
  <property fmtid="{D5CDD505-2E9C-101B-9397-08002B2CF9AE}" pid="24" name="PM_SecurityClassification_Prev">
    <vt:lpwstr>UNUTRASNJA UPOTREBA</vt:lpwstr>
  </property>
  <property fmtid="{D5CDD505-2E9C-101B-9397-08002B2CF9AE}" pid="25" name="PM_Qualifier_Prev">
    <vt:lpwstr/>
  </property>
</Properties>
</file>